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933" autoAdjust="0"/>
  </p:normalViewPr>
  <p:slideViewPr>
    <p:cSldViewPr snapToGrid="0">
      <p:cViewPr>
        <p:scale>
          <a:sx n="150" d="100"/>
          <a:sy n="150" d="100"/>
        </p:scale>
        <p:origin x="-1046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6DC-0D8A-4B89-B81A-330112140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7C028-9EA3-485E-99C4-160975F9E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286BA-3D4A-4113-95D7-FC0D62B2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78208-8865-4EEC-B6E1-B59BC316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53BF-C56A-404B-9922-3FB95BD8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F581-9A92-456F-97BC-8A3B39CF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FB47F-C0CF-43CF-97B4-578C5974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8092-7B9F-45AB-B46A-DB9AC187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7AF12-468D-4203-B326-6BCA628F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363DC-EA30-4882-B758-3F6B0FA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3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81EE7-233E-4F37-A477-B9B84B47F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7EDA1-3066-4C20-95BF-58A1E5BB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6BB48-B93C-449C-98D2-667B7036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2D70-592C-47B8-84F7-9A31F957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D2769-718A-47BF-9B37-24A92782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1230-32D2-4F4C-BB06-7A9A14C4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B74CA-991F-4EB0-905A-B9DE88E2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D1915-72D3-43A9-B684-4822C795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5243F-5E37-407D-9D10-980D1E5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36ABF-861D-44FE-92BC-4B2E30D7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3F055-652D-446B-8374-C49C3B9D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EC9BD-F63A-42F8-8766-F74AF1F9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3BDBA-41A4-4D4F-89E6-AB6E3E67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56C4C-C21E-4C17-BF6C-0604EA49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5C17C-7967-411E-B638-CB36C778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CFC07-7F48-4E61-8D53-254054F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B13F7-0936-43CC-A4CB-B5EB66592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7C25C-E1BA-42F6-9FD5-E6AD94B5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A2DE0-E835-4D0B-9EC3-D721F137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25190-CDFB-4F45-8EB6-93991587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F2C10-EF5D-426E-B0AC-BE3B903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9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0045-B066-4A96-BD42-FC3C5B22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9CF4B-659D-4C16-868C-7E5B758F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5F96E-1A1A-4657-A463-2CEE175F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377FE-40EB-4E73-A4B9-1E2819C43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625657-4D6E-4351-85DB-0623D24E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2F684-3298-4CB4-8B12-86601F7B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DD4694-42D2-44DA-8810-C5D05BF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0D61E-682B-4353-B323-1100202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0779-FAF9-40CA-9980-0E9B580E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30F2B-FA25-4240-B992-CD20B796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C01F8-C821-4177-A471-964F4FFD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45F18-9FDF-4A48-B33B-002A613B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C82F0-E3BE-48E7-B8FA-3BBDF38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27D6F-76B1-46F1-B179-06447C53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807FE-4FBF-44C5-B7F5-B4A7C87E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BD7F-FEAA-488F-A564-8EFD39E2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C4E5B-BC01-43D8-BC60-09F6DBB1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C6827-7E6B-4972-AE03-8F0D70A8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BB841-40D0-4170-B552-4CB1998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7E244-AD87-4C8E-8DAB-C4880EF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1DB3B-FCD5-4C16-B4CD-79834A7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3DDEE-BD69-4A4E-B92B-4932B812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31DB1D-665E-46A5-873B-9A7884E7A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427A6-1134-4863-B2B3-5F0A2830B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A5A71-0ECC-40A3-B677-5A29A5EB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505B7-F4D8-4E63-BEB0-CF4C13AC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90FF8-095B-459D-AC7C-201D856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9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3C2F9E-BEE5-4947-8A12-79452097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D0B4A-5D64-4F4F-AF1A-E1CBC3ABF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697D0-9A9C-4769-A553-CD17F923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1411-881B-41FD-A88F-3F89AF357EF2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BEF53-243B-4B43-8720-691C7EB85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BB316-F0EB-47A1-8359-256D21C3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9D90-EA81-47C7-9A2E-D7EB7B901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051500-2345-4090-9ECE-8FCC318E3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3807"/>
              </p:ext>
            </p:extLst>
          </p:nvPr>
        </p:nvGraphicFramePr>
        <p:xfrm>
          <a:off x="7315491" y="3426676"/>
          <a:ext cx="550199" cy="3612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0199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15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customer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19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0339C7-CD1C-4768-8114-A07588F7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15479"/>
              </p:ext>
            </p:extLst>
          </p:nvPr>
        </p:nvGraphicFramePr>
        <p:xfrm>
          <a:off x="7247796" y="4492877"/>
          <a:ext cx="707673" cy="402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7673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monthly</a:t>
                      </a:r>
                      <a:r>
                        <a:rPr lang="en-US" altLang="ko-KR" sz="500" err="1"/>
                        <a:t>_pay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23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account_num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sp>
        <p:nvSpPr>
          <p:cNvPr id="9" name="다이아몬드 8">
            <a:extLst>
              <a:ext uri="{FF2B5EF4-FFF2-40B4-BE49-F238E27FC236}">
                <a16:creationId xmlns:a16="http://schemas.microsoft.com/office/drawing/2014/main" id="{347BC1B6-2553-4A0F-A8F3-876FB7CABC86}"/>
              </a:ext>
            </a:extLst>
          </p:cNvPr>
          <p:cNvSpPr/>
          <p:nvPr/>
        </p:nvSpPr>
        <p:spPr>
          <a:xfrm>
            <a:off x="7107669" y="3977774"/>
            <a:ext cx="965842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contract</a:t>
            </a:r>
            <a:endParaRPr lang="ko-KR" altLang="en-US" sz="6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3DB29B-C414-4448-8764-AC10F2E1E9BC}"/>
              </a:ext>
            </a:extLst>
          </p:cNvPr>
          <p:cNvCxnSpPr>
            <a:cxnSpLocks/>
          </p:cNvCxnSpPr>
          <p:nvPr/>
        </p:nvCxnSpPr>
        <p:spPr>
          <a:xfrm flipH="1">
            <a:off x="7590587" y="4320157"/>
            <a:ext cx="3" cy="172720"/>
          </a:xfrm>
          <a:prstGeom prst="straightConnector1">
            <a:avLst/>
          </a:prstGeom>
          <a:ln w="22225" cmpd="dbl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0D5C1A-D5A2-438F-9E36-97F6AA3819C1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7590590" y="3787955"/>
            <a:ext cx="0" cy="18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B8694B-6BD4-403B-B8F2-01ABDE1F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922"/>
              </p:ext>
            </p:extLst>
          </p:nvPr>
        </p:nvGraphicFramePr>
        <p:xfrm>
          <a:off x="9324832" y="3357894"/>
          <a:ext cx="672691" cy="4671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691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card</a:t>
                      </a:r>
                      <a:r>
                        <a:rPr lang="en-US" altLang="ko-KR" sz="500" err="1"/>
                        <a:t>_info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 err="1">
                          <a:solidFill>
                            <a:srgbClr val="FF0000"/>
                          </a:solidFill>
                        </a:rPr>
                        <a:t>card_num</a:t>
                      </a:r>
                      <a:endParaRPr lang="en-US" altLang="ko-KR" sz="500" u="sng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u="sng" err="1">
                          <a:solidFill>
                            <a:srgbClr val="FF0000"/>
                          </a:solidFill>
                        </a:rPr>
                        <a:t>card_type</a:t>
                      </a:r>
                      <a:endParaRPr lang="en-US" altLang="ko-KR" sz="500" u="sng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5D4CDB3-4ED5-405D-A8AB-A3445BBD5144}"/>
              </a:ext>
            </a:extLst>
          </p:cNvPr>
          <p:cNvSpPr/>
          <p:nvPr/>
        </p:nvSpPr>
        <p:spPr>
          <a:xfrm>
            <a:off x="8049196" y="3426675"/>
            <a:ext cx="1045500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50"/>
              <a:t>online</a:t>
            </a:r>
            <a:r>
              <a:rPr lang="en-US" altLang="ko-KR" sz="550" err="1"/>
              <a:t>_pay</a:t>
            </a:r>
            <a:endParaRPr lang="ko-KR" altLang="en-US" sz="55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35980A-1064-4F55-BB5D-6C726EF90551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7865690" y="3599395"/>
            <a:ext cx="183506" cy="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4B26A9-1538-415B-B2F8-3D6501CDA97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9094696" y="3591476"/>
            <a:ext cx="230136" cy="7919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C72C9F10-06DF-418D-AD0E-1E7684C7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1024"/>
              </p:ext>
            </p:extLst>
          </p:nvPr>
        </p:nvGraphicFramePr>
        <p:xfrm>
          <a:off x="3342393" y="3333295"/>
          <a:ext cx="673591" cy="56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591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product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19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product</a:t>
                      </a:r>
                      <a:r>
                        <a:rPr lang="en-US" altLang="ko-KR" sz="500" u="sng" err="1">
                          <a:solidFill>
                            <a:srgbClr val="FF0000"/>
                          </a:solidFill>
                        </a:rPr>
                        <a:t>_ID</a:t>
                      </a:r>
                      <a:endParaRPr lang="en-US" altLang="ko-KR" sz="500" u="sng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500" u="none"/>
                        <a:t>type</a:t>
                      </a:r>
                    </a:p>
                    <a:p>
                      <a:pPr algn="ctr" latinLnBrk="1"/>
                      <a:r>
                        <a:rPr lang="en-US" altLang="ko-KR" sz="500" u="none"/>
                        <a:t>Package</a:t>
                      </a:r>
                    </a:p>
                    <a:p>
                      <a:pPr algn="ctr" latinLnBrk="1"/>
                      <a:r>
                        <a:rPr lang="en-US" altLang="ko-KR" sz="500" u="none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CB6A43C0-3BE7-4516-9EFB-8D930EF9D0BE}"/>
              </a:ext>
            </a:extLst>
          </p:cNvPr>
          <p:cNvSpPr/>
          <p:nvPr/>
        </p:nvSpPr>
        <p:spPr>
          <a:xfrm>
            <a:off x="4127681" y="3440165"/>
            <a:ext cx="965842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shipping</a:t>
            </a:r>
            <a:endParaRPr lang="ko-KR" altLang="en-US" sz="5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23DF7E-8AA4-4F5F-B305-2E859E29A67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185660" y="3607315"/>
            <a:ext cx="12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AA6F2F0A-436E-4D3A-802B-94821909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16063"/>
              </p:ext>
            </p:extLst>
          </p:nvPr>
        </p:nvGraphicFramePr>
        <p:xfrm>
          <a:off x="5240792" y="1111394"/>
          <a:ext cx="673591" cy="41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591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sales</a:t>
                      </a:r>
                      <a:r>
                        <a:rPr lang="en-US" altLang="ko-KR" sz="500" err="1"/>
                        <a:t>_info</a:t>
                      </a:r>
                      <a:endParaRPr lang="ko-KR" altLang="en-US" sz="5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19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14803013-86F4-4721-98E9-88183C483E66}"/>
              </a:ext>
            </a:extLst>
          </p:cNvPr>
          <p:cNvSpPr/>
          <p:nvPr/>
        </p:nvSpPr>
        <p:spPr>
          <a:xfrm>
            <a:off x="5099906" y="1819296"/>
            <a:ext cx="965842" cy="345440"/>
          </a:xfrm>
          <a:prstGeom prst="diamond">
            <a:avLst/>
          </a:prstGeom>
          <a:ln w="254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sales</a:t>
            </a:r>
            <a:endParaRPr lang="ko-KR" altLang="en-US" sz="500"/>
          </a:p>
        </p:txBody>
      </p: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1637B180-3EA3-477F-A50B-BBE8F07C2820}"/>
              </a:ext>
            </a:extLst>
          </p:cNvPr>
          <p:cNvSpPr/>
          <p:nvPr/>
        </p:nvSpPr>
        <p:spPr>
          <a:xfrm>
            <a:off x="2082931" y="2461022"/>
            <a:ext cx="1054700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w_inventory</a:t>
            </a:r>
            <a:endParaRPr lang="ko-KR" altLang="en-US" sz="50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3478E6-6911-4ABA-B573-D32FA77D20CE}"/>
              </a:ext>
            </a:extLst>
          </p:cNvPr>
          <p:cNvCxnSpPr>
            <a:cxnSpLocks/>
          </p:cNvCxnSpPr>
          <p:nvPr/>
        </p:nvCxnSpPr>
        <p:spPr>
          <a:xfrm flipH="1">
            <a:off x="1929957" y="2638150"/>
            <a:ext cx="152974" cy="0"/>
          </a:xfrm>
          <a:prstGeom prst="straightConnector1">
            <a:avLst/>
          </a:prstGeom>
          <a:ln w="22225" cmpd="dbl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2" name="표 4">
            <a:extLst>
              <a:ext uri="{FF2B5EF4-FFF2-40B4-BE49-F238E27FC236}">
                <a16:creationId xmlns:a16="http://schemas.microsoft.com/office/drawing/2014/main" id="{DABCC541-FDBD-4054-AA9E-428D539AB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64809"/>
              </p:ext>
            </p:extLst>
          </p:nvPr>
        </p:nvGraphicFramePr>
        <p:xfrm>
          <a:off x="3298771" y="2445183"/>
          <a:ext cx="611896" cy="41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1896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13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manufacturer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171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M_ID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34A054-1870-4A8F-B8EE-FA25A4B63255}"/>
              </a:ext>
            </a:extLst>
          </p:cNvPr>
          <p:cNvCxnSpPr>
            <a:cxnSpLocks/>
          </p:cNvCxnSpPr>
          <p:nvPr/>
        </p:nvCxnSpPr>
        <p:spPr>
          <a:xfrm>
            <a:off x="5582827" y="2156642"/>
            <a:ext cx="1301" cy="20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0FF89F-A605-4100-B599-5D3FBB7CBA46}"/>
              </a:ext>
            </a:extLst>
          </p:cNvPr>
          <p:cNvSpPr/>
          <p:nvPr/>
        </p:nvSpPr>
        <p:spPr>
          <a:xfrm>
            <a:off x="5201660" y="1066054"/>
            <a:ext cx="751857" cy="56073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ED44A298-78A7-4DC0-A451-BFD154E8C567}"/>
              </a:ext>
            </a:extLst>
          </p:cNvPr>
          <p:cNvSpPr/>
          <p:nvPr/>
        </p:nvSpPr>
        <p:spPr>
          <a:xfrm>
            <a:off x="7067837" y="2888826"/>
            <a:ext cx="1045500" cy="345440"/>
          </a:xfrm>
          <a:prstGeom prst="diamond">
            <a:avLst/>
          </a:prstGeom>
          <a:ln w="254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C_purchase</a:t>
            </a:r>
            <a:endParaRPr lang="ko-KR" altLang="en-US" sz="5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071D7BD3-3C29-4DC6-9C46-C881CBFD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16118"/>
              </p:ext>
            </p:extLst>
          </p:nvPr>
        </p:nvGraphicFramePr>
        <p:xfrm>
          <a:off x="7254240" y="2210639"/>
          <a:ext cx="672691" cy="4671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691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purchase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299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411BF41-98E1-4443-ADC0-BF3FEB9BBB25}"/>
              </a:ext>
            </a:extLst>
          </p:cNvPr>
          <p:cNvCxnSpPr>
            <a:cxnSpLocks/>
          </p:cNvCxnSpPr>
          <p:nvPr/>
        </p:nvCxnSpPr>
        <p:spPr>
          <a:xfrm>
            <a:off x="5588606" y="1622305"/>
            <a:ext cx="0" cy="190637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49D3BC-2F78-4905-BF47-21BB53973534}"/>
              </a:ext>
            </a:extLst>
          </p:cNvPr>
          <p:cNvSpPr/>
          <p:nvPr/>
        </p:nvSpPr>
        <p:spPr>
          <a:xfrm>
            <a:off x="7214658" y="2188426"/>
            <a:ext cx="751857" cy="51159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4">
            <a:extLst>
              <a:ext uri="{FF2B5EF4-FFF2-40B4-BE49-F238E27FC236}">
                <a16:creationId xmlns:a16="http://schemas.microsoft.com/office/drawing/2014/main" id="{EDDE496D-1C38-46E5-8547-77824F07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83006"/>
              </p:ext>
            </p:extLst>
          </p:nvPr>
        </p:nvGraphicFramePr>
        <p:xfrm>
          <a:off x="5265941" y="3328595"/>
          <a:ext cx="799060" cy="56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9060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13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shinpping_info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19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tracking_num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comp_name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schedule_date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arrival_date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7F5083DA-5342-45C4-A133-8CD150115FFE}"/>
              </a:ext>
            </a:extLst>
          </p:cNvPr>
          <p:cNvSpPr/>
          <p:nvPr/>
        </p:nvSpPr>
        <p:spPr>
          <a:xfrm>
            <a:off x="6207438" y="3433300"/>
            <a:ext cx="965842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arrival</a:t>
            </a:r>
            <a:endParaRPr lang="ko-KR" altLang="en-US" sz="500"/>
          </a:p>
        </p:txBody>
      </p:sp>
      <p:graphicFrame>
        <p:nvGraphicFramePr>
          <p:cNvPr id="134" name="표 4">
            <a:extLst>
              <a:ext uri="{FF2B5EF4-FFF2-40B4-BE49-F238E27FC236}">
                <a16:creationId xmlns:a16="http://schemas.microsoft.com/office/drawing/2014/main" id="{7B22ADB4-DED7-4E94-B4CA-979E071B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2615"/>
              </p:ext>
            </p:extLst>
          </p:nvPr>
        </p:nvGraphicFramePr>
        <p:xfrm>
          <a:off x="5279481" y="2393511"/>
          <a:ext cx="611896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1896">
                  <a:extLst>
                    <a:ext uri="{9D8B030D-6E8A-4147-A177-3AD203B41FA5}">
                      <a16:colId xmlns:a16="http://schemas.microsoft.com/office/drawing/2014/main" val="2052488357"/>
                    </a:ext>
                  </a:extLst>
                </a:gridCol>
              </a:tblGrid>
              <a:tr h="15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store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2564"/>
                  </a:ext>
                </a:extLst>
              </a:tr>
              <a:tr h="23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S_ID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remain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23578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08A0D1C-C23A-4EB4-9DF5-17E0D0C9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69497"/>
              </p:ext>
            </p:extLst>
          </p:nvPr>
        </p:nvGraphicFramePr>
        <p:xfrm>
          <a:off x="1295380" y="2389902"/>
          <a:ext cx="611896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1896">
                  <a:extLst>
                    <a:ext uri="{9D8B030D-6E8A-4147-A177-3AD203B41FA5}">
                      <a16:colId xmlns:a16="http://schemas.microsoft.com/office/drawing/2014/main" val="1613677042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warehouse</a:t>
                      </a:r>
                      <a:endParaRPr lang="ko-KR" alt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6208"/>
                  </a:ext>
                </a:extLst>
              </a:tr>
              <a:tr h="193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u="sng">
                          <a:solidFill>
                            <a:srgbClr val="FF0000"/>
                          </a:solidFill>
                        </a:rPr>
                        <a:t>W_ID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  <a:p>
                      <a:pPr algn="ctr" latinLnBrk="1"/>
                      <a:r>
                        <a:rPr lang="en-US" altLang="ko-KR" sz="500" u="none">
                          <a:solidFill>
                            <a:schemeClr val="tx1"/>
                          </a:solidFill>
                        </a:rPr>
                        <a:t>remain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19416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0D2852E-42C2-4CCE-B4A4-7F56B8AA7225}"/>
              </a:ext>
            </a:extLst>
          </p:cNvPr>
          <p:cNvSpPr/>
          <p:nvPr/>
        </p:nvSpPr>
        <p:spPr>
          <a:xfrm>
            <a:off x="1262373" y="2355014"/>
            <a:ext cx="667584" cy="54403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다이아몬드 144">
            <a:extLst>
              <a:ext uri="{FF2B5EF4-FFF2-40B4-BE49-F238E27FC236}">
                <a16:creationId xmlns:a16="http://schemas.microsoft.com/office/drawing/2014/main" id="{BE0314D8-DA81-4177-B35A-DCF1F1D4ADBE}"/>
              </a:ext>
            </a:extLst>
          </p:cNvPr>
          <p:cNvSpPr/>
          <p:nvPr/>
        </p:nvSpPr>
        <p:spPr>
          <a:xfrm>
            <a:off x="4068002" y="2453102"/>
            <a:ext cx="1054700" cy="3454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s_inventory</a:t>
            </a:r>
            <a:endParaRPr lang="ko-KR" altLang="en-US" sz="5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8BA38E5-8FEE-4F26-9FAD-3849BB9B1DC2}"/>
              </a:ext>
            </a:extLst>
          </p:cNvPr>
          <p:cNvSpPr/>
          <p:nvPr/>
        </p:nvSpPr>
        <p:spPr>
          <a:xfrm>
            <a:off x="5253874" y="2361727"/>
            <a:ext cx="660509" cy="54403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CA55D2B-9897-4004-8DE0-B502A14A2CCF}"/>
              </a:ext>
            </a:extLst>
          </p:cNvPr>
          <p:cNvCxnSpPr>
            <a:cxnSpLocks/>
          </p:cNvCxnSpPr>
          <p:nvPr/>
        </p:nvCxnSpPr>
        <p:spPr>
          <a:xfrm>
            <a:off x="5122702" y="2625822"/>
            <a:ext cx="121121" cy="0"/>
          </a:xfrm>
          <a:prstGeom prst="straightConnector1">
            <a:avLst/>
          </a:prstGeom>
          <a:ln w="22225" cmpd="dbl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다이아몬드 148">
            <a:extLst>
              <a:ext uri="{FF2B5EF4-FFF2-40B4-BE49-F238E27FC236}">
                <a16:creationId xmlns:a16="http://schemas.microsoft.com/office/drawing/2014/main" id="{68D6CE82-7D94-4FA0-A5A0-EB7EEC108B74}"/>
              </a:ext>
            </a:extLst>
          </p:cNvPr>
          <p:cNvSpPr/>
          <p:nvPr/>
        </p:nvSpPr>
        <p:spPr>
          <a:xfrm>
            <a:off x="1914275" y="3097075"/>
            <a:ext cx="965842" cy="345440"/>
          </a:xfrm>
          <a:prstGeom prst="diamond">
            <a:avLst/>
          </a:prstGeom>
          <a:ln w="254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product_w</a:t>
            </a:r>
            <a:endParaRPr lang="ko-KR" altLang="en-US" sz="500"/>
          </a:p>
        </p:txBody>
      </p: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C5375442-ABC1-4254-9870-CF0EBD193B02}"/>
              </a:ext>
            </a:extLst>
          </p:cNvPr>
          <p:cNvSpPr/>
          <p:nvPr/>
        </p:nvSpPr>
        <p:spPr>
          <a:xfrm>
            <a:off x="4130074" y="2979255"/>
            <a:ext cx="1006036" cy="345440"/>
          </a:xfrm>
          <a:prstGeom prst="diamond">
            <a:avLst/>
          </a:prstGeom>
          <a:ln w="254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/>
              <a:t>prodeuct_s</a:t>
            </a:r>
            <a:endParaRPr lang="ko-KR" altLang="en-US" sz="5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F28AE3C-A422-40EF-B971-9B8627C95E15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1596165" y="2899044"/>
            <a:ext cx="571728" cy="252931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5D14E51-2296-4E0C-9B94-72FE3E76D5F9}"/>
              </a:ext>
            </a:extLst>
          </p:cNvPr>
          <p:cNvCxnSpPr>
            <a:cxnSpLocks/>
          </p:cNvCxnSpPr>
          <p:nvPr/>
        </p:nvCxnSpPr>
        <p:spPr>
          <a:xfrm>
            <a:off x="2657451" y="3357894"/>
            <a:ext cx="693654" cy="2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49A60C2-FD56-4221-A684-C996629C1598}"/>
              </a:ext>
            </a:extLst>
          </p:cNvPr>
          <p:cNvCxnSpPr>
            <a:cxnSpLocks/>
          </p:cNvCxnSpPr>
          <p:nvPr/>
        </p:nvCxnSpPr>
        <p:spPr>
          <a:xfrm flipH="1">
            <a:off x="4016540" y="3269795"/>
            <a:ext cx="389166" cy="17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FC606BF-7CC7-4936-9708-6FA75003BC1F}"/>
              </a:ext>
            </a:extLst>
          </p:cNvPr>
          <p:cNvCxnSpPr>
            <a:cxnSpLocks/>
          </p:cNvCxnSpPr>
          <p:nvPr/>
        </p:nvCxnSpPr>
        <p:spPr>
          <a:xfrm flipV="1">
            <a:off x="4897120" y="2891751"/>
            <a:ext cx="356754" cy="169795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AEFD78A-B447-4D5F-8A6E-1DCC5C885504}"/>
              </a:ext>
            </a:extLst>
          </p:cNvPr>
          <p:cNvCxnSpPr>
            <a:cxnSpLocks/>
            <a:stCxn id="63" idx="2"/>
            <a:endCxn id="4" idx="0"/>
          </p:cNvCxnSpPr>
          <p:nvPr/>
        </p:nvCxnSpPr>
        <p:spPr>
          <a:xfrm>
            <a:off x="7590587" y="3234266"/>
            <a:ext cx="3" cy="19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B8A3AB7-6C12-47C7-AF32-09CB4BB75B2C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flipV="1">
            <a:off x="7590587" y="2700017"/>
            <a:ext cx="0" cy="188809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87EA9D8-2FF7-4CDB-AC41-13778CFB366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001367" y="3612885"/>
            <a:ext cx="126314" cy="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23DB0F-5DFB-426C-8DCF-B43C3B54DB38}"/>
              </a:ext>
            </a:extLst>
          </p:cNvPr>
          <p:cNvCxnSpPr>
            <a:cxnSpLocks/>
            <a:stCxn id="78" idx="1"/>
            <a:endCxn id="34" idx="3"/>
          </p:cNvCxnSpPr>
          <p:nvPr/>
        </p:nvCxnSpPr>
        <p:spPr>
          <a:xfrm flipH="1">
            <a:off x="5093523" y="3610535"/>
            <a:ext cx="172418" cy="2350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961BC85-32A3-43A9-B7A8-E41A526E40D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065001" y="3606020"/>
            <a:ext cx="148209" cy="4515"/>
          </a:xfrm>
          <a:prstGeom prst="line">
            <a:avLst/>
          </a:prstGeom>
          <a:ln w="254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9427BFD-8745-4145-BA72-BA6F35BF6F0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133246" y="2633742"/>
            <a:ext cx="165525" cy="1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FB4EA5C-CD6C-4CED-9F01-93408EEF45F3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3910667" y="2625822"/>
            <a:ext cx="163890" cy="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86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지석</dc:creator>
  <cp:lastModifiedBy>정 지석</cp:lastModifiedBy>
  <cp:revision>43</cp:revision>
  <dcterms:created xsi:type="dcterms:W3CDTF">2022-04-27T16:37:21Z</dcterms:created>
  <dcterms:modified xsi:type="dcterms:W3CDTF">2022-04-30T00:34:56Z</dcterms:modified>
</cp:coreProperties>
</file>