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1" r:id="rId2"/>
    <p:sldMasterId id="2147483663" r:id="rId3"/>
  </p:sldMasterIdLst>
  <p:notesMasterIdLst>
    <p:notesMasterId r:id="rId42"/>
  </p:notesMasterIdLst>
  <p:sldIdLst>
    <p:sldId id="258" r:id="rId4"/>
    <p:sldId id="314" r:id="rId5"/>
    <p:sldId id="326" r:id="rId6"/>
    <p:sldId id="332" r:id="rId7"/>
    <p:sldId id="334" r:id="rId8"/>
    <p:sldId id="335" r:id="rId9"/>
    <p:sldId id="336" r:id="rId10"/>
    <p:sldId id="317" r:id="rId11"/>
    <p:sldId id="291" r:id="rId12"/>
    <p:sldId id="352" r:id="rId13"/>
    <p:sldId id="356" r:id="rId14"/>
    <p:sldId id="353" r:id="rId15"/>
    <p:sldId id="318" r:id="rId16"/>
    <p:sldId id="339" r:id="rId17"/>
    <p:sldId id="340" r:id="rId18"/>
    <p:sldId id="341" r:id="rId19"/>
    <p:sldId id="316" r:id="rId20"/>
    <p:sldId id="331" r:id="rId21"/>
    <p:sldId id="329" r:id="rId22"/>
    <p:sldId id="357" r:id="rId23"/>
    <p:sldId id="358" r:id="rId24"/>
    <p:sldId id="360" r:id="rId25"/>
    <p:sldId id="361" r:id="rId26"/>
    <p:sldId id="362" r:id="rId27"/>
    <p:sldId id="359" r:id="rId28"/>
    <p:sldId id="363" r:id="rId29"/>
    <p:sldId id="364" r:id="rId30"/>
    <p:sldId id="333" r:id="rId31"/>
    <p:sldId id="337" r:id="rId32"/>
    <p:sldId id="338" r:id="rId33"/>
    <p:sldId id="342" r:id="rId34"/>
    <p:sldId id="343" r:id="rId35"/>
    <p:sldId id="344" r:id="rId36"/>
    <p:sldId id="347" r:id="rId37"/>
    <p:sldId id="348" r:id="rId38"/>
    <p:sldId id="349" r:id="rId39"/>
    <p:sldId id="350" r:id="rId40"/>
    <p:sldId id="35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4" id="{93BB7ADF-3968-49CD-9A4A-2DCA7E381966}">
          <p14:sldIdLst>
            <p14:sldId id="258"/>
          </p14:sldIdLst>
        </p14:section>
        <p14:section name="filesystem" id="{2F8A89B8-AF62-45A9-8642-4333FF32D5A7}">
          <p14:sldIdLst>
            <p14:sldId id="314"/>
            <p14:sldId id="326"/>
            <p14:sldId id="332"/>
            <p14:sldId id="334"/>
            <p14:sldId id="335"/>
            <p14:sldId id="336"/>
            <p14:sldId id="317"/>
            <p14:sldId id="291"/>
          </p14:sldIdLst>
        </p14:section>
        <p14:section name="extensible" id="{5048EA09-B278-453F-A415-B1415919E44C}">
          <p14:sldIdLst>
            <p14:sldId id="352"/>
            <p14:sldId id="356"/>
          </p14:sldIdLst>
        </p14:section>
        <p14:section name="subdirectory" id="{4DF5ECF4-0C43-450E-8038-E9B701D41C91}">
          <p14:sldIdLst>
            <p14:sldId id="353"/>
            <p14:sldId id="318"/>
          </p14:sldIdLst>
        </p14:section>
        <p14:section name="Synchronization" id="{7553D53A-65C6-4A8C-9312-B98642E94922}">
          <p14:sldIdLst>
            <p14:sldId id="339"/>
            <p14:sldId id="340"/>
            <p14:sldId id="341"/>
            <p14:sldId id="316"/>
          </p14:sldIdLst>
        </p14:section>
        <p14:section name="buffer cache" id="{C91609AA-FD71-40E2-8AC0-EBE449473FAF}">
          <p14:sldIdLst>
            <p14:sldId id="331"/>
            <p14:sldId id="329"/>
            <p14:sldId id="357"/>
            <p14:sldId id="358"/>
            <p14:sldId id="360"/>
            <p14:sldId id="361"/>
            <p14:sldId id="362"/>
            <p14:sldId id="359"/>
            <p14:sldId id="363"/>
            <p14:sldId id="364"/>
            <p14:sldId id="333"/>
            <p14:sldId id="337"/>
            <p14:sldId id="338"/>
          </p14:sldIdLst>
        </p14:section>
        <p14:section name="evaluation" id="{1762F9C7-3CE2-43A2-A30D-7333B301E07F}">
          <p14:sldIdLst>
            <p14:sldId id="342"/>
            <p14:sldId id="343"/>
            <p14:sldId id="344"/>
            <p14:sldId id="347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1B981"/>
    <a:srgbClr val="152A55"/>
    <a:srgbClr val="BA6815"/>
    <a:srgbClr val="1F407F"/>
    <a:srgbClr val="E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0" autoAdjust="0"/>
    <p:restoredTop sz="94619"/>
  </p:normalViewPr>
  <p:slideViewPr>
    <p:cSldViewPr snapToGrid="0">
      <p:cViewPr varScale="1">
        <p:scale>
          <a:sx n="50" d="100"/>
          <a:sy n="50" d="100"/>
        </p:scale>
        <p:origin x="48" y="71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 정욱" userId="6c57c0788bbebcb2" providerId="LiveId" clId="{D3E7809F-F91C-4AE3-8088-9E19CE85F759}"/>
    <pc:docChg chg="modSld">
      <pc:chgData name="한 정욱" userId="6c57c0788bbebcb2" providerId="LiveId" clId="{D3E7809F-F91C-4AE3-8088-9E19CE85F759}" dt="2021-11-16T05:16:41.740" v="17" actId="20577"/>
      <pc:docMkLst>
        <pc:docMk/>
      </pc:docMkLst>
      <pc:sldChg chg="modSp mod">
        <pc:chgData name="한 정욱" userId="6c57c0788bbebcb2" providerId="LiveId" clId="{D3E7809F-F91C-4AE3-8088-9E19CE85F759}" dt="2021-11-16T05:16:18.204" v="12" actId="20577"/>
        <pc:sldMkLst>
          <pc:docMk/>
          <pc:sldMk cId="4223797524" sldId="334"/>
        </pc:sldMkLst>
        <pc:spChg chg="mod">
          <ac:chgData name="한 정욱" userId="6c57c0788bbebcb2" providerId="LiveId" clId="{D3E7809F-F91C-4AE3-8088-9E19CE85F759}" dt="2021-11-16T05:16:18.204" v="12" actId="20577"/>
          <ac:spMkLst>
            <pc:docMk/>
            <pc:sldMk cId="4223797524" sldId="334"/>
            <ac:spMk id="8" creationId="{00000000-0000-0000-0000-000000000000}"/>
          </ac:spMkLst>
        </pc:spChg>
      </pc:sldChg>
      <pc:sldChg chg="modSp mod">
        <pc:chgData name="한 정욱" userId="6c57c0788bbebcb2" providerId="LiveId" clId="{D3E7809F-F91C-4AE3-8088-9E19CE85F759}" dt="2021-11-16T05:16:41.740" v="17" actId="20577"/>
        <pc:sldMkLst>
          <pc:docMk/>
          <pc:sldMk cId="3507262657" sldId="352"/>
        </pc:sldMkLst>
        <pc:spChg chg="mod">
          <ac:chgData name="한 정욱" userId="6c57c0788bbebcb2" providerId="LiveId" clId="{D3E7809F-F91C-4AE3-8088-9E19CE85F759}" dt="2021-11-16T05:16:41.740" v="17" actId="20577"/>
          <ac:spMkLst>
            <pc:docMk/>
            <pc:sldMk cId="3507262657" sldId="352"/>
            <ac:spMk id="3" creationId="{00000000-0000-0000-0000-000000000000}"/>
          </ac:spMkLst>
        </pc:spChg>
      </pc:sldChg>
      <pc:sldChg chg="modSp mod">
        <pc:chgData name="한 정욱" userId="6c57c0788bbebcb2" providerId="LiveId" clId="{D3E7809F-F91C-4AE3-8088-9E19CE85F759}" dt="2021-11-16T05:15:57.972" v="4" actId="20577"/>
        <pc:sldMkLst>
          <pc:docMk/>
          <pc:sldMk cId="3422728925" sldId="356"/>
        </pc:sldMkLst>
        <pc:spChg chg="mod">
          <ac:chgData name="한 정욱" userId="6c57c0788bbebcb2" providerId="LiveId" clId="{D3E7809F-F91C-4AE3-8088-9E19CE85F759}" dt="2021-11-16T05:15:57.972" v="4" actId="20577"/>
          <ac:spMkLst>
            <pc:docMk/>
            <pc:sldMk cId="3422728925" sldId="356"/>
            <ac:spMk id="31" creationId="{DCAEF901-173B-4AAA-B516-5938F0894DDF}"/>
          </ac:spMkLst>
        </pc:spChg>
      </pc:sldChg>
    </pc:docChg>
  </pc:docChgLst>
  <pc:docChgLst>
    <pc:chgData name="한 정욱" userId="6c57c0788bbebcb2" providerId="LiveId" clId="{1210C166-3535-4CB7-B3DA-C27CA90C2CD1}"/>
    <pc:docChg chg="undo custSel addSld delSld modSld sldOrd modSection">
      <pc:chgData name="한 정욱" userId="6c57c0788bbebcb2" providerId="LiveId" clId="{1210C166-3535-4CB7-B3DA-C27CA90C2CD1}" dt="2021-09-27T10:52:49.763" v="2114" actId="115"/>
      <pc:docMkLst>
        <pc:docMk/>
      </pc:docMkLst>
      <pc:sldChg chg="modSp mod">
        <pc:chgData name="한 정욱" userId="6c57c0788bbebcb2" providerId="LiveId" clId="{1210C166-3535-4CB7-B3DA-C27CA90C2CD1}" dt="2021-09-27T10:52:04.392" v="2109" actId="113"/>
        <pc:sldMkLst>
          <pc:docMk/>
          <pc:sldMk cId="4000813382" sldId="291"/>
        </pc:sldMkLst>
        <pc:spChg chg="mod">
          <ac:chgData name="한 정욱" userId="6c57c0788bbebcb2" providerId="LiveId" clId="{1210C166-3535-4CB7-B3DA-C27CA90C2CD1}" dt="2021-09-27T10:52:04.392" v="2109" actId="113"/>
          <ac:spMkLst>
            <pc:docMk/>
            <pc:sldMk cId="4000813382" sldId="291"/>
            <ac:spMk id="2" creationId="{00000000-0000-0000-0000-000000000000}"/>
          </ac:spMkLst>
        </pc:spChg>
        <pc:spChg chg="mod">
          <ac:chgData name="한 정욱" userId="6c57c0788bbebcb2" providerId="LiveId" clId="{1210C166-3535-4CB7-B3DA-C27CA90C2CD1}" dt="2021-09-27T10:51:49.755" v="2103" actId="20577"/>
          <ac:spMkLst>
            <pc:docMk/>
            <pc:sldMk cId="4000813382" sldId="291"/>
            <ac:spMk id="8" creationId="{00000000-0000-0000-0000-000000000000}"/>
          </ac:spMkLst>
        </pc:spChg>
      </pc:sldChg>
      <pc:sldChg chg="modSp mod">
        <pc:chgData name="한 정욱" userId="6c57c0788bbebcb2" providerId="LiveId" clId="{1210C166-3535-4CB7-B3DA-C27CA90C2CD1}" dt="2021-09-27T10:51:39.859" v="2083"/>
        <pc:sldMkLst>
          <pc:docMk/>
          <pc:sldMk cId="3974120295" sldId="317"/>
        </pc:sldMkLst>
        <pc:spChg chg="mod">
          <ac:chgData name="한 정욱" userId="6c57c0788bbebcb2" providerId="LiveId" clId="{1210C166-3535-4CB7-B3DA-C27CA90C2CD1}" dt="2021-09-27T10:51:39.859" v="2083"/>
          <ac:spMkLst>
            <pc:docMk/>
            <pc:sldMk cId="3974120295" sldId="317"/>
            <ac:spMk id="8" creationId="{00000000-0000-0000-0000-000000000000}"/>
          </ac:spMkLst>
        </pc:spChg>
      </pc:sldChg>
      <pc:sldChg chg="modSp mod">
        <pc:chgData name="한 정욱" userId="6c57c0788bbebcb2" providerId="LiveId" clId="{1210C166-3535-4CB7-B3DA-C27CA90C2CD1}" dt="2021-09-27T10:48:22.397" v="2034" actId="20577"/>
        <pc:sldMkLst>
          <pc:docMk/>
          <pc:sldMk cId="1251985295" sldId="318"/>
        </pc:sldMkLst>
        <pc:spChg chg="mod">
          <ac:chgData name="한 정욱" userId="6c57c0788bbebcb2" providerId="LiveId" clId="{1210C166-3535-4CB7-B3DA-C27CA90C2CD1}" dt="2021-09-27T10:48:22.397" v="2034" actId="20577"/>
          <ac:spMkLst>
            <pc:docMk/>
            <pc:sldMk cId="1251985295" sldId="318"/>
            <ac:spMk id="2" creationId="{00000000-0000-0000-0000-000000000000}"/>
          </ac:spMkLst>
        </pc:spChg>
        <pc:spChg chg="mod">
          <ac:chgData name="한 정욱" userId="6c57c0788bbebcb2" providerId="LiveId" clId="{1210C166-3535-4CB7-B3DA-C27CA90C2CD1}" dt="2021-09-27T05:24:57.318" v="1368" actId="20577"/>
          <ac:spMkLst>
            <pc:docMk/>
            <pc:sldMk cId="1251985295" sldId="318"/>
            <ac:spMk id="3" creationId="{00000000-0000-0000-0000-000000000000}"/>
          </ac:spMkLst>
        </pc:spChg>
      </pc:sldChg>
      <pc:sldChg chg="modSp mod">
        <pc:chgData name="한 정욱" userId="6c57c0788bbebcb2" providerId="LiveId" clId="{1210C166-3535-4CB7-B3DA-C27CA90C2CD1}" dt="2021-09-27T10:52:49.763" v="2114" actId="115"/>
        <pc:sldMkLst>
          <pc:docMk/>
          <pc:sldMk cId="3596294736" sldId="329"/>
        </pc:sldMkLst>
        <pc:spChg chg="mod">
          <ac:chgData name="한 정욱" userId="6c57c0788bbebcb2" providerId="LiveId" clId="{1210C166-3535-4CB7-B3DA-C27CA90C2CD1}" dt="2021-09-27T10:52:49.763" v="2114" actId="115"/>
          <ac:spMkLst>
            <pc:docMk/>
            <pc:sldMk cId="3596294736" sldId="329"/>
            <ac:spMk id="3" creationId="{00000000-0000-0000-0000-000000000000}"/>
          </ac:spMkLst>
        </pc:spChg>
      </pc:sldChg>
      <pc:sldChg chg="addSp modSp mod modAnim">
        <pc:chgData name="한 정욱" userId="6c57c0788bbebcb2" providerId="LiveId" clId="{1210C166-3535-4CB7-B3DA-C27CA90C2CD1}" dt="2021-09-27T10:49:52.562" v="2076"/>
        <pc:sldMkLst>
          <pc:docMk/>
          <pc:sldMk cId="3870412439" sldId="332"/>
        </pc:sldMkLst>
        <pc:spChg chg="add mod">
          <ac:chgData name="한 정욱" userId="6c57c0788bbebcb2" providerId="LiveId" clId="{1210C166-3535-4CB7-B3DA-C27CA90C2CD1}" dt="2021-09-27T10:49:50.569" v="2075" actId="1037"/>
          <ac:spMkLst>
            <pc:docMk/>
            <pc:sldMk cId="3870412439" sldId="332"/>
            <ac:spMk id="10" creationId="{39829FA5-5FBC-4A9A-8416-F5D900AE1F08}"/>
          </ac:spMkLst>
        </pc:spChg>
      </pc:sldChg>
      <pc:sldChg chg="addSp modSp mod">
        <pc:chgData name="한 정욱" userId="6c57c0788bbebcb2" providerId="LiveId" clId="{1210C166-3535-4CB7-B3DA-C27CA90C2CD1}" dt="2021-09-27T10:49:07.396" v="2040" actId="1035"/>
        <pc:sldMkLst>
          <pc:docMk/>
          <pc:sldMk cId="3555981971" sldId="336"/>
        </pc:sldMkLst>
        <pc:cxnChg chg="add mod">
          <ac:chgData name="한 정욱" userId="6c57c0788bbebcb2" providerId="LiveId" clId="{1210C166-3535-4CB7-B3DA-C27CA90C2CD1}" dt="2021-09-27T10:49:00.807" v="2037" actId="1582"/>
          <ac:cxnSpMkLst>
            <pc:docMk/>
            <pc:sldMk cId="3555981971" sldId="336"/>
            <ac:cxnSpMk id="5" creationId="{19E74461-2E8D-4AB5-9E31-5BF90C192FBF}"/>
          </ac:cxnSpMkLst>
        </pc:cxnChg>
        <pc:cxnChg chg="add mod">
          <ac:chgData name="한 정욱" userId="6c57c0788bbebcb2" providerId="LiveId" clId="{1210C166-3535-4CB7-B3DA-C27CA90C2CD1}" dt="2021-09-27T10:49:07.396" v="2040" actId="1035"/>
          <ac:cxnSpMkLst>
            <pc:docMk/>
            <pc:sldMk cId="3555981971" sldId="336"/>
            <ac:cxnSpMk id="24" creationId="{4DC3227C-9EA7-42E8-A025-348678571389}"/>
          </ac:cxnSpMkLst>
        </pc:cxnChg>
      </pc:sldChg>
      <pc:sldChg chg="modSp mod">
        <pc:chgData name="한 정욱" userId="6c57c0788bbebcb2" providerId="LiveId" clId="{1210C166-3535-4CB7-B3DA-C27CA90C2CD1}" dt="2021-09-27T05:31:08.582" v="1538" actId="20577"/>
        <pc:sldMkLst>
          <pc:docMk/>
          <pc:sldMk cId="2969778175" sldId="339"/>
        </pc:sldMkLst>
        <pc:spChg chg="mod">
          <ac:chgData name="한 정욱" userId="6c57c0788bbebcb2" providerId="LiveId" clId="{1210C166-3535-4CB7-B3DA-C27CA90C2CD1}" dt="2021-09-27T05:31:08.582" v="1538" actId="20577"/>
          <ac:spMkLst>
            <pc:docMk/>
            <pc:sldMk cId="2969778175" sldId="339"/>
            <ac:spMk id="3" creationId="{00000000-0000-0000-0000-000000000000}"/>
          </ac:spMkLst>
        </pc:spChg>
      </pc:sldChg>
      <pc:sldChg chg="addSp delSp modSp mod modAnim">
        <pc:chgData name="한 정욱" userId="6c57c0788bbebcb2" providerId="LiveId" clId="{1210C166-3535-4CB7-B3DA-C27CA90C2CD1}" dt="2021-09-27T05:07:47.204" v="888" actId="20577"/>
        <pc:sldMkLst>
          <pc:docMk/>
          <pc:sldMk cId="3507262657" sldId="352"/>
        </pc:sldMkLst>
        <pc:spChg chg="mod">
          <ac:chgData name="한 정욱" userId="6c57c0788bbebcb2" providerId="LiveId" clId="{1210C166-3535-4CB7-B3DA-C27CA90C2CD1}" dt="2021-09-27T05:07:47.204" v="888" actId="20577"/>
          <ac:spMkLst>
            <pc:docMk/>
            <pc:sldMk cId="3507262657" sldId="352"/>
            <ac:spMk id="2" creationId="{00000000-0000-0000-0000-000000000000}"/>
          </ac:spMkLst>
        </pc:spChg>
        <pc:spChg chg="mod">
          <ac:chgData name="한 정욱" userId="6c57c0788bbebcb2" providerId="LiveId" clId="{1210C166-3535-4CB7-B3DA-C27CA90C2CD1}" dt="2021-09-27T04:58:04.167" v="784" actId="20577"/>
          <ac:spMkLst>
            <pc:docMk/>
            <pc:sldMk cId="3507262657" sldId="352"/>
            <ac:spMk id="3" creationId="{00000000-0000-0000-0000-000000000000}"/>
          </ac:spMkLst>
        </pc:spChg>
        <pc:spChg chg="mod">
          <ac:chgData name="한 정욱" userId="6c57c0788bbebcb2" providerId="LiveId" clId="{1210C166-3535-4CB7-B3DA-C27CA90C2CD1}" dt="2021-09-27T04:50:18.081" v="662" actId="1037"/>
          <ac:spMkLst>
            <pc:docMk/>
            <pc:sldMk cId="3507262657" sldId="352"/>
            <ac:spMk id="4" creationId="{00000000-0000-0000-0000-000000000000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5" creationId="{D298FFD7-900D-44D2-BE63-06BED4246816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6" creationId="{4613E746-E31A-4C3E-A8CC-58F79A60247C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7" creationId="{91EAD33B-CEFB-4B34-BB21-F754F4A59CBD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8" creationId="{2A34F308-4896-49BE-9331-CE1F18947A30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9" creationId="{9C217D20-2BCC-400A-B0AE-44A28964A0D3}"/>
          </ac:spMkLst>
        </pc:spChg>
        <pc:spChg chg="add mod">
          <ac:chgData name="한 정욱" userId="6c57c0788bbebcb2" providerId="LiveId" clId="{1210C166-3535-4CB7-B3DA-C27CA90C2CD1}" dt="2021-09-27T04:53:38.516" v="724" actId="1582"/>
          <ac:spMkLst>
            <pc:docMk/>
            <pc:sldMk cId="3507262657" sldId="352"/>
            <ac:spMk id="10" creationId="{59ACDF10-B367-4922-8CC8-D54FC7B829C1}"/>
          </ac:spMkLst>
        </pc:spChg>
        <pc:spChg chg="add mod">
          <ac:chgData name="한 정욱" userId="6c57c0788bbebcb2" providerId="LiveId" clId="{1210C166-3535-4CB7-B3DA-C27CA90C2CD1}" dt="2021-09-27T04:53:38.516" v="724" actId="1582"/>
          <ac:spMkLst>
            <pc:docMk/>
            <pc:sldMk cId="3507262657" sldId="352"/>
            <ac:spMk id="11" creationId="{4007B468-F7D7-44FD-8FA6-B03E9A77B4B2}"/>
          </ac:spMkLst>
        </pc:spChg>
        <pc:spChg chg="add mod">
          <ac:chgData name="한 정욱" userId="6c57c0788bbebcb2" providerId="LiveId" clId="{1210C166-3535-4CB7-B3DA-C27CA90C2CD1}" dt="2021-09-27T04:53:38.516" v="724" actId="1582"/>
          <ac:spMkLst>
            <pc:docMk/>
            <pc:sldMk cId="3507262657" sldId="352"/>
            <ac:spMk id="12" creationId="{FFC976EE-4716-489E-A9BF-25D8F7BE47DF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13" creationId="{82BAA8C3-9418-4D76-B6E5-BFB1B87AD499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14" creationId="{5357ACAE-6C2E-4181-A3CB-1BD1DCD79250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15" creationId="{E1231B69-64F5-4782-9EAA-5B73F7321BA9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16" creationId="{141B4254-FE84-48C6-B5E6-399F30F7F621}"/>
          </ac:spMkLst>
        </pc:spChg>
        <pc:spChg chg="add del mod">
          <ac:chgData name="한 정욱" userId="6c57c0788bbebcb2" providerId="LiveId" clId="{1210C166-3535-4CB7-B3DA-C27CA90C2CD1}" dt="2021-09-27T04:49:54.772" v="626" actId="478"/>
          <ac:spMkLst>
            <pc:docMk/>
            <pc:sldMk cId="3507262657" sldId="352"/>
            <ac:spMk id="17" creationId="{FD528E74-63C2-4F8F-9361-47BE6F5C163B}"/>
          </ac:spMkLst>
        </pc:spChg>
        <pc:spChg chg="add mod">
          <ac:chgData name="한 정욱" userId="6c57c0788bbebcb2" providerId="LiveId" clId="{1210C166-3535-4CB7-B3DA-C27CA90C2CD1}" dt="2021-09-27T04:53:38.516" v="724" actId="1582"/>
          <ac:spMkLst>
            <pc:docMk/>
            <pc:sldMk cId="3507262657" sldId="352"/>
            <ac:spMk id="19" creationId="{4F2ABCF5-9612-4E81-9588-A172329ABC40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20" creationId="{3C2A0848-434B-447B-A6B4-9660F66A0C55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21" creationId="{CA789CDA-4F7E-4D82-B0E9-A24B9C7209A1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22" creationId="{CD76E202-07A5-4B62-94D0-EFFC6EEC09E1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23" creationId="{9581A5B0-BCC2-4B87-8952-2387DB9C1C3E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24" creationId="{7482E5DD-01D4-495A-B2B8-6140901FCEEC}"/>
          </ac:spMkLst>
        </pc:spChg>
        <pc:spChg chg="add del mod">
          <ac:chgData name="한 정욱" userId="6c57c0788bbebcb2" providerId="LiveId" clId="{1210C166-3535-4CB7-B3DA-C27CA90C2CD1}" dt="2021-09-27T04:49:41.413" v="623" actId="478"/>
          <ac:spMkLst>
            <pc:docMk/>
            <pc:sldMk cId="3507262657" sldId="352"/>
            <ac:spMk id="25" creationId="{C175559B-EF43-4186-B6C5-ADBC9EEC8927}"/>
          </ac:spMkLst>
        </pc:spChg>
        <pc:spChg chg="add mod">
          <ac:chgData name="한 정욱" userId="6c57c0788bbebcb2" providerId="LiveId" clId="{1210C166-3535-4CB7-B3DA-C27CA90C2CD1}" dt="2021-09-27T04:52:33.976" v="701" actId="14100"/>
          <ac:spMkLst>
            <pc:docMk/>
            <pc:sldMk cId="3507262657" sldId="352"/>
            <ac:spMk id="26" creationId="{08342F92-0249-4604-A6F0-9CDB42894692}"/>
          </ac:spMkLst>
        </pc:spChg>
        <pc:spChg chg="add mod">
          <ac:chgData name="한 정욱" userId="6c57c0788bbebcb2" providerId="LiveId" clId="{1210C166-3535-4CB7-B3DA-C27CA90C2CD1}" dt="2021-09-27T04:53:11.304" v="719" actId="20577"/>
          <ac:spMkLst>
            <pc:docMk/>
            <pc:sldMk cId="3507262657" sldId="352"/>
            <ac:spMk id="27" creationId="{0C85EF3C-F1C4-4417-BF2E-AB39A71DBF18}"/>
          </ac:spMkLst>
        </pc:spChg>
        <pc:spChg chg="add mod">
          <ac:chgData name="한 정욱" userId="6c57c0788bbebcb2" providerId="LiveId" clId="{1210C166-3535-4CB7-B3DA-C27CA90C2CD1}" dt="2021-09-27T04:53:03.968" v="716" actId="20577"/>
          <ac:spMkLst>
            <pc:docMk/>
            <pc:sldMk cId="3507262657" sldId="352"/>
            <ac:spMk id="28" creationId="{A22EB7F3-7758-4E53-9684-0BA63C22DE63}"/>
          </ac:spMkLst>
        </pc:spChg>
        <pc:spChg chg="add mod">
          <ac:chgData name="한 정욱" userId="6c57c0788bbebcb2" providerId="LiveId" clId="{1210C166-3535-4CB7-B3DA-C27CA90C2CD1}" dt="2021-09-27T04:53:01.234" v="714" actId="1076"/>
          <ac:spMkLst>
            <pc:docMk/>
            <pc:sldMk cId="3507262657" sldId="352"/>
            <ac:spMk id="29" creationId="{CE96F556-6CA1-4BEE-AA7B-C563533AC568}"/>
          </ac:spMkLst>
        </pc:spChg>
        <pc:spChg chg="add del">
          <ac:chgData name="한 정욱" userId="6c57c0788bbebcb2" providerId="LiveId" clId="{1210C166-3535-4CB7-B3DA-C27CA90C2CD1}" dt="2021-09-27T04:56:09.158" v="731"/>
          <ac:spMkLst>
            <pc:docMk/>
            <pc:sldMk cId="3507262657" sldId="352"/>
            <ac:spMk id="30" creationId="{FBA168F0-D245-4534-B809-0BBB427EC048}"/>
          </ac:spMkLst>
        </pc:spChg>
        <pc:spChg chg="add del">
          <ac:chgData name="한 정욱" userId="6c57c0788bbebcb2" providerId="LiveId" clId="{1210C166-3535-4CB7-B3DA-C27CA90C2CD1}" dt="2021-09-27T04:56:15.630" v="733"/>
          <ac:spMkLst>
            <pc:docMk/>
            <pc:sldMk cId="3507262657" sldId="352"/>
            <ac:spMk id="31" creationId="{FAC5D82A-BFCE-444C-A9F6-0CF0711D1276}"/>
          </ac:spMkLst>
        </pc:spChg>
        <pc:cxnChg chg="add del mod">
          <ac:chgData name="한 정욱" userId="6c57c0788bbebcb2" providerId="LiveId" clId="{1210C166-3535-4CB7-B3DA-C27CA90C2CD1}" dt="2021-09-27T04:49:07.152" v="591" actId="478"/>
          <ac:cxnSpMkLst>
            <pc:docMk/>
            <pc:sldMk cId="3507262657" sldId="352"/>
            <ac:cxnSpMk id="18" creationId="{AA539B76-051F-45EE-A6F4-28C6F991114E}"/>
          </ac:cxnSpMkLst>
        </pc:cxnChg>
      </pc:sldChg>
      <pc:sldChg chg="modSp new mod ord">
        <pc:chgData name="한 정욱" userId="6c57c0788bbebcb2" providerId="LiveId" clId="{1210C166-3535-4CB7-B3DA-C27CA90C2CD1}" dt="2021-09-27T10:46:23.746" v="2033" actId="20577"/>
        <pc:sldMkLst>
          <pc:docMk/>
          <pc:sldMk cId="2517710296" sldId="353"/>
        </pc:sldMkLst>
        <pc:spChg chg="mod">
          <ac:chgData name="한 정욱" userId="6c57c0788bbebcb2" providerId="LiveId" clId="{1210C166-3535-4CB7-B3DA-C27CA90C2CD1}" dt="2021-09-27T05:25:15.426" v="1376"/>
          <ac:spMkLst>
            <pc:docMk/>
            <pc:sldMk cId="2517710296" sldId="353"/>
            <ac:spMk id="2" creationId="{3F40CE27-7958-40B0-8CD1-E924428AC4ED}"/>
          </ac:spMkLst>
        </pc:spChg>
        <pc:spChg chg="mod">
          <ac:chgData name="한 정욱" userId="6c57c0788bbebcb2" providerId="LiveId" clId="{1210C166-3535-4CB7-B3DA-C27CA90C2CD1}" dt="2021-09-27T10:46:23.746" v="2033" actId="20577"/>
          <ac:spMkLst>
            <pc:docMk/>
            <pc:sldMk cId="2517710296" sldId="353"/>
            <ac:spMk id="3" creationId="{51920FE2-CC28-40F3-8CC5-F690CF9AA272}"/>
          </ac:spMkLst>
        </pc:spChg>
      </pc:sldChg>
      <pc:sldChg chg="modSp add del mod">
        <pc:chgData name="한 정욱" userId="6c57c0788bbebcb2" providerId="LiveId" clId="{1210C166-3535-4CB7-B3DA-C27CA90C2CD1}" dt="2021-09-27T10:44:17.518" v="1949" actId="47"/>
        <pc:sldMkLst>
          <pc:docMk/>
          <pc:sldMk cId="942965424" sldId="354"/>
        </pc:sldMkLst>
        <pc:spChg chg="mod">
          <ac:chgData name="한 정욱" userId="6c57c0788bbebcb2" providerId="LiveId" clId="{1210C166-3535-4CB7-B3DA-C27CA90C2CD1}" dt="2021-09-27T05:25:13.768" v="1375"/>
          <ac:spMkLst>
            <pc:docMk/>
            <pc:sldMk cId="942965424" sldId="354"/>
            <ac:spMk id="2" creationId="{3F40CE27-7958-40B0-8CD1-E924428AC4ED}"/>
          </ac:spMkLst>
        </pc:spChg>
        <pc:spChg chg="mod">
          <ac:chgData name="한 정욱" userId="6c57c0788bbebcb2" providerId="LiveId" clId="{1210C166-3535-4CB7-B3DA-C27CA90C2CD1}" dt="2021-09-27T10:44:15.677" v="1948" actId="5793"/>
          <ac:spMkLst>
            <pc:docMk/>
            <pc:sldMk cId="942965424" sldId="354"/>
            <ac:spMk id="3" creationId="{51920FE2-CC28-40F3-8CC5-F690CF9AA272}"/>
          </ac:spMkLst>
        </pc:spChg>
      </pc:sldChg>
      <pc:sldChg chg="addSp delSp modSp add mod delAnim modAnim">
        <pc:chgData name="한 정욱" userId="6c57c0788bbebcb2" providerId="LiveId" clId="{1210C166-3535-4CB7-B3DA-C27CA90C2CD1}" dt="2021-09-27T05:19:26.302" v="1349" actId="20577"/>
        <pc:sldMkLst>
          <pc:docMk/>
          <pc:sldMk cId="4150800165" sldId="355"/>
        </pc:sldMkLst>
        <pc:spChg chg="mod">
          <ac:chgData name="한 정욱" userId="6c57c0788bbebcb2" providerId="LiveId" clId="{1210C166-3535-4CB7-B3DA-C27CA90C2CD1}" dt="2021-09-27T05:08:04.799" v="913" actId="20577"/>
          <ac:spMkLst>
            <pc:docMk/>
            <pc:sldMk cId="4150800165" sldId="355"/>
            <ac:spMk id="2" creationId="{00000000-0000-0000-0000-000000000000}"/>
          </ac:spMkLst>
        </pc:spChg>
        <pc:spChg chg="mod">
          <ac:chgData name="한 정욱" userId="6c57c0788bbebcb2" providerId="LiveId" clId="{1210C166-3535-4CB7-B3DA-C27CA90C2CD1}" dt="2021-09-27T05:19:26.302" v="1349" actId="20577"/>
          <ac:spMkLst>
            <pc:docMk/>
            <pc:sldMk cId="4150800165" sldId="355"/>
            <ac:spMk id="3" creationId="{00000000-0000-0000-0000-000000000000}"/>
          </ac:spMkLst>
        </pc:spChg>
        <pc:spChg chg="add del mod">
          <ac:chgData name="한 정욱" userId="6c57c0788bbebcb2" providerId="LiveId" clId="{1210C166-3535-4CB7-B3DA-C27CA90C2CD1}" dt="2021-09-27T05:08:48.637" v="922" actId="478"/>
          <ac:spMkLst>
            <pc:docMk/>
            <pc:sldMk cId="4150800165" sldId="355"/>
            <ac:spMk id="5" creationId="{7884C335-C49A-452F-8229-362DD3C5FBF7}"/>
          </ac:spMkLst>
        </pc:spChg>
        <pc:spChg chg="add del mod">
          <ac:chgData name="한 정욱" userId="6c57c0788bbebcb2" providerId="LiveId" clId="{1210C166-3535-4CB7-B3DA-C27CA90C2CD1}" dt="2021-09-27T05:08:49.629" v="923" actId="478"/>
          <ac:spMkLst>
            <pc:docMk/>
            <pc:sldMk cId="4150800165" sldId="355"/>
            <ac:spMk id="6" creationId="{F87DF654-C023-49FB-9B6A-F780936F0C55}"/>
          </ac:spMkLst>
        </pc:spChg>
        <pc:spChg chg="add del mod">
          <ac:chgData name="한 정욱" userId="6c57c0788bbebcb2" providerId="LiveId" clId="{1210C166-3535-4CB7-B3DA-C27CA90C2CD1}" dt="2021-09-27T05:08:50.557" v="924" actId="478"/>
          <ac:spMkLst>
            <pc:docMk/>
            <pc:sldMk cId="4150800165" sldId="355"/>
            <ac:spMk id="7" creationId="{44B96CA8-9ADB-4FB6-B3BB-3F3441A53453}"/>
          </ac:spMkLst>
        </pc:spChg>
        <pc:spChg chg="add del mod">
          <ac:chgData name="한 정욱" userId="6c57c0788bbebcb2" providerId="LiveId" clId="{1210C166-3535-4CB7-B3DA-C27CA90C2CD1}" dt="2021-09-27T05:08:51.565" v="925" actId="478"/>
          <ac:spMkLst>
            <pc:docMk/>
            <pc:sldMk cId="4150800165" sldId="355"/>
            <ac:spMk id="8" creationId="{31351527-646C-4398-9EBF-C42E040CBE80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9" creationId="{9F55C036-FB2B-40C5-B68E-FC90AFACBD03}"/>
          </ac:spMkLst>
        </pc:spChg>
        <pc:spChg chg="add del mod">
          <ac:chgData name="한 정욱" userId="6c57c0788bbebcb2" providerId="LiveId" clId="{1210C166-3535-4CB7-B3DA-C27CA90C2CD1}" dt="2021-09-27T05:09:56.046" v="936" actId="478"/>
          <ac:spMkLst>
            <pc:docMk/>
            <pc:sldMk cId="4150800165" sldId="355"/>
            <ac:spMk id="10" creationId="{F5932859-9762-44FF-A72D-49996DD9B130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1" creationId="{9751983C-B1E1-4164-B2A1-99318B450B06}"/>
          </ac:spMkLst>
        </pc:spChg>
        <pc:spChg chg="add del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2" creationId="{BC6F618D-6BA2-45EC-A795-BE8EB90DCE1F}"/>
          </ac:spMkLst>
        </pc:spChg>
        <pc:spChg chg="add del mod">
          <ac:chgData name="한 정욱" userId="6c57c0788bbebcb2" providerId="LiveId" clId="{1210C166-3535-4CB7-B3DA-C27CA90C2CD1}" dt="2021-09-27T05:10:39.277" v="950" actId="478"/>
          <ac:spMkLst>
            <pc:docMk/>
            <pc:sldMk cId="4150800165" sldId="355"/>
            <ac:spMk id="13" creationId="{BF2A7C31-5DE6-421C-93E0-D00ED247DB3C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4" creationId="{783290BA-C4A6-4E86-B0B3-0A0BD5FAEAAB}"/>
          </ac:spMkLst>
        </pc:spChg>
        <pc:spChg chg="add del mod">
          <ac:chgData name="한 정욱" userId="6c57c0788bbebcb2" providerId="LiveId" clId="{1210C166-3535-4CB7-B3DA-C27CA90C2CD1}" dt="2021-09-27T05:10:37.165" v="947" actId="478"/>
          <ac:spMkLst>
            <pc:docMk/>
            <pc:sldMk cId="4150800165" sldId="355"/>
            <ac:spMk id="15" creationId="{5D48ECE2-4518-4A32-861F-E668AA9D85B8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6" creationId="{3C29E132-562F-446B-B3D4-42E039CD82F8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7" creationId="{84007965-06B0-4813-BC78-594F9DA1DE0A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8" creationId="{3BB29A84-D97A-4F34-AF47-FDB1DC8DC0F4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9" creationId="{A79FE9BD-E955-47B5-8F07-2C20276F7A28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0" creationId="{B021C125-69FF-4C2B-95B4-40AC6262A536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1" creationId="{0D33716D-AFDF-4155-B421-EE2E101BA323}"/>
          </ac:spMkLst>
        </pc:spChg>
        <pc:spChg chg="add del mod">
          <ac:chgData name="한 정욱" userId="6c57c0788bbebcb2" providerId="LiveId" clId="{1210C166-3535-4CB7-B3DA-C27CA90C2CD1}" dt="2021-09-27T05:10:38.053" v="948" actId="478"/>
          <ac:spMkLst>
            <pc:docMk/>
            <pc:sldMk cId="4150800165" sldId="355"/>
            <ac:spMk id="22" creationId="{DDC97432-665E-4C78-9625-A5EDB328A3CC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3" creationId="{05F8DDD3-38A1-4604-8121-B4702339E5B6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4" creationId="{99C20EC3-80C1-496A-B1A1-1B6F3E50BF1E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5" creationId="{71D12E47-2D8A-44C4-92A5-3A779C020406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6" creationId="{DE6810AB-23BD-4D84-8860-482814EB1526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9" creationId="{AF45632A-30C3-419D-95DD-4FD5C1CA9B2E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30" creationId="{EE71065A-2901-4604-8A8F-8E73FC44D106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31" creationId="{7D87418A-6687-496C-98F4-6BEE24917845}"/>
          </ac:spMkLst>
        </pc:spChg>
        <pc:spChg chg="add del mod">
          <ac:chgData name="한 정욱" userId="6c57c0788bbebcb2" providerId="LiveId" clId="{1210C166-3535-4CB7-B3DA-C27CA90C2CD1}" dt="2021-09-27T05:15:20.869" v="1112" actId="478"/>
          <ac:spMkLst>
            <pc:docMk/>
            <pc:sldMk cId="4150800165" sldId="355"/>
            <ac:spMk id="32" creationId="{3F38CF75-D4F4-4C63-80D5-E27A9B63445F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33" creationId="{DD19247E-D3F6-4D0D-8742-762037ABD21A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34" creationId="{F2FD5521-911A-416F-A3F9-1AC6F53F7F0A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35" creationId="{B44302CA-D6E6-41E5-A2FB-5232689A044E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36" creationId="{B95D5094-8136-4A12-A4FF-87830A77AB6F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37" creationId="{2EC34881-73DA-4711-A415-A53091D61113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38" creationId="{C7517D9A-4270-4512-901C-41666F37A93D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39" creationId="{6B687C03-C92C-4D0C-856F-CC05A9E08B50}"/>
          </ac:spMkLst>
        </pc:spChg>
        <pc:spChg chg="add del mod">
          <ac:chgData name="한 정욱" userId="6c57c0788bbebcb2" providerId="LiveId" clId="{1210C166-3535-4CB7-B3DA-C27CA90C2CD1}" dt="2021-09-27T05:15:20.869" v="1112" actId="478"/>
          <ac:spMkLst>
            <pc:docMk/>
            <pc:sldMk cId="4150800165" sldId="355"/>
            <ac:spMk id="40" creationId="{C33EE1E6-930E-4AC0-ADA8-B73CA1F6AEBB}"/>
          </ac:spMkLst>
        </pc:spChg>
        <pc:spChg chg="add del mod">
          <ac:chgData name="한 정욱" userId="6c57c0788bbebcb2" providerId="LiveId" clId="{1210C166-3535-4CB7-B3DA-C27CA90C2CD1}" dt="2021-09-27T05:15:20.869" v="1112" actId="478"/>
          <ac:spMkLst>
            <pc:docMk/>
            <pc:sldMk cId="4150800165" sldId="355"/>
            <ac:spMk id="41" creationId="{4952A12A-77D4-4871-89D7-8C5D45161686}"/>
          </ac:spMkLst>
        </pc:spChg>
        <pc:spChg chg="add del mod">
          <ac:chgData name="한 정욱" userId="6c57c0788bbebcb2" providerId="LiveId" clId="{1210C166-3535-4CB7-B3DA-C27CA90C2CD1}" dt="2021-09-27T05:15:20.869" v="1112" actId="478"/>
          <ac:spMkLst>
            <pc:docMk/>
            <pc:sldMk cId="4150800165" sldId="355"/>
            <ac:spMk id="42" creationId="{1414BEE0-9333-41FB-BB89-C991E6B727E6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43" creationId="{AB8A147E-8FDB-4E31-BBD0-4CE70E7D4D73}"/>
          </ac:spMkLst>
        </pc:spChg>
        <pc:spChg chg="add del mod">
          <ac:chgData name="한 정욱" userId="6c57c0788bbebcb2" providerId="LiveId" clId="{1210C166-3535-4CB7-B3DA-C27CA90C2CD1}" dt="2021-09-27T05:14:56.818" v="1092"/>
          <ac:spMkLst>
            <pc:docMk/>
            <pc:sldMk cId="4150800165" sldId="355"/>
            <ac:spMk id="46" creationId="{6EE058F7-C81A-43AA-B3C4-518EEC188DC9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48" creationId="{32E30883-FCF7-478A-830C-8BDD91AA132A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49" creationId="{818BB903-B562-4AE7-8D42-EED7EBEE19FF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50" creationId="{E4E4DB4F-2FF8-436B-AF88-6FEEF9212FAF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51" creationId="{6FB54147-DE83-4C1F-9B3A-888F062F61F6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52" creationId="{475604F5-9F15-4E41-839C-0FE74B4865E8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53" creationId="{012276DA-66DB-4B23-92E3-C0ED494105E9}"/>
          </ac:spMkLst>
        </pc:spChg>
        <pc:cxnChg chg="add mod">
          <ac:chgData name="한 정욱" userId="6c57c0788bbebcb2" providerId="LiveId" clId="{1210C166-3535-4CB7-B3DA-C27CA90C2CD1}" dt="2021-09-27T05:17:55.019" v="1226" actId="1035"/>
          <ac:cxnSpMkLst>
            <pc:docMk/>
            <pc:sldMk cId="4150800165" sldId="355"/>
            <ac:cxnSpMk id="28" creationId="{B01516EE-8AF8-44C5-940C-FFFB9B7B2E71}"/>
          </ac:cxnSpMkLst>
        </pc:cxnChg>
        <pc:cxnChg chg="add del mod">
          <ac:chgData name="한 정욱" userId="6c57c0788bbebcb2" providerId="LiveId" clId="{1210C166-3535-4CB7-B3DA-C27CA90C2CD1}" dt="2021-09-27T05:14:56.818" v="1092"/>
          <ac:cxnSpMkLst>
            <pc:docMk/>
            <pc:sldMk cId="4150800165" sldId="355"/>
            <ac:cxnSpMk id="45" creationId="{8CA3AA98-CFB8-4273-A9D6-4DFAE365FBCD}"/>
          </ac:cxnSpMkLst>
        </pc:cxnChg>
        <pc:cxnChg chg="add mod">
          <ac:chgData name="한 정욱" userId="6c57c0788bbebcb2" providerId="LiveId" clId="{1210C166-3535-4CB7-B3DA-C27CA90C2CD1}" dt="2021-09-27T05:17:55.019" v="1226" actId="1035"/>
          <ac:cxnSpMkLst>
            <pc:docMk/>
            <pc:sldMk cId="4150800165" sldId="355"/>
            <ac:cxnSpMk id="47" creationId="{307FC158-A3F7-4E7B-ABC4-EB30E6EFB6D0}"/>
          </ac:cxnSpMkLst>
        </pc:cxnChg>
      </pc:sldChg>
      <pc:sldChg chg="modSp add del mod">
        <pc:chgData name="한 정욱" userId="6c57c0788bbebcb2" providerId="LiveId" clId="{1210C166-3535-4CB7-B3DA-C27CA90C2CD1}" dt="2021-09-27T04:53:27.513" v="723"/>
        <pc:sldMkLst>
          <pc:docMk/>
          <pc:sldMk cId="2970225442" sldId="356"/>
        </pc:sldMkLst>
        <pc:spChg chg="mod">
          <ac:chgData name="한 정욱" userId="6c57c0788bbebcb2" providerId="LiveId" clId="{1210C166-3535-4CB7-B3DA-C27CA90C2CD1}" dt="2021-09-27T04:53:26.035" v="722" actId="1076"/>
          <ac:spMkLst>
            <pc:docMk/>
            <pc:sldMk cId="2970225442" sldId="356"/>
            <ac:spMk id="10" creationId="{59ACDF10-B367-4922-8CC8-D54FC7B829C1}"/>
          </ac:spMkLst>
        </pc:spChg>
        <pc:spChg chg="mod">
          <ac:chgData name="한 정욱" userId="6c57c0788bbebcb2" providerId="LiveId" clId="{1210C166-3535-4CB7-B3DA-C27CA90C2CD1}" dt="2021-09-27T04:53:26.035" v="722" actId="1076"/>
          <ac:spMkLst>
            <pc:docMk/>
            <pc:sldMk cId="2970225442" sldId="356"/>
            <ac:spMk id="11" creationId="{4007B468-F7D7-44FD-8FA6-B03E9A77B4B2}"/>
          </ac:spMkLst>
        </pc:spChg>
        <pc:spChg chg="mod">
          <ac:chgData name="한 정욱" userId="6c57c0788bbebcb2" providerId="LiveId" clId="{1210C166-3535-4CB7-B3DA-C27CA90C2CD1}" dt="2021-09-27T04:53:26.035" v="722" actId="1076"/>
          <ac:spMkLst>
            <pc:docMk/>
            <pc:sldMk cId="2970225442" sldId="356"/>
            <ac:spMk id="12" creationId="{FFC976EE-4716-489E-A9BF-25D8F7BE47DF}"/>
          </ac:spMkLst>
        </pc:spChg>
      </pc:sldChg>
      <pc:sldChg chg="addSp delSp modSp add mod">
        <pc:chgData name="한 정욱" userId="6c57c0788bbebcb2" providerId="LiveId" clId="{1210C166-3535-4CB7-B3DA-C27CA90C2CD1}" dt="2021-09-27T05:07:54.103" v="890"/>
        <pc:sldMkLst>
          <pc:docMk/>
          <pc:sldMk cId="3422728925" sldId="356"/>
        </pc:sldMkLst>
        <pc:spChg chg="mod">
          <ac:chgData name="한 정욱" userId="6c57c0788bbebcb2" providerId="LiveId" clId="{1210C166-3535-4CB7-B3DA-C27CA90C2CD1}" dt="2021-09-27T05:07:54.103" v="890"/>
          <ac:spMkLst>
            <pc:docMk/>
            <pc:sldMk cId="3422728925" sldId="356"/>
            <ac:spMk id="2" creationId="{00000000-0000-0000-0000-000000000000}"/>
          </ac:spMkLst>
        </pc:spChg>
        <pc:spChg chg="del">
          <ac:chgData name="한 정욱" userId="6c57c0788bbebcb2" providerId="LiveId" clId="{1210C166-3535-4CB7-B3DA-C27CA90C2CD1}" dt="2021-09-27T04:58:25.863" v="785" actId="478"/>
          <ac:spMkLst>
            <pc:docMk/>
            <pc:sldMk cId="3422728925" sldId="356"/>
            <ac:spMk id="3" creationId="{00000000-0000-0000-0000-000000000000}"/>
          </ac:spMkLst>
        </pc:spChg>
        <pc:spChg chg="mod ord">
          <ac:chgData name="한 정욱" userId="6c57c0788bbebcb2" providerId="LiveId" clId="{1210C166-3535-4CB7-B3DA-C27CA90C2CD1}" dt="2021-09-27T04:53:51.084" v="727" actId="166"/>
          <ac:spMkLst>
            <pc:docMk/>
            <pc:sldMk cId="3422728925" sldId="356"/>
            <ac:spMk id="10" creationId="{59ACDF10-B367-4922-8CC8-D54FC7B829C1}"/>
          </ac:spMkLst>
        </pc:spChg>
        <pc:spChg chg="mod ord">
          <ac:chgData name="한 정욱" userId="6c57c0788bbebcb2" providerId="LiveId" clId="{1210C166-3535-4CB7-B3DA-C27CA90C2CD1}" dt="2021-09-27T04:53:51.084" v="727" actId="166"/>
          <ac:spMkLst>
            <pc:docMk/>
            <pc:sldMk cId="3422728925" sldId="356"/>
            <ac:spMk id="11" creationId="{4007B468-F7D7-44FD-8FA6-B03E9A77B4B2}"/>
          </ac:spMkLst>
        </pc:spChg>
        <pc:spChg chg="mod ord">
          <ac:chgData name="한 정욱" userId="6c57c0788bbebcb2" providerId="LiveId" clId="{1210C166-3535-4CB7-B3DA-C27CA90C2CD1}" dt="2021-09-27T04:53:51.084" v="727" actId="166"/>
          <ac:spMkLst>
            <pc:docMk/>
            <pc:sldMk cId="3422728925" sldId="356"/>
            <ac:spMk id="12" creationId="{FFC976EE-4716-489E-A9BF-25D8F7BE47DF}"/>
          </ac:spMkLst>
        </pc:spChg>
        <pc:spChg chg="add del mod">
          <ac:chgData name="한 정욱" userId="6c57c0788bbebcb2" providerId="LiveId" clId="{1210C166-3535-4CB7-B3DA-C27CA90C2CD1}" dt="2021-09-27T04:58:34.023" v="788"/>
          <ac:spMkLst>
            <pc:docMk/>
            <pc:sldMk cId="3422728925" sldId="356"/>
            <ac:spMk id="18" creationId="{3D01163B-925C-4893-A094-ED8A2C92C20C}"/>
          </ac:spMkLst>
        </pc:spChg>
        <pc:spChg chg="mod ord">
          <ac:chgData name="한 정욱" userId="6c57c0788bbebcb2" providerId="LiveId" clId="{1210C166-3535-4CB7-B3DA-C27CA90C2CD1}" dt="2021-09-27T04:54:01.601" v="729" actId="166"/>
          <ac:spMkLst>
            <pc:docMk/>
            <pc:sldMk cId="3422728925" sldId="356"/>
            <ac:spMk id="19" creationId="{4F2ABCF5-9612-4E81-9588-A172329ABC40}"/>
          </ac:spMkLst>
        </pc:spChg>
        <pc:spChg chg="add del mod">
          <ac:chgData name="한 정욱" userId="6c57c0788bbebcb2" providerId="LiveId" clId="{1210C166-3535-4CB7-B3DA-C27CA90C2CD1}" dt="2021-09-27T04:58:32.572" v="787"/>
          <ac:spMkLst>
            <pc:docMk/>
            <pc:sldMk cId="3422728925" sldId="356"/>
            <ac:spMk id="30" creationId="{CDD408BF-8A0D-4D6F-BE0F-DF20DF684C4D}"/>
          </ac:spMkLst>
        </pc:spChg>
        <pc:spChg chg="add mod">
          <ac:chgData name="한 정욱" userId="6c57c0788bbebcb2" providerId="LiveId" clId="{1210C166-3535-4CB7-B3DA-C27CA90C2CD1}" dt="2021-09-27T04:58:34.023" v="788"/>
          <ac:spMkLst>
            <pc:docMk/>
            <pc:sldMk cId="3422728925" sldId="356"/>
            <ac:spMk id="31" creationId="{DCAEF901-173B-4AAA-B516-5938F0894DDF}"/>
          </ac:spMkLst>
        </pc:spChg>
      </pc:sldChg>
      <pc:sldChg chg="delSp modSp add del mod ord">
        <pc:chgData name="한 정욱" userId="6c57c0788bbebcb2" providerId="LiveId" clId="{1210C166-3535-4CB7-B3DA-C27CA90C2CD1}" dt="2021-09-27T10:44:19.215" v="1950" actId="47"/>
        <pc:sldMkLst>
          <pc:docMk/>
          <pc:sldMk cId="1261617760" sldId="357"/>
        </pc:sldMkLst>
        <pc:spChg chg="del mod">
          <ac:chgData name="한 정욱" userId="6c57c0788bbebcb2" providerId="LiveId" clId="{1210C166-3535-4CB7-B3DA-C27CA90C2CD1}" dt="2021-09-27T10:39:39.625" v="1809" actId="478"/>
          <ac:spMkLst>
            <pc:docMk/>
            <pc:sldMk cId="1261617760" sldId="357"/>
            <ac:spMk id="3" creationId="{51920FE2-CC28-40F3-8CC5-F690CF9AA272}"/>
          </ac:spMkLst>
        </pc:spChg>
      </pc:sldChg>
    </pc:docChg>
  </pc:docChgLst>
  <pc:docChgLst>
    <pc:chgData name="한 정욱" userId="6c57c0788bbebcb2" providerId="LiveId" clId="{69E9D3F6-5F14-4F04-A367-5BD0B6F16623}"/>
    <pc:docChg chg="modSld">
      <pc:chgData name="한 정욱" userId="6c57c0788bbebcb2" providerId="LiveId" clId="{69E9D3F6-5F14-4F04-A367-5BD0B6F16623}" dt="2021-11-24T12:44:10.665" v="3"/>
      <pc:docMkLst>
        <pc:docMk/>
      </pc:docMkLst>
      <pc:sldChg chg="modSp mod">
        <pc:chgData name="한 정욱" userId="6c57c0788bbebcb2" providerId="LiveId" clId="{69E9D3F6-5F14-4F04-A367-5BD0B6F16623}" dt="2021-11-24T12:44:10.665" v="3"/>
        <pc:sldMkLst>
          <pc:docMk/>
          <pc:sldMk cId="3974120295" sldId="317"/>
        </pc:sldMkLst>
        <pc:spChg chg="mod">
          <ac:chgData name="한 정욱" userId="6c57c0788bbebcb2" providerId="LiveId" clId="{69E9D3F6-5F14-4F04-A367-5BD0B6F16623}" dt="2021-11-24T12:44:10.665" v="3"/>
          <ac:spMkLst>
            <pc:docMk/>
            <pc:sldMk cId="3974120295" sldId="317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en-US" altLang="ko-KR" baseline="0" dirty="0"/>
              <a:t>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6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652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file_write</a:t>
            </a:r>
            <a:r>
              <a:rPr lang="en-US" altLang="ko-KR" dirty="0"/>
              <a:t> should not be performed.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8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29233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A9A6B6B7-B0F4-4134-B47C-674FA49A8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5956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49277A-5D9B-40DC-87F5-A8B7D01A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hkoo.github.io/2019/03/08/cache/" TargetMode="External"/><Relationship Id="rId2" Type="http://schemas.openxmlformats.org/officeDocument/2006/relationships/hyperlink" Target="https://naeti.tistory.com/9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yoon1fe.tistory.com/1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70E077-94E4-5B4F-AE13-320BB2F6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177" y="1133928"/>
            <a:ext cx="7471646" cy="514954"/>
          </a:xfrm>
        </p:spPr>
        <p:txBody>
          <a:bodyPr/>
          <a:lstStyle/>
          <a:p>
            <a:r>
              <a:rPr lang="en-US" altLang="ko-KR" sz="3600">
                <a:ea typeface="HY견고딕" pitchFamily="18" charset="-127"/>
              </a:rPr>
              <a:t>Project #5: Pintos Filesystem</a:t>
            </a:r>
            <a:endParaRPr lang="en-US" sz="3600"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DE0DECC-FB10-74EC-7F7E-DCC343BC9A5B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Kihyun</a:t>
            </a:r>
            <a:r>
              <a:rPr lang="en-US" altLang="ko-KR" dirty="0"/>
              <a:t> Kim,  </a:t>
            </a:r>
          </a:p>
          <a:p>
            <a:r>
              <a:rPr lang="en-US" altLang="ko-KR" dirty="0" err="1"/>
              <a:t>Hamin</a:t>
            </a:r>
            <a:r>
              <a:rPr lang="en-US" altLang="ko-KR" dirty="0"/>
              <a:t> </a:t>
            </a:r>
            <a:r>
              <a:rPr lang="en-US" altLang="ko-KR" dirty="0" err="1"/>
              <a:t>Hwangbo</a:t>
            </a:r>
            <a:r>
              <a:rPr lang="en-US" altLang="ko-KR" dirty="0"/>
              <a:t> </a:t>
            </a:r>
          </a:p>
          <a:p>
            <a:pPr algn="l"/>
            <a:endParaRPr lang="en-US" dirty="0"/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A2E44C9C-DE55-4CD3-098B-42B4DAF563EE}"/>
              </a:ext>
            </a:extLst>
          </p:cNvPr>
          <p:cNvSpPr txBox="1">
            <a:spLocks/>
          </p:cNvSpPr>
          <p:nvPr/>
        </p:nvSpPr>
        <p:spPr>
          <a:xfrm>
            <a:off x="3589699" y="1936042"/>
            <a:ext cx="5148370" cy="14481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CSE4070-01)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2022 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BC42591-A2DB-9BCB-0651-7261890D44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0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Extensible Files (External Fragmentation)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Noto Serif KR"/>
              </a:rPr>
              <a:t>When inode_create or write/read, follow the existing fragmentation</a:t>
            </a:r>
            <a:r>
              <a:rPr lang="ko-KR" altLang="en-US">
                <a:solidFill>
                  <a:srgbClr val="000000"/>
                </a:solidFill>
                <a:latin typeface="Noto Serif KR"/>
              </a:rPr>
              <a:t> </a:t>
            </a:r>
            <a:endParaRPr lang="en-US" altLang="ko-KR">
              <a:solidFill>
                <a:srgbClr val="000000"/>
              </a:solidFill>
              <a:latin typeface="Noto Serif KR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Noto Serif KR"/>
              </a:rPr>
              <a:t>To solve the problem, we need to make each data block accessible from the inode.</a:t>
            </a:r>
          </a:p>
          <a:p>
            <a:pPr lvl="1">
              <a:lnSpc>
                <a:spcPct val="150000"/>
              </a:lnSpc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Modify the on-disk inode structure 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(direct, indirect, doubly indirect index structure)</a:t>
            </a:r>
          </a:p>
          <a:p>
            <a:pPr lvl="1">
              <a:lnSpc>
                <a:spcPct val="150000"/>
              </a:lnSpc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Any design that does not suffer from external fragmentation is possible.</a:t>
            </a:r>
          </a:p>
          <a:p>
            <a:pPr lvl="1">
              <a:lnSpc>
                <a:spcPct val="150000"/>
              </a:lnSpc>
            </a:pPr>
            <a:r>
              <a:rPr lang="en-US" altLang="ko-KR" sz="1800">
                <a:cs typeface="Times New Roman" panose="02020603050405020304" pitchFamily="18" charset="0"/>
              </a:rPr>
              <a:t>Indexed inodes allow files to grow whenever free space is available. (file growth)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98FFD7-900D-44D2-BE63-06BED4246816}"/>
              </a:ext>
            </a:extLst>
          </p:cNvPr>
          <p:cNvSpPr/>
          <p:nvPr/>
        </p:nvSpPr>
        <p:spPr>
          <a:xfrm>
            <a:off x="530772" y="4208949"/>
            <a:ext cx="1032642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on-disk inode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13E746-E31A-4C3E-A8CC-58F79A60247C}"/>
              </a:ext>
            </a:extLst>
          </p:cNvPr>
          <p:cNvSpPr/>
          <p:nvPr/>
        </p:nvSpPr>
        <p:spPr>
          <a:xfrm>
            <a:off x="1563414" y="4208949"/>
            <a:ext cx="1032642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root-dir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on-disk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inode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EAD33B-CEFB-4B34-BB21-F754F4A59CBD}"/>
              </a:ext>
            </a:extLst>
          </p:cNvPr>
          <p:cNvSpPr/>
          <p:nvPr/>
        </p:nvSpPr>
        <p:spPr>
          <a:xfrm>
            <a:off x="2596056" y="4208949"/>
            <a:ext cx="1978572" cy="796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bit map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4F308-4896-49BE-9331-CE1F18947A30}"/>
              </a:ext>
            </a:extLst>
          </p:cNvPr>
          <p:cNvSpPr/>
          <p:nvPr/>
        </p:nvSpPr>
        <p:spPr>
          <a:xfrm>
            <a:off x="4574628" y="4208949"/>
            <a:ext cx="1032642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root-dir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entries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217D20-2BCC-400A-B0AE-44A28964A0D3}"/>
              </a:ext>
            </a:extLst>
          </p:cNvPr>
          <p:cNvSpPr/>
          <p:nvPr/>
        </p:nvSpPr>
        <p:spPr>
          <a:xfrm>
            <a:off x="5607269" y="4208949"/>
            <a:ext cx="5904186" cy="79615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Data Blocks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ACDF10-B367-4922-8CC8-D54FC7B829C1}"/>
              </a:ext>
            </a:extLst>
          </p:cNvPr>
          <p:cNvSpPr/>
          <p:nvPr/>
        </p:nvSpPr>
        <p:spPr>
          <a:xfrm>
            <a:off x="5607269" y="5123355"/>
            <a:ext cx="509750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ino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07B468-F7D7-44FD-8FA6-B03E9A77B4B2}"/>
              </a:ext>
            </a:extLst>
          </p:cNvPr>
          <p:cNvSpPr/>
          <p:nvPr/>
        </p:nvSpPr>
        <p:spPr>
          <a:xfrm>
            <a:off x="6117019" y="5123355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#1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976EE-4716-489E-A9BF-25D8F7BE47DF}"/>
              </a:ext>
            </a:extLst>
          </p:cNvPr>
          <p:cNvSpPr/>
          <p:nvPr/>
        </p:nvSpPr>
        <p:spPr>
          <a:xfrm>
            <a:off x="6626769" y="5123355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#2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BAA8C3-9418-4D76-B6E5-BFB1B87AD499}"/>
              </a:ext>
            </a:extLst>
          </p:cNvPr>
          <p:cNvSpPr/>
          <p:nvPr/>
        </p:nvSpPr>
        <p:spPr>
          <a:xfrm>
            <a:off x="7136519" y="4208949"/>
            <a:ext cx="509750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57ACAE-6C2E-4181-A3CB-1BD1DCD79250}"/>
              </a:ext>
            </a:extLst>
          </p:cNvPr>
          <p:cNvSpPr/>
          <p:nvPr/>
        </p:nvSpPr>
        <p:spPr>
          <a:xfrm>
            <a:off x="764626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31B69-64F5-4782-9EAA-5B73F7321BA9}"/>
              </a:ext>
            </a:extLst>
          </p:cNvPr>
          <p:cNvSpPr/>
          <p:nvPr/>
        </p:nvSpPr>
        <p:spPr>
          <a:xfrm>
            <a:off x="815601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1B4254-FE84-48C6-B5E6-399F30F7F621}"/>
              </a:ext>
            </a:extLst>
          </p:cNvPr>
          <p:cNvSpPr/>
          <p:nvPr/>
        </p:nvSpPr>
        <p:spPr>
          <a:xfrm>
            <a:off x="866576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2ABCF5-9612-4E81-9588-A172329ABC40}"/>
              </a:ext>
            </a:extLst>
          </p:cNvPr>
          <p:cNvSpPr/>
          <p:nvPr/>
        </p:nvSpPr>
        <p:spPr>
          <a:xfrm>
            <a:off x="7134253" y="5123355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#3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A0848-434B-447B-A6B4-9660F66A0C55}"/>
              </a:ext>
            </a:extLst>
          </p:cNvPr>
          <p:cNvSpPr txBox="1"/>
          <p:nvPr/>
        </p:nvSpPr>
        <p:spPr>
          <a:xfrm>
            <a:off x="5781983" y="4413657"/>
            <a:ext cx="131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free space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789CDA-4F7E-4D82-B0E9-A24B9C7209A1}"/>
              </a:ext>
            </a:extLst>
          </p:cNvPr>
          <p:cNvSpPr/>
          <p:nvPr/>
        </p:nvSpPr>
        <p:spPr>
          <a:xfrm>
            <a:off x="9685269" y="4208949"/>
            <a:ext cx="509750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76E202-07A5-4B62-94D0-EFFC6EEC09E1}"/>
              </a:ext>
            </a:extLst>
          </p:cNvPr>
          <p:cNvSpPr/>
          <p:nvPr/>
        </p:nvSpPr>
        <p:spPr>
          <a:xfrm>
            <a:off x="1019501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16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81A5B0-BCC2-4B87-8952-2387DB9C1C3E}"/>
              </a:ext>
            </a:extLst>
          </p:cNvPr>
          <p:cNvSpPr/>
          <p:nvPr/>
        </p:nvSpPr>
        <p:spPr>
          <a:xfrm>
            <a:off x="1070476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82E5DD-01D4-495A-B2B8-6140901FCEEC}"/>
              </a:ext>
            </a:extLst>
          </p:cNvPr>
          <p:cNvSpPr/>
          <p:nvPr/>
        </p:nvSpPr>
        <p:spPr>
          <a:xfrm>
            <a:off x="1121451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18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342F92-0249-4604-A6F0-9CDB42894692}"/>
              </a:ext>
            </a:extLst>
          </p:cNvPr>
          <p:cNvSpPr txBox="1"/>
          <p:nvPr/>
        </p:nvSpPr>
        <p:spPr>
          <a:xfrm>
            <a:off x="5677752" y="3784338"/>
            <a:ext cx="32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85EF3C-F1C4-4417-BF2E-AB39A71DBF18}"/>
              </a:ext>
            </a:extLst>
          </p:cNvPr>
          <p:cNvSpPr txBox="1"/>
          <p:nvPr/>
        </p:nvSpPr>
        <p:spPr>
          <a:xfrm>
            <a:off x="6213025" y="3784338"/>
            <a:ext cx="32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2EB7F3-7758-4E53-9684-0BA63C22DE63}"/>
              </a:ext>
            </a:extLst>
          </p:cNvPr>
          <p:cNvSpPr txBox="1"/>
          <p:nvPr/>
        </p:nvSpPr>
        <p:spPr>
          <a:xfrm>
            <a:off x="6748294" y="378433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6F556-6CA1-4BEE-AA7B-C563533AC568}"/>
              </a:ext>
            </a:extLst>
          </p:cNvPr>
          <p:cNvSpPr txBox="1"/>
          <p:nvPr/>
        </p:nvSpPr>
        <p:spPr>
          <a:xfrm>
            <a:off x="9175519" y="3784615"/>
            <a:ext cx="63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6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Extensible Files (External Fragmentation)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98FFD7-900D-44D2-BE63-06BED4246816}"/>
              </a:ext>
            </a:extLst>
          </p:cNvPr>
          <p:cNvSpPr/>
          <p:nvPr/>
        </p:nvSpPr>
        <p:spPr>
          <a:xfrm>
            <a:off x="530772" y="4208949"/>
            <a:ext cx="1032642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on-disk inode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13E746-E31A-4C3E-A8CC-58F79A60247C}"/>
              </a:ext>
            </a:extLst>
          </p:cNvPr>
          <p:cNvSpPr/>
          <p:nvPr/>
        </p:nvSpPr>
        <p:spPr>
          <a:xfrm>
            <a:off x="1563414" y="4208949"/>
            <a:ext cx="1032642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root-dir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on-disk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inode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EAD33B-CEFB-4B34-BB21-F754F4A59CBD}"/>
              </a:ext>
            </a:extLst>
          </p:cNvPr>
          <p:cNvSpPr/>
          <p:nvPr/>
        </p:nvSpPr>
        <p:spPr>
          <a:xfrm>
            <a:off x="2596056" y="4208949"/>
            <a:ext cx="1978572" cy="796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bit map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4F308-4896-49BE-9331-CE1F18947A30}"/>
              </a:ext>
            </a:extLst>
          </p:cNvPr>
          <p:cNvSpPr/>
          <p:nvPr/>
        </p:nvSpPr>
        <p:spPr>
          <a:xfrm>
            <a:off x="4574628" y="4208949"/>
            <a:ext cx="1032642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root-dir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entries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217D20-2BCC-400A-B0AE-44A28964A0D3}"/>
              </a:ext>
            </a:extLst>
          </p:cNvPr>
          <p:cNvSpPr/>
          <p:nvPr/>
        </p:nvSpPr>
        <p:spPr>
          <a:xfrm>
            <a:off x="5607269" y="4208949"/>
            <a:ext cx="5904186" cy="79615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Data Blocks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BAA8C3-9418-4D76-B6E5-BFB1B87AD499}"/>
              </a:ext>
            </a:extLst>
          </p:cNvPr>
          <p:cNvSpPr/>
          <p:nvPr/>
        </p:nvSpPr>
        <p:spPr>
          <a:xfrm>
            <a:off x="7136519" y="4208949"/>
            <a:ext cx="509750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57ACAE-6C2E-4181-A3CB-1BD1DCD79250}"/>
              </a:ext>
            </a:extLst>
          </p:cNvPr>
          <p:cNvSpPr/>
          <p:nvPr/>
        </p:nvSpPr>
        <p:spPr>
          <a:xfrm>
            <a:off x="764626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31B69-64F5-4782-9EAA-5B73F7321BA9}"/>
              </a:ext>
            </a:extLst>
          </p:cNvPr>
          <p:cNvSpPr/>
          <p:nvPr/>
        </p:nvSpPr>
        <p:spPr>
          <a:xfrm>
            <a:off x="815601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1B4254-FE84-48C6-B5E6-399F30F7F621}"/>
              </a:ext>
            </a:extLst>
          </p:cNvPr>
          <p:cNvSpPr/>
          <p:nvPr/>
        </p:nvSpPr>
        <p:spPr>
          <a:xfrm>
            <a:off x="866576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A0848-434B-447B-A6B4-9660F66A0C55}"/>
              </a:ext>
            </a:extLst>
          </p:cNvPr>
          <p:cNvSpPr txBox="1"/>
          <p:nvPr/>
        </p:nvSpPr>
        <p:spPr>
          <a:xfrm>
            <a:off x="5781983" y="4413657"/>
            <a:ext cx="131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free space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789CDA-4F7E-4D82-B0E9-A24B9C7209A1}"/>
              </a:ext>
            </a:extLst>
          </p:cNvPr>
          <p:cNvSpPr/>
          <p:nvPr/>
        </p:nvSpPr>
        <p:spPr>
          <a:xfrm>
            <a:off x="9685269" y="4208949"/>
            <a:ext cx="509750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76E202-07A5-4B62-94D0-EFFC6EEC09E1}"/>
              </a:ext>
            </a:extLst>
          </p:cNvPr>
          <p:cNvSpPr/>
          <p:nvPr/>
        </p:nvSpPr>
        <p:spPr>
          <a:xfrm>
            <a:off x="1019501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16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81A5B0-BCC2-4B87-8952-2387DB9C1C3E}"/>
              </a:ext>
            </a:extLst>
          </p:cNvPr>
          <p:cNvSpPr/>
          <p:nvPr/>
        </p:nvSpPr>
        <p:spPr>
          <a:xfrm>
            <a:off x="1070476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82E5DD-01D4-495A-B2B8-6140901FCEEC}"/>
              </a:ext>
            </a:extLst>
          </p:cNvPr>
          <p:cNvSpPr/>
          <p:nvPr/>
        </p:nvSpPr>
        <p:spPr>
          <a:xfrm>
            <a:off x="1121451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18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342F92-0249-4604-A6F0-9CDB42894692}"/>
              </a:ext>
            </a:extLst>
          </p:cNvPr>
          <p:cNvSpPr txBox="1"/>
          <p:nvPr/>
        </p:nvSpPr>
        <p:spPr>
          <a:xfrm>
            <a:off x="5677752" y="3784338"/>
            <a:ext cx="32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85EF3C-F1C4-4417-BF2E-AB39A71DBF18}"/>
              </a:ext>
            </a:extLst>
          </p:cNvPr>
          <p:cNvSpPr txBox="1"/>
          <p:nvPr/>
        </p:nvSpPr>
        <p:spPr>
          <a:xfrm>
            <a:off x="6213025" y="3784338"/>
            <a:ext cx="32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2EB7F3-7758-4E53-9684-0BA63C22DE63}"/>
              </a:ext>
            </a:extLst>
          </p:cNvPr>
          <p:cNvSpPr txBox="1"/>
          <p:nvPr/>
        </p:nvSpPr>
        <p:spPr>
          <a:xfrm>
            <a:off x="6748294" y="378433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6F556-6CA1-4BEE-AA7B-C563533AC568}"/>
              </a:ext>
            </a:extLst>
          </p:cNvPr>
          <p:cNvSpPr txBox="1"/>
          <p:nvPr/>
        </p:nvSpPr>
        <p:spPr>
          <a:xfrm>
            <a:off x="9175519" y="3784615"/>
            <a:ext cx="63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ACDF10-B367-4922-8CC8-D54FC7B829C1}"/>
              </a:ext>
            </a:extLst>
          </p:cNvPr>
          <p:cNvSpPr/>
          <p:nvPr/>
        </p:nvSpPr>
        <p:spPr>
          <a:xfrm>
            <a:off x="5594127" y="4208672"/>
            <a:ext cx="509750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ino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07B468-F7D7-44FD-8FA6-B03E9A77B4B2}"/>
              </a:ext>
            </a:extLst>
          </p:cNvPr>
          <p:cNvSpPr/>
          <p:nvPr/>
        </p:nvSpPr>
        <p:spPr>
          <a:xfrm>
            <a:off x="6103877" y="4208672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#1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976EE-4716-489E-A9BF-25D8F7BE47DF}"/>
              </a:ext>
            </a:extLst>
          </p:cNvPr>
          <p:cNvSpPr/>
          <p:nvPr/>
        </p:nvSpPr>
        <p:spPr>
          <a:xfrm>
            <a:off x="6613627" y="4208672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#2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2ABCF5-9612-4E81-9588-A172329ABC40}"/>
              </a:ext>
            </a:extLst>
          </p:cNvPr>
          <p:cNvSpPr/>
          <p:nvPr/>
        </p:nvSpPr>
        <p:spPr>
          <a:xfrm>
            <a:off x="9175518" y="4200244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#3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DCAEF901-173B-4AAA-B516-5938F089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838"/>
            <a:ext cx="10233025" cy="292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Noto Serif KR"/>
              </a:rPr>
              <a:t>When inode_create or write/read, follow the existing fragmentation</a:t>
            </a:r>
            <a:r>
              <a:rPr lang="ko-KR" altLang="en-US">
                <a:solidFill>
                  <a:srgbClr val="000000"/>
                </a:solidFill>
                <a:latin typeface="Noto Serif KR"/>
              </a:rPr>
              <a:t> </a:t>
            </a:r>
            <a:endParaRPr lang="en-US" altLang="ko-KR">
              <a:solidFill>
                <a:srgbClr val="000000"/>
              </a:solidFill>
              <a:latin typeface="Noto Serif KR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Noto Serif KR"/>
              </a:rPr>
              <a:t>To solve the problem, we need to make each data block accessible from the inode.</a:t>
            </a:r>
          </a:p>
          <a:p>
            <a:pPr lvl="1">
              <a:lnSpc>
                <a:spcPct val="150000"/>
              </a:lnSpc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Modify the on-disk inode structure 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(direct, indirect, doubly indirect index structure)</a:t>
            </a:r>
          </a:p>
          <a:p>
            <a:pPr lvl="1">
              <a:lnSpc>
                <a:spcPct val="150000"/>
              </a:lnSpc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Any design that does not suffer from external fragmentation is possible.</a:t>
            </a:r>
          </a:p>
          <a:p>
            <a:pPr lvl="1">
              <a:lnSpc>
                <a:spcPct val="150000"/>
              </a:lnSpc>
            </a:pPr>
            <a:r>
              <a:rPr lang="en-US" altLang="ko-KR" sz="1800">
                <a:cs typeface="Times New Roman" panose="02020603050405020304" pitchFamily="18" charset="0"/>
              </a:rPr>
              <a:t>Indexed inodes allow files to grow whenever free space is available. (file growth)</a:t>
            </a:r>
          </a:p>
        </p:txBody>
      </p:sp>
    </p:spTree>
    <p:extLst>
      <p:ext uri="{BB962C8B-B14F-4D97-AF65-F5344CB8AC3E}">
        <p14:creationId xmlns:p14="http://schemas.microsoft.com/office/powerpoint/2010/main" val="342272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0CE27-7958-40B0-8CD1-E924428A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Subdirectory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20FE2-CC28-40F3-8CC5-F690CF9A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rgbClr val="000000"/>
                </a:solidFill>
                <a:latin typeface="Ubuntu Condensed"/>
              </a:rPr>
              <a:t>Pintos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filesystem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baseline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u="sng">
                <a:solidFill>
                  <a:srgbClr val="000000"/>
                </a:solidFill>
                <a:latin typeface="Ubuntu Condensed"/>
              </a:rPr>
              <a:t>only have root directory 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and all files are under root directory</a:t>
            </a:r>
          </a:p>
          <a:p>
            <a:pPr algn="l"/>
            <a:r>
              <a:rPr lang="en-US" altLang="ko-KR" b="1" i="0" u="sng">
                <a:solidFill>
                  <a:srgbClr val="000000"/>
                </a:solidFill>
                <a:effectLst/>
                <a:latin typeface="Ubuntu Condensed"/>
              </a:rPr>
              <a:t>Modify the directory entry to point to a file or other directory.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The default file system has a </a:t>
            </a:r>
            <a:r>
              <a:rPr lang="en-US" altLang="ko-KR" b="0" i="0" u="sng">
                <a:solidFill>
                  <a:srgbClr val="000000"/>
                </a:solidFill>
                <a:effectLst/>
                <a:latin typeface="Ubuntu Condensed"/>
              </a:rPr>
              <a:t>14-character limit 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on file names. (</a:t>
            </a:r>
            <a:r>
              <a:rPr lang="en-US" altLang="ko-KR" b="0" i="0" u="sng">
                <a:solidFill>
                  <a:srgbClr val="000000"/>
                </a:solidFill>
                <a:effectLst/>
                <a:latin typeface="Ubuntu Condensed"/>
              </a:rPr>
              <a:t>optional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 extend or not)</a:t>
            </a:r>
          </a:p>
          <a:p>
            <a:r>
              <a:rPr lang="en-US" altLang="ko-KR">
                <a:solidFill>
                  <a:srgbClr val="000000"/>
                </a:solidFill>
                <a:latin typeface="Ubuntu Condensed"/>
              </a:rPr>
              <a:t>The full path filename must be much longer than 14 characters.</a:t>
            </a:r>
            <a:br>
              <a:rPr lang="en-US" altLang="ko-KR">
                <a:solidFill>
                  <a:srgbClr val="000000"/>
                </a:solidFill>
                <a:latin typeface="Ubuntu Condensed"/>
              </a:rPr>
            </a:br>
            <a:r>
              <a:rPr lang="en-US" altLang="ko-KR">
                <a:solidFill>
                  <a:srgbClr val="000000"/>
                </a:solidFill>
                <a:latin typeface="Ubuntu Condensed"/>
              </a:rPr>
              <a:t>(ex. /home/cse20201234/pintos/src/…)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Update existing system calls to use </a:t>
            </a:r>
            <a:r>
              <a:rPr lang="en-US" altLang="ko-KR" b="0" i="0" u="sng">
                <a:solidFill>
                  <a:srgbClr val="000000"/>
                </a:solidFill>
                <a:effectLst/>
                <a:latin typeface="Ubuntu Condensed"/>
              </a:rPr>
              <a:t>absolute or relative pathnames 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( consider /, ., .. )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A directory can only be deleted if it contains no files or subdirectories (except '.' and '..’).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If you open a file, </a:t>
            </a:r>
            <a:r>
              <a:rPr lang="en-US" altLang="ko-KR" b="0" i="0" u="sng">
                <a:solidFill>
                  <a:srgbClr val="000000"/>
                </a:solidFill>
                <a:effectLst/>
                <a:latin typeface="Ubuntu Condensed"/>
              </a:rPr>
              <a:t>you must close it properly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. (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 Serif KR"/>
              </a:rPr>
              <a:t>open_cnt = 0 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 Serif KR"/>
                <a:sym typeface="Wingdings" panose="05000000000000000000" pitchFamily="2" charset="2"/>
              </a:rPr>
              <a:t> write back to disk)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Noto Serif KR"/>
                <a:sym typeface="Wingdings" panose="05000000000000000000" pitchFamily="2" charset="2"/>
              </a:rPr>
              <a:t>check the function </a:t>
            </a:r>
            <a:r>
              <a:rPr lang="en-US" altLang="ko-KR" u="sng">
                <a:solidFill>
                  <a:srgbClr val="000000"/>
                </a:solidFill>
                <a:latin typeface="Noto Serif KR"/>
                <a:sym typeface="Wingdings" panose="05000000000000000000" pitchFamily="2" charset="2"/>
              </a:rPr>
              <a:t>inode_open()</a:t>
            </a:r>
            <a:r>
              <a:rPr lang="en-US" altLang="ko-KR">
                <a:solidFill>
                  <a:srgbClr val="000000"/>
                </a:solidFill>
                <a:latin typeface="Noto Serif KR"/>
                <a:sym typeface="Wingdings" panose="05000000000000000000" pitchFamily="2" charset="2"/>
              </a:rPr>
              <a:t> or </a:t>
            </a:r>
            <a:r>
              <a:rPr lang="en-US" altLang="ko-KR" u="sng">
                <a:solidFill>
                  <a:srgbClr val="000000"/>
                </a:solidFill>
                <a:latin typeface="Noto Serif KR"/>
                <a:sym typeface="Wingdings" panose="05000000000000000000" pitchFamily="2" charset="2"/>
              </a:rPr>
              <a:t>inode_reopen()</a:t>
            </a:r>
            <a:endParaRPr lang="en-US" altLang="ko-KR" b="0" i="0" u="sng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A directory can also be opened. Open directories must not be removed.</a:t>
            </a:r>
          </a:p>
          <a:p>
            <a:pPr algn="l"/>
            <a:r>
              <a:rPr lang="en-US" altLang="ko-KR" b="1" u="sng">
                <a:solidFill>
                  <a:srgbClr val="000000"/>
                </a:solidFill>
                <a:latin typeface="Ubuntu Condensed"/>
              </a:rPr>
              <a:t>persistency</a:t>
            </a:r>
            <a:endParaRPr lang="en-US" altLang="ko-KR" b="1" i="0" u="sng">
              <a:solidFill>
                <a:srgbClr val="000000"/>
              </a:solidFill>
              <a:effectLst/>
              <a:latin typeface="Ubuntu Condensed"/>
            </a:endParaRPr>
          </a:p>
          <a:p>
            <a:pPr lvl="1"/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Even after booting again after termination, data should be well recorded.</a:t>
            </a:r>
          </a:p>
          <a:p>
            <a:pPr lvl="1"/>
            <a:endParaRPr lang="en-US" altLang="ko-KR" b="0" i="0">
              <a:solidFill>
                <a:srgbClr val="000000"/>
              </a:solidFill>
              <a:effectLst/>
              <a:latin typeface="Ubuntu Condensed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BB2D8B-84F5-4758-886B-44D629142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1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Subdirectory (Syscall API)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4048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b="1" dirty="0" err="1"/>
              <a:t>src</a:t>
            </a:r>
            <a:r>
              <a:rPr lang="en-US" altLang="ko-KR" b="1" dirty="0"/>
              <a:t>/</a:t>
            </a:r>
            <a:r>
              <a:rPr lang="en-US" altLang="ko-KR" b="1" dirty="0" err="1"/>
              <a:t>filesys</a:t>
            </a:r>
            <a:r>
              <a:rPr lang="en-US" altLang="ko-KR" b="1" dirty="0"/>
              <a:t>/</a:t>
            </a:r>
            <a:r>
              <a:rPr lang="en-US" altLang="ko-KR" b="1" dirty="0" err="1"/>
              <a:t>directory.c</a:t>
            </a:r>
            <a:r>
              <a:rPr lang="en-US" altLang="ko-KR" b="1" dirty="0"/>
              <a:t>, </a:t>
            </a:r>
            <a:r>
              <a:rPr lang="en-US" altLang="ko-KR" b="1" dirty="0" err="1"/>
              <a:t>directory.h</a:t>
            </a:r>
            <a:r>
              <a:rPr lang="en-US" altLang="ko-KR" b="1" dirty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open : update the open </a:t>
            </a:r>
            <a:r>
              <a:rPr lang="en-US" altLang="ko-KR" dirty="0" err="1"/>
              <a:t>syscall</a:t>
            </a:r>
            <a:r>
              <a:rPr lang="en-US" altLang="ko-KR" dirty="0"/>
              <a:t> to open directories in addition</a:t>
            </a:r>
          </a:p>
          <a:p>
            <a:r>
              <a:rPr lang="en-US" altLang="ko-KR" dirty="0"/>
              <a:t>remove : update the remove </a:t>
            </a:r>
            <a:r>
              <a:rPr lang="en-US" altLang="ko-KR" dirty="0" err="1"/>
              <a:t>syscall</a:t>
            </a:r>
            <a:r>
              <a:rPr lang="en-US" altLang="ko-KR" dirty="0"/>
              <a:t> to delete empty directories in addition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chdir</a:t>
            </a:r>
            <a:r>
              <a:rPr lang="en-US" altLang="ko-KR" dirty="0"/>
              <a:t> (const char *</a:t>
            </a:r>
            <a:r>
              <a:rPr lang="en-US" altLang="ko-KR" dirty="0" err="1"/>
              <a:t>dir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: change the current working directory of the process to </a:t>
            </a:r>
            <a:r>
              <a:rPr lang="en-US" altLang="ko-KR" dirty="0" err="1"/>
              <a:t>dir</a:t>
            </a:r>
            <a:r>
              <a:rPr lang="en-US" altLang="ko-KR" dirty="0"/>
              <a:t>(param).</a:t>
            </a:r>
            <a:br>
              <a:rPr lang="en-US" altLang="ko-KR" dirty="0"/>
            </a:br>
            <a:r>
              <a:rPr lang="en-US" altLang="ko-KR" dirty="0"/>
              <a:t>(relative or absolute path)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mkdir</a:t>
            </a:r>
            <a:r>
              <a:rPr lang="en-US" altLang="ko-KR" dirty="0"/>
              <a:t> (const char *</a:t>
            </a:r>
            <a:r>
              <a:rPr lang="en-US" altLang="ko-KR" dirty="0" err="1"/>
              <a:t>dir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: create the directory name “</a:t>
            </a:r>
            <a:r>
              <a:rPr lang="en-US" altLang="ko-KR" dirty="0" err="1"/>
              <a:t>dir</a:t>
            </a:r>
            <a:r>
              <a:rPr lang="en-US" altLang="ko-KR" dirty="0"/>
              <a:t>” (relative or absolute path)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readdir</a:t>
            </a:r>
            <a:r>
              <a:rPr lang="en-US" altLang="ko-KR" dirty="0"/>
              <a:t> (int </a:t>
            </a:r>
            <a:r>
              <a:rPr lang="en-US" altLang="ko-KR" dirty="0" err="1"/>
              <a:t>fd</a:t>
            </a:r>
            <a:r>
              <a:rPr lang="en-US" altLang="ko-KR" dirty="0"/>
              <a:t>, char *name)</a:t>
            </a:r>
            <a:br>
              <a:rPr lang="en-US" altLang="ko-KR" dirty="0"/>
            </a:br>
            <a:r>
              <a:rPr lang="en-US" altLang="ko-KR" dirty="0"/>
              <a:t>: read a directory entry from file descriptor </a:t>
            </a:r>
            <a:r>
              <a:rPr lang="en-US" altLang="ko-KR" dirty="0" err="1"/>
              <a:t>fd</a:t>
            </a:r>
            <a:r>
              <a:rPr lang="en-US" altLang="ko-KR" dirty="0"/>
              <a:t>, which must represent a directory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isdir</a:t>
            </a:r>
            <a:r>
              <a:rPr lang="en-US" altLang="ko-KR" dirty="0"/>
              <a:t> (int </a:t>
            </a:r>
            <a:r>
              <a:rPr lang="en-US" altLang="ko-KR" dirty="0" err="1"/>
              <a:t>fd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: return true if </a:t>
            </a:r>
            <a:r>
              <a:rPr lang="en-US" altLang="ko-KR" dirty="0" err="1"/>
              <a:t>fd</a:t>
            </a:r>
            <a:r>
              <a:rPr lang="en-US" altLang="ko-KR" dirty="0"/>
              <a:t> represent a directory, false if it represent an file.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inumber</a:t>
            </a:r>
            <a:r>
              <a:rPr lang="en-US" altLang="ko-KR" dirty="0"/>
              <a:t> (int </a:t>
            </a:r>
            <a:r>
              <a:rPr lang="en-US" altLang="ko-KR" dirty="0" err="1"/>
              <a:t>fd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: return the </a:t>
            </a:r>
            <a:r>
              <a:rPr lang="en-US" altLang="ko-KR" dirty="0" err="1"/>
              <a:t>inode</a:t>
            </a:r>
            <a:r>
              <a:rPr lang="en-US" altLang="ko-KR" dirty="0"/>
              <a:t> number of the </a:t>
            </a:r>
            <a:r>
              <a:rPr lang="en-US" altLang="ko-KR" dirty="0" err="1"/>
              <a:t>inode</a:t>
            </a:r>
            <a:r>
              <a:rPr lang="en-US" altLang="ko-KR" dirty="0"/>
              <a:t> associated with </a:t>
            </a:r>
            <a:r>
              <a:rPr lang="en-US" altLang="ko-KR" dirty="0" err="1"/>
              <a:t>fd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You can figure out more detail in Pintos Manual p53.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8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Synchronization (Protect Critical Section)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5117951"/>
          </a:xfrm>
        </p:spPr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en-US" altLang="ko-KR" dirty="0"/>
              <a:t>N Processes all competing </a:t>
            </a:r>
            <a:r>
              <a:rPr lang="en-US" altLang="ko-KR"/>
              <a:t>to access to same file.</a:t>
            </a:r>
          </a:p>
          <a:p>
            <a:pPr lvl="1"/>
            <a:r>
              <a:rPr lang="en-US" altLang="ko-KR"/>
              <a:t>Each </a:t>
            </a:r>
            <a:r>
              <a:rPr lang="en-US" altLang="ko-KR" dirty="0"/>
              <a:t>Process has a code segment, called </a:t>
            </a:r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r>
              <a:rPr lang="en-US" altLang="ko-KR" dirty="0"/>
              <a:t>, in which the </a:t>
            </a:r>
            <a:r>
              <a:rPr lang="en-US" altLang="ko-KR" dirty="0">
                <a:solidFill>
                  <a:srgbClr val="FF0000"/>
                </a:solidFill>
              </a:rPr>
              <a:t>shared data is accessed</a:t>
            </a:r>
          </a:p>
          <a:p>
            <a:pPr lvl="1"/>
            <a:r>
              <a:rPr lang="en-US" altLang="ko-KR" dirty="0"/>
              <a:t>Problem: Ensure that when one process </a:t>
            </a:r>
            <a:r>
              <a:rPr lang="en-US" altLang="ko-KR"/>
              <a:t>is modifying the specific file,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no other process </a:t>
            </a:r>
            <a:r>
              <a:rPr lang="en-US" altLang="ko-KR">
                <a:solidFill>
                  <a:srgbClr val="FF0000"/>
                </a:solidFill>
              </a:rPr>
              <a:t>can access</a:t>
            </a:r>
            <a:r>
              <a:rPr lang="en-US" altLang="ko-KR"/>
              <a:t> this file (critical section)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Using test case of Pintos, check code segment that should be considered as critical section</a:t>
            </a:r>
          </a:p>
          <a:p>
            <a:pPr lvl="1"/>
            <a:r>
              <a:rPr lang="en-US" altLang="ko-KR" dirty="0"/>
              <a:t>Protect this code segment using synchronization APIs.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syn</a:t>
            </a:r>
            <a:r>
              <a:rPr lang="en-US" altLang="ko-KR" dirty="0"/>
              <a:t>-read</a:t>
            </a:r>
            <a:r>
              <a:rPr lang="en-US" altLang="ko-KR"/>
              <a:t>, syn-write</a:t>
            </a:r>
          </a:p>
          <a:p>
            <a:pPr lvl="1"/>
            <a:r>
              <a:rPr lang="en-US" altLang="ko-KR"/>
              <a:t>ex) lock, 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7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Synchronization (Critical Section 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779060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2376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8305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2376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8305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4602686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668615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7553" y="2277035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553" y="2916997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0736" y="3229742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syscall_handler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9" idx="2"/>
          </p:cNvCxnSpPr>
          <p:nvPr/>
        </p:nvCxnSpPr>
        <p:spPr>
          <a:xfrm>
            <a:off x="4800600" y="2542384"/>
            <a:ext cx="874059" cy="743945"/>
          </a:xfrm>
          <a:prstGeom prst="straightConnector1">
            <a:avLst/>
          </a:prstGeom>
          <a:ln w="5715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</p:cNvCxnSpPr>
          <p:nvPr/>
        </p:nvCxnSpPr>
        <p:spPr>
          <a:xfrm flipH="1">
            <a:off x="6651812" y="2542384"/>
            <a:ext cx="1214717" cy="7439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35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331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55719" y="5226005"/>
            <a:ext cx="106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file_read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745755" y="5226005"/>
            <a:ext cx="11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file_write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7" y="4491365"/>
            <a:ext cx="961268" cy="110397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93366" y="5685567"/>
            <a:ext cx="120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/foo.txt</a:t>
            </a:r>
            <a:endParaRPr lang="ko-KR" altLang="en-US" sz="2400" dirty="0"/>
          </a:p>
        </p:txBody>
      </p:sp>
      <p:cxnSp>
        <p:nvCxnSpPr>
          <p:cNvPr id="40" name="직선 화살표 연결선 39"/>
          <p:cNvCxnSpPr>
            <a:stCxn id="28" idx="1"/>
            <a:endCxn id="33" idx="0"/>
          </p:cNvCxnSpPr>
          <p:nvPr/>
        </p:nvCxnSpPr>
        <p:spPr>
          <a:xfrm flipH="1">
            <a:off x="2088777" y="3414408"/>
            <a:ext cx="3121959" cy="588125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3"/>
            <a:endCxn id="34" idx="0"/>
          </p:cNvCxnSpPr>
          <p:nvPr/>
        </p:nvCxnSpPr>
        <p:spPr>
          <a:xfrm>
            <a:off x="6981265" y="3414408"/>
            <a:ext cx="3337112" cy="588125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2"/>
            <a:endCxn id="35" idx="0"/>
          </p:cNvCxnSpPr>
          <p:nvPr/>
        </p:nvCxnSpPr>
        <p:spPr>
          <a:xfrm flipH="1">
            <a:off x="2088776" y="4371865"/>
            <a:ext cx="1" cy="85414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6" idx="0"/>
          </p:cNvCxnSpPr>
          <p:nvPr/>
        </p:nvCxnSpPr>
        <p:spPr>
          <a:xfrm flipH="1">
            <a:off x="10318376" y="4371865"/>
            <a:ext cx="1" cy="85414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3"/>
          </p:cNvCxnSpPr>
          <p:nvPr/>
        </p:nvCxnSpPr>
        <p:spPr>
          <a:xfrm>
            <a:off x="2621832" y="5410671"/>
            <a:ext cx="3191535" cy="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6" idx="1"/>
          </p:cNvCxnSpPr>
          <p:nvPr/>
        </p:nvCxnSpPr>
        <p:spPr>
          <a:xfrm flipH="1">
            <a:off x="6774635" y="5410671"/>
            <a:ext cx="2971120" cy="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곱셈 기호 54"/>
          <p:cNvSpPr/>
          <p:nvPr/>
        </p:nvSpPr>
        <p:spPr>
          <a:xfrm>
            <a:off x="7524860" y="4736522"/>
            <a:ext cx="1348297" cy="1348297"/>
          </a:xfrm>
          <a:prstGeom prst="mathMultiply">
            <a:avLst>
              <a:gd name="adj1" fmla="val 142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560344" y="3708470"/>
            <a:ext cx="1198078" cy="124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40658" y="2934870"/>
            <a:ext cx="268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Need synchronization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559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Synchronization APIs </a:t>
            </a:r>
            <a:r>
              <a:rPr lang="en-US" altLang="ko-KR" dirty="0"/>
              <a:t>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Lock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205" y="1071080"/>
            <a:ext cx="7022715" cy="22910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205" y="3780154"/>
            <a:ext cx="5896877" cy="23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2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Suggested Order of Implementation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225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Extensible files : Handling with file growth test (growth in length .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Subdirectories : multi level of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Synchoronization</a:t>
            </a:r>
            <a:r>
              <a:rPr lang="en-US" altLang="ko-KR" dirty="0"/>
              <a:t> : Handling lock issues as usual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Buffer cache : Implement the buffer cache and integrate it into the existing filesystem.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Rest of test : </a:t>
            </a:r>
            <a:r>
              <a:rPr lang="en-US" altLang="ko-KR" dirty="0" err="1"/>
              <a:t>Remainng</a:t>
            </a:r>
            <a:r>
              <a:rPr lang="en-US" altLang="ko-KR" dirty="0"/>
              <a:t> </a:t>
            </a:r>
            <a:r>
              <a:rPr lang="en-US" altLang="ko-KR" dirty="0" err="1"/>
              <a:t>mescellaneous</a:t>
            </a:r>
            <a:r>
              <a:rPr lang="en-US" altLang="ko-KR" dirty="0"/>
              <a:t> items</a:t>
            </a:r>
          </a:p>
        </p:txBody>
      </p:sp>
    </p:spTree>
    <p:extLst>
      <p:ext uri="{BB962C8B-B14F-4D97-AF65-F5344CB8AC3E}">
        <p14:creationId xmlns:p14="http://schemas.microsoft.com/office/powerpoint/2010/main" val="412786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993" y="1228672"/>
            <a:ext cx="7078748" cy="466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다리꼴 2"/>
          <p:cNvSpPr/>
          <p:nvPr/>
        </p:nvSpPr>
        <p:spPr>
          <a:xfrm>
            <a:off x="4374930" y="2711669"/>
            <a:ext cx="2191408" cy="583324"/>
          </a:xfrm>
          <a:prstGeom prst="trapezoid">
            <a:avLst>
              <a:gd name="adj" fmla="val 56252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1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Buffer Cache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Reading from and writing to disk every IO is inefficient.</a:t>
            </a:r>
          </a:p>
          <a:p>
            <a:r>
              <a:rPr lang="en-US" altLang="ko-KR"/>
              <a:t>When a request is made to read or write a block, check to see if it is in the buffer cache.</a:t>
            </a:r>
          </a:p>
          <a:p>
            <a:r>
              <a:rPr lang="en-US" altLang="ko-KR"/>
              <a:t>If it is in cache, use the cached data without going to disk.</a:t>
            </a:r>
          </a:p>
          <a:p>
            <a:r>
              <a:rPr lang="en-US" altLang="ko-KR"/>
              <a:t>Otherwise fetch the block from disk into the cache</a:t>
            </a:r>
          </a:p>
          <a:p>
            <a:r>
              <a:rPr lang="en-US" altLang="ko-KR"/>
              <a:t>Use </a:t>
            </a:r>
            <a:r>
              <a:rPr lang="en-US" altLang="ko-KR" b="1"/>
              <a:t>eviction algorithm : LRU, clock algorithm</a:t>
            </a:r>
          </a:p>
          <a:p>
            <a:r>
              <a:rPr lang="en-US" altLang="ko-KR"/>
              <a:t>cache size : 64 sector size (sector size is 512B, cache size is 512B * 64 = </a:t>
            </a:r>
            <a:r>
              <a:rPr lang="en-US" altLang="ko-KR" u="sng"/>
              <a:t>32KB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recommendation : integrating the cache into your design early.</a:t>
            </a:r>
          </a:p>
          <a:p>
            <a:pPr marL="0" indent="0">
              <a:buNone/>
            </a:pPr>
            <a:endParaRPr lang="en-US" altLang="ko-KR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400" b="1"/>
              <a:t>page cache vs. buffer cache</a:t>
            </a:r>
          </a:p>
          <a:p>
            <a:pPr>
              <a:buFontTx/>
              <a:buChar char="-"/>
            </a:pPr>
            <a:r>
              <a:rPr lang="en-US" altLang="ko-KR" sz="1400">
                <a:hlinkClick r:id="rId2"/>
              </a:rPr>
              <a:t>https://naeti.tistory.com/91</a:t>
            </a:r>
            <a:r>
              <a:rPr lang="en-US" altLang="ko-KR" sz="1400"/>
              <a:t> (detail)</a:t>
            </a:r>
          </a:p>
          <a:p>
            <a:pPr>
              <a:buFontTx/>
              <a:buChar char="-"/>
            </a:pPr>
            <a:r>
              <a:rPr lang="en-US" altLang="ko-KR" sz="1400">
                <a:hlinkClick r:id="rId3"/>
              </a:rPr>
              <a:t>https://dhkoo.github.io/2019/03/08/cache/</a:t>
            </a:r>
            <a:r>
              <a:rPr lang="en-US" altLang="ko-KR" sz="1400"/>
              <a:t>  (simple)</a:t>
            </a:r>
          </a:p>
          <a:p>
            <a:pPr>
              <a:buFontTx/>
              <a:buChar char="-"/>
            </a:pP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644" y="3501430"/>
            <a:ext cx="4290470" cy="215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2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579014" y="3136613"/>
            <a:ext cx="2087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Filesystem</a:t>
            </a:r>
            <a:endParaRPr lang="ko-KR" altLang="en-US" sz="3200"/>
          </a:p>
        </p:txBody>
      </p:sp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A1611C-8748-4718-9E90-3225C6B6D546}" type="slidenum">
              <a:rPr lang="ko-KR" altLang="en-US" smtClean="0"/>
              <a:pPr algn="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98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20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12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umount or os terminated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6691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21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umount or os terminated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28678" y="2122361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8678" y="2441775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28678" y="2757245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8678" y="307665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28678" y="3397925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8678" y="371733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…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8678" y="4036753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8678" y="4356167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free space buffer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46843" y="5738863"/>
            <a:ext cx="208398" cy="198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6149" y="534780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used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8246843" y="5402532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56149" y="5684139"/>
            <a:ext cx="111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free space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3414809" y="3142742"/>
            <a:ext cx="554555" cy="503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data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105931" y="3470831"/>
            <a:ext cx="18130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86731" y="3163054"/>
            <a:ext cx="125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 request</a:t>
            </a:r>
            <a:endParaRPr lang="ko-KR" altLang="en-US" sz="1400"/>
          </a:p>
        </p:txBody>
      </p:sp>
      <p:sp>
        <p:nvSpPr>
          <p:cNvPr id="23" name="폭발 1 22"/>
          <p:cNvSpPr/>
          <p:nvPr/>
        </p:nvSpPr>
        <p:spPr>
          <a:xfrm>
            <a:off x="7736764" y="-298449"/>
            <a:ext cx="4455236" cy="2776611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no free buffer</a:t>
            </a: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EVICT!!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순서도: 자기 디스크 23"/>
          <p:cNvSpPr/>
          <p:nvPr/>
        </p:nvSpPr>
        <p:spPr>
          <a:xfrm>
            <a:off x="9573443" y="253039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28678" y="4356167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1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자기 디스크 14"/>
          <p:cNvSpPr/>
          <p:nvPr/>
        </p:nvSpPr>
        <p:spPr>
          <a:xfrm>
            <a:off x="9573443" y="253039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22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umount or os terminated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28678" y="2122361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8678" y="2441774"/>
            <a:ext cx="1653436" cy="321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28678" y="2763700"/>
            <a:ext cx="1653436" cy="310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8678" y="307665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28678" y="3400061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8678" y="371733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8678" y="4036753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8678" y="4356167"/>
            <a:ext cx="1653436" cy="319414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46843" y="5738863"/>
            <a:ext cx="208398" cy="198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6149" y="534780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used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8246843" y="5402532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56149" y="5684139"/>
            <a:ext cx="111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free space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3423678" y="3020422"/>
            <a:ext cx="554555" cy="503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data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114800" y="3348511"/>
            <a:ext cx="18130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95600" y="3040734"/>
            <a:ext cx="125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 request</a:t>
            </a:r>
            <a:endParaRPr lang="ko-KR" altLang="en-US" sz="1400"/>
          </a:p>
        </p:txBody>
      </p:sp>
      <p:sp>
        <p:nvSpPr>
          <p:cNvPr id="22" name="직사각형 21"/>
          <p:cNvSpPr/>
          <p:nvPr/>
        </p:nvSpPr>
        <p:spPr>
          <a:xfrm>
            <a:off x="6128678" y="3400061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28678" y="2763700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28678" y="2441092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422E-6 -4.44444E-6 L 0.06704 0.00463 C 0.08097 0.00556 0.10206 0.00625 0.12406 0.00625 C 0.14905 0.00625 0.16897 0.00556 0.18303 0.00463 L 0.25007 -4.44444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7" y="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422E-6 -1.48148E-6 L 0.06704 0.02292 C 0.08097 0.02801 0.10206 0.03102 0.12406 0.03102 C 0.14905 0.03102 0.16897 0.02801 0.18303 0.02292 L 0.25007 -1.48148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7" y="1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422E-6 1.85185E-6 L 0.07264 -0.01389 C 0.08774 -0.0169 0.11065 -0.01852 0.13447 -0.01852 C 0.16155 -0.01852 0.18329 -0.0169 0.19852 -0.01389 L 0.27142 1.85185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4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자기 디스크 14"/>
          <p:cNvSpPr/>
          <p:nvPr/>
        </p:nvSpPr>
        <p:spPr>
          <a:xfrm>
            <a:off x="9573443" y="253039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23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umount or os terminated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28678" y="2122361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8678" y="307665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8678" y="371733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8678" y="4036753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8678" y="4356167"/>
            <a:ext cx="1653436" cy="319414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46843" y="5738863"/>
            <a:ext cx="208398" cy="198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6149" y="534780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used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8246843" y="5402532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56149" y="5684139"/>
            <a:ext cx="111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free space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3423678" y="3020422"/>
            <a:ext cx="554555" cy="503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data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114800" y="3348511"/>
            <a:ext cx="18130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95600" y="3040734"/>
            <a:ext cx="125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 request</a:t>
            </a:r>
            <a:endParaRPr lang="ko-KR" altLang="en-US" sz="1400"/>
          </a:p>
        </p:txBody>
      </p:sp>
      <p:sp>
        <p:nvSpPr>
          <p:cNvPr id="22" name="직사각형 21"/>
          <p:cNvSpPr/>
          <p:nvPr/>
        </p:nvSpPr>
        <p:spPr>
          <a:xfrm>
            <a:off x="6128678" y="3400061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28678" y="2763700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28678" y="2441092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699898" y="3380517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56497" y="3380593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219141" y="3380593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8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9495E-6 -3.33333E-6 C 0.00039 -0.00231 0.00052 -0.00509 0.0013 -0.00717 C 0.00195 -0.00856 0.00312 -0.00856 0.0039 -0.00949 C 0.00807 -0.01481 0.01197 -0.02129 0.0164 -0.02615 C 0.01796 -0.02801 0.01926 -0.03032 0.02082 -0.03171 C 0.02213 -0.03287 0.02473 -0.03472 0.02473 -0.03426 C 0.03046 -0.04398 0.03996 -0.05439 0.04699 -0.05787 C 0.0505 -0.06551 0.04738 -0.05995 0.05363 -0.06481 C 0.05519 -0.06597 0.05805 -0.0706 0.05936 -0.07199 C 0.06404 -0.07685 0.0699 -0.07916 0.07498 -0.08171 C 0.08044 -0.08449 0.09138 -0.08588 0.09138 -0.08541 C 0.10309 -0.09213 0.11702 -0.09166 0.12861 -0.09236 C 0.1415 -0.09444 0.15425 -0.09652 0.16714 -0.09791 C 0.17482 -0.1 0.18237 -0.1 0.18992 -0.10208 C 0.21387 -0.10162 0.24251 -0.09791 0.26764 -0.09791 " pathEditMode="relative" rAng="0" ptsTypes="ffffffffffffff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2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자기 디스크 14"/>
          <p:cNvSpPr/>
          <p:nvPr/>
        </p:nvSpPr>
        <p:spPr>
          <a:xfrm>
            <a:off x="9573443" y="253039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24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umount or os terminated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28678" y="2122361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8678" y="307665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8678" y="371733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8678" y="4036753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8678" y="4356167"/>
            <a:ext cx="1653436" cy="319414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46843" y="5738863"/>
            <a:ext cx="208398" cy="198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6149" y="534780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used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8246843" y="5402532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56149" y="5684139"/>
            <a:ext cx="111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free space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6128678" y="2441093"/>
            <a:ext cx="1653436" cy="32260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data (cached)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28678" y="3400061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28678" y="2763700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28678" y="2441092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699898" y="3380517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56497" y="3380593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219141" y="3380593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44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25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umount or os terminated</a:t>
            </a:r>
            <a:endParaRPr lang="ko-KR" altLang="en-US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9" y="3017590"/>
            <a:ext cx="2106655" cy="216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04041" y="2725235"/>
            <a:ext cx="3196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“filesystem umount or terminated”</a:t>
            </a:r>
            <a:endParaRPr lang="ko-KR" altLang="en-US" sz="1400" b="1"/>
          </a:p>
        </p:txBody>
      </p:sp>
      <p:sp>
        <p:nvSpPr>
          <p:cNvPr id="21" name="직사각형 20"/>
          <p:cNvSpPr/>
          <p:nvPr/>
        </p:nvSpPr>
        <p:spPr>
          <a:xfrm>
            <a:off x="5230043" y="2731504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30043" y="3675328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30043" y="4308544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30043" y="4627958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30043" y="4947372"/>
            <a:ext cx="1653436" cy="319414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30043" y="3985936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0043" y="3675328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30043" y="3042112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5923" y="1993064"/>
            <a:ext cx="891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???</a:t>
            </a:r>
            <a:endParaRPr lang="ko-KR" altLang="en-US" sz="4000" b="1"/>
          </a:p>
        </p:txBody>
      </p:sp>
      <p:sp>
        <p:nvSpPr>
          <p:cNvPr id="30" name="타원형 설명선 29"/>
          <p:cNvSpPr/>
          <p:nvPr/>
        </p:nvSpPr>
        <p:spPr>
          <a:xfrm>
            <a:off x="6266793" y="1481959"/>
            <a:ext cx="2270235" cy="1016875"/>
          </a:xfrm>
          <a:prstGeom prst="wedgeEllipse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We are not </a:t>
            </a:r>
            <a:r>
              <a:rPr lang="en-US" altLang="ko-KR" u="sng">
                <a:solidFill>
                  <a:schemeClr val="tx1"/>
                </a:solidFill>
              </a:rPr>
              <a:t>persistent</a:t>
            </a:r>
            <a:r>
              <a:rPr lang="en-US" altLang="ko-KR">
                <a:solidFill>
                  <a:schemeClr val="tx1"/>
                </a:solidFill>
              </a:rPr>
              <a:t> yet!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순서도: 자기 디스크 31"/>
          <p:cNvSpPr/>
          <p:nvPr/>
        </p:nvSpPr>
        <p:spPr>
          <a:xfrm>
            <a:off x="9068946" y="323822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30043" y="4308544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30043" y="4627958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30043" y="4947372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30043" y="3364720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30043" y="2731504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2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0" grpId="0"/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순서도: 자기 디스크 31"/>
          <p:cNvSpPr/>
          <p:nvPr/>
        </p:nvSpPr>
        <p:spPr>
          <a:xfrm>
            <a:off x="9068946" y="323822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26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umount or os terminated</a:t>
            </a:r>
            <a:endParaRPr lang="ko-KR" altLang="en-US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9" y="3017590"/>
            <a:ext cx="2106655" cy="216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04041" y="2725235"/>
            <a:ext cx="3196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“filesystem umount or terminated”</a:t>
            </a:r>
            <a:endParaRPr lang="ko-KR" altLang="en-US" sz="1400" b="1"/>
          </a:p>
        </p:txBody>
      </p:sp>
      <p:sp>
        <p:nvSpPr>
          <p:cNvPr id="21" name="직사각형 20"/>
          <p:cNvSpPr/>
          <p:nvPr/>
        </p:nvSpPr>
        <p:spPr>
          <a:xfrm>
            <a:off x="5230043" y="2731504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30043" y="3675328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30043" y="4308544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30043" y="4627958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30043" y="4947372"/>
            <a:ext cx="1653436" cy="319414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30043" y="3985936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0043" y="3675328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30043" y="3042112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5923" y="1993064"/>
            <a:ext cx="891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???</a:t>
            </a:r>
            <a:endParaRPr lang="ko-KR" altLang="en-US" sz="4000" b="1"/>
          </a:p>
        </p:txBody>
      </p:sp>
      <p:sp>
        <p:nvSpPr>
          <p:cNvPr id="30" name="타원형 설명선 29"/>
          <p:cNvSpPr/>
          <p:nvPr/>
        </p:nvSpPr>
        <p:spPr>
          <a:xfrm>
            <a:off x="6266793" y="1481959"/>
            <a:ext cx="2270235" cy="1016875"/>
          </a:xfrm>
          <a:prstGeom prst="wedgeEllipse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We are not </a:t>
            </a:r>
            <a:r>
              <a:rPr lang="en-US" altLang="ko-KR" u="sng">
                <a:solidFill>
                  <a:schemeClr val="tx1"/>
                </a:solidFill>
              </a:rPr>
              <a:t>persistent</a:t>
            </a:r>
            <a:r>
              <a:rPr lang="en-US" altLang="ko-KR">
                <a:solidFill>
                  <a:schemeClr val="tx1"/>
                </a:solidFill>
              </a:rPr>
              <a:t> yet!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30043" y="4308544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30043" y="4627958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30043" y="4947372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30043" y="3364720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30043" y="2731504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157545" y="3930787"/>
            <a:ext cx="1379483" cy="319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07317" y="3650369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“flush”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6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275E-6 7.40741E-7 C 0.01835 -0.00139 0.03645 -0.00625 0.05493 -0.0081 C 0.06912 -0.00764 0.08344 -0.00764 0.09763 -0.00695 C 0.10453 -0.00672 0.11091 -0.00139 0.11768 7.40741E-7 C 0.12419 0.00301 0.12991 0.00949 0.13642 0.0125 C 0.13903 0.01365 0.14176 0.01389 0.1441 0.01597 C 0.14788 0.01944 0.15113 0.02407 0.15517 0.02639 C 0.16168 0.03495 0.16649 0.03541 0.17326 0.04143 C 0.17782 0.0456 0.18185 0.05301 0.1868 0.05509 C 0.19357 0.06412 0.20177 0.0699 0.20815 0.08032 C 0.21257 0.0875 0.21492 0.09606 0.21908 0.10347 C 0.22169 0.1081 0.22637 0.11342 0.2295 0.11713 C 0.23093 0.12106 0.23028 0.11967 0.23145 0.12176 " pathEditMode="relative" ptsTypes="ffffffffffff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14 -0.0081 C 0.04126 -0.01644 0.05102 -0.02246 0.05636 -0.02408 C 0.05766 -0.02454 0.05883 -0.02477 0.06014 -0.02523 C 0.06235 -0.02593 0.06664 -0.02755 0.06664 -0.02732 C 0.11533 -0.02685 0.16909 -0.06389 0.2127 -0.02523 C 0.21361 -0.02454 0.21439 -0.02361 0.2153 -0.02292 C 0.22403 -0.01597 0.24394 -0.00417 0.25019 0.00694 " pathEditMode="relative" rAng="0" ptsTypes="ffffff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6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3528E-6 0.00486 C 0.00234 0.00926 0.00702 0.01018 0.01106 0.01134 C 0.01366 0.01227 0.01601 0.01273 0.01861 0.01342 C 0.01978 0.01366 0.02239 0.01435 0.02239 0.01458 C 0.02772 0.01713 0.03306 0.01829 0.03879 0.01921 C 0.04126 0.02037 0.04373 0.02083 0.04634 0.02222 C 0.05167 0.02708 0.06066 0.02662 0.06717 0.02801 C 0.06964 0.02847 0.07211 0.0294 0.07459 0.02986 C 0.07576 0.03032 0.07836 0.03102 0.07836 0.03102 C 0.09229 0.03055 0.10622 0.03055 0.12015 0.02986 C 0.12288 0.02963 0.12744 0.02616 0.12991 0.025 C 0.13147 0.02454 0.13434 0.02315 0.13434 0.02338 C 0.1398 0.01759 0.14618 0.01597 0.1523 0.01227 C 0.15699 0.00972 0.16076 0.00602 0.16571 0.00486 C 0.17013 0.00208 0.17443 -0.00023 0.17912 -0.00208 C 0.1868 -0.0088 0.19422 -0.01667 0.20307 -0.0206 C 0.20606 -0.02454 0.20867 -0.02894 0.21205 -0.03218 C 0.21543 -0.03519 0.22246 -0.03982 0.22546 -0.04283 C 0.22832 -0.04607 0.22728 -0.0463 0.23079 -0.04884 C 0.23275 -0.05 0.23678 -0.05255 0.23678 -0.05232 C 0.23913 -0.05556 0.24264 -0.05718 0.2442 -0.06111 " pathEditMode="relative" rAng="0" ptsTypes="ffffffffffffffffffff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0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3142E-6 1.48148E-6 C 0.0065 0.00393 0.01262 0.00532 0.01939 0.00694 C 0.0246 0.00995 0.03071 0.01087 0.03618 0.01273 C 0.04009 0.0162 0.04412 0.0162 0.04842 0.01736 C 0.05141 0.01921 0.05753 0.0206 0.05753 0.0206 C 0.09333 0.02013 0.129 0.02083 0.16479 0.01944 C 0.17169 0.01921 0.19278 0.00416 0.19708 -0.00348 C 0.20228 -0.01274 0.21192 -0.02616 0.21908 -0.02871 C 0.22819 -0.04075 0.23769 -0.05232 0.24889 -0.05625 C 0.25318 -0.06019 0.25683 -0.06621 0.26112 -0.07014 C 0.26242 -0.0713 0.26451 -0.07292 0.26568 -0.07477 C 0.26841 -0.07894 0.26971 -0.08311 0.27206 -0.08727 " pathEditMode="relative" ptsTypes="fffffffffff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20099E-7 -1.85185E-6 C 0.00338 0.00903 0.00976 0.00949 0.01484 0.01389 C 0.02017 0.01852 0.02447 0.02014 0.03033 0.02199 C 0.03788 0.02708 0.04439 0.0287 0.05233 0.03217 C 0.05923 0.03518 0.06612 0.03981 0.07302 0.04259 C 0.07706 0.04421 0.09177 0.04491 0.09242 0.04491 C 0.14267 0.04398 0.1415 0.04977 0.17131 0.03912 C 0.17599 0.03565 0.18185 0.03541 0.18615 0.03009 C 0.19252 0.02245 0.19799 0.0125 0.20424 0.00463 C 0.20958 -0.00232 0.21622 -0.00741 0.22103 -0.01597 C 0.22533 -0.02361 0.22819 -0.03287 0.23327 -0.03889 C 0.23483 -0.04306 0.23952 -0.05162 0.24173 -0.05509 C 0.2429 -0.05695 0.24433 -0.0581 0.24564 -0.05972 C 0.24629 -0.06042 0.24746 -0.06204 0.24746 -0.06204 C 0.25058 -0.07037 0.24668 -0.06088 0.25071 -0.06783 C 0.25371 -0.07292 0.25019 -0.06945 0.25332 -0.0757 C 0.25631 -0.08195 0.26048 -0.08727 0.26373 -0.09306 C 0.26633 -0.09769 0.26373 -0.0956 0.2662 -0.10116 C 0.26933 -0.10857 0.27388 -0.11389 0.27727 -0.1206 C 0.28274 -0.13172 0.27727 -0.12454 0.28182 -0.12986 C 0.28495 -0.13797 0.28169 -0.12894 0.28378 -0.13658 C 0.28417 -0.13773 0.28495 -0.14005 0.28495 -0.14005 " pathEditMode="relative" ptsTypes="fffffffffffffffffffff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27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umount or os terminated</a:t>
            </a:r>
            <a:endParaRPr lang="ko-KR" altLang="en-US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9" y="3017590"/>
            <a:ext cx="2106655" cy="216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04041" y="2725235"/>
            <a:ext cx="3196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“filesystem umount or terminated”</a:t>
            </a:r>
            <a:endParaRPr lang="ko-KR" altLang="en-US" sz="1400" b="1"/>
          </a:p>
        </p:txBody>
      </p:sp>
      <p:sp>
        <p:nvSpPr>
          <p:cNvPr id="26" name="직사각형 25"/>
          <p:cNvSpPr/>
          <p:nvPr/>
        </p:nvSpPr>
        <p:spPr>
          <a:xfrm>
            <a:off x="5230043" y="3985936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0043" y="3675328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30043" y="3042112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타원형 설명선 29"/>
          <p:cNvSpPr/>
          <p:nvPr/>
        </p:nvSpPr>
        <p:spPr>
          <a:xfrm>
            <a:off x="9388508" y="1944843"/>
            <a:ext cx="2270235" cy="1016875"/>
          </a:xfrm>
          <a:prstGeom prst="wedgeEllipse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Now we are persistent!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순서도: 자기 디스크 31"/>
          <p:cNvSpPr/>
          <p:nvPr/>
        </p:nvSpPr>
        <p:spPr>
          <a:xfrm>
            <a:off x="9068946" y="323822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30043" y="4308544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30043" y="4627958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30043" y="4947372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30043" y="3364720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30043" y="2731504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170718" y="4124835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427317" y="4124911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689961" y="4124911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956497" y="4124911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13096" y="4124987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0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Buffer Cache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file to be modified</a:t>
            </a:r>
          </a:p>
          <a:p>
            <a:pPr lvl="1"/>
            <a:r>
              <a:rPr lang="en-US" altLang="ko-KR"/>
              <a:t>pintos/src/filesys/inode.c</a:t>
            </a:r>
          </a:p>
          <a:p>
            <a:r>
              <a:rPr lang="en-US" altLang="ko-KR"/>
              <a:t>files to be created</a:t>
            </a:r>
          </a:p>
          <a:p>
            <a:pPr lvl="1"/>
            <a:r>
              <a:rPr lang="en-US" altLang="ko-KR"/>
              <a:t>pintos/src/filesys/cache.h (you can choose code file name, cache.h, buffer_cache.h ~)</a:t>
            </a:r>
          </a:p>
          <a:p>
            <a:pPr lvl="1"/>
            <a:r>
              <a:rPr lang="en-US" altLang="ko-KR"/>
              <a:t>pintos/src/filesys/cache.c</a:t>
            </a:r>
            <a:endParaRPr lang="ko-KR" altLang="en-US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815234" y="2962196"/>
            <a:ext cx="10232967" cy="2923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data structure</a:t>
            </a:r>
          </a:p>
          <a:p>
            <a:pPr lvl="1"/>
            <a:r>
              <a:rPr lang="en-US" altLang="ko-KR"/>
              <a:t>Maximum 64 blocks (64 * 512B = 32KB)</a:t>
            </a:r>
          </a:p>
          <a:p>
            <a:pPr lvl="1"/>
            <a:endParaRPr lang="en-US" altLang="ko-KR"/>
          </a:p>
          <a:p>
            <a:r>
              <a:rPr lang="en-US" altLang="ko-KR"/>
              <a:t>functions</a:t>
            </a:r>
          </a:p>
          <a:p>
            <a:pPr lvl="1"/>
            <a:r>
              <a:rPr lang="en-US" altLang="ko-KR"/>
              <a:t>cache search</a:t>
            </a:r>
          </a:p>
          <a:p>
            <a:pPr lvl="1"/>
            <a:r>
              <a:rPr lang="en-US" altLang="ko-KR"/>
              <a:t>select victim (LRU, clock algorithm)</a:t>
            </a:r>
          </a:p>
          <a:p>
            <a:pPr lvl="1"/>
            <a:r>
              <a:rPr lang="en-US" altLang="ko-KR"/>
              <a:t>flush</a:t>
            </a:r>
          </a:p>
          <a:p>
            <a:pPr lvl="1"/>
            <a:r>
              <a:rPr lang="en-US" altLang="ko-KR"/>
              <a:t>write behind</a:t>
            </a:r>
          </a:p>
          <a:p>
            <a:pPr lvl="2"/>
            <a:r>
              <a:rPr lang="en-US" altLang="ko-KR"/>
              <a:t>When the filesystem is terminated, all dirty blocks should be flushed to the disk</a:t>
            </a:r>
          </a:p>
          <a:p>
            <a:pPr lvl="2"/>
            <a:r>
              <a:rPr lang="en-US" altLang="ko-KR"/>
              <a:t>When victim entry is selected, dirty block should be flushed to the disk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10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Buffer Cache (pintos/src/filesys/buffer_cache.c)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814538" y="5908303"/>
            <a:ext cx="694432" cy="365125"/>
          </a:xfrm>
        </p:spPr>
        <p:txBody>
          <a:bodyPr/>
          <a:lstStyle/>
          <a:p>
            <a:fld id="{AAA1611C-8748-4718-9E90-3225C6B6D54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00B050"/>
                </a:solidFill>
              </a:rPr>
              <a:t>struct</a:t>
            </a:r>
            <a:r>
              <a:rPr lang="en-US" altLang="ko-KR" sz="1600"/>
              <a:t> buffer_cache_entry{</a:t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en-US" altLang="ko-KR" sz="1600" b="1">
                <a:solidFill>
                  <a:srgbClr val="00B050"/>
                </a:solidFill>
              </a:rPr>
              <a:t>bool</a:t>
            </a:r>
            <a:r>
              <a:rPr lang="en-US" altLang="ko-KR" sz="1600"/>
              <a:t> valid_bit;</a:t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en-US" altLang="ko-KR" sz="1600" b="1">
                <a:solidFill>
                  <a:srgbClr val="00B050"/>
                </a:solidFill>
              </a:rPr>
              <a:t>bool</a:t>
            </a:r>
            <a:r>
              <a:rPr lang="en-US" altLang="ko-KR" sz="1600"/>
              <a:t> reference_bit; </a:t>
            </a:r>
            <a:r>
              <a:rPr lang="en-US" altLang="ko-KR" sz="1400"/>
              <a:t>// for clock algorithm</a:t>
            </a:r>
            <a:br>
              <a:rPr lang="en-US" altLang="ko-KR" sz="1400"/>
            </a:br>
            <a:r>
              <a:rPr lang="en-US" altLang="ko-KR" sz="1600"/>
              <a:t>	</a:t>
            </a:r>
            <a:r>
              <a:rPr lang="en-US" altLang="ko-KR" sz="1600" b="1">
                <a:solidFill>
                  <a:srgbClr val="00B050"/>
                </a:solidFill>
              </a:rPr>
              <a:t>bool</a:t>
            </a:r>
            <a:r>
              <a:rPr lang="en-US" altLang="ko-KR" sz="1600"/>
              <a:t> dirty_bit;</a:t>
            </a:r>
            <a:br>
              <a:rPr lang="en-US" altLang="ko-KR" sz="1600"/>
            </a:br>
            <a:r>
              <a:rPr lang="en-US" altLang="ko-KR" sz="1600"/>
              <a:t>	block_sector_t disk_sector;</a:t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en-US" altLang="ko-KR" sz="1600" b="1">
                <a:solidFill>
                  <a:srgbClr val="00B050"/>
                </a:solidFill>
              </a:rPr>
              <a:t>uint8_t</a:t>
            </a:r>
            <a:r>
              <a:rPr lang="en-US" altLang="ko-KR" sz="1600"/>
              <a:t> buffer[BLOCK_SECTOR_SIZE]; </a:t>
            </a:r>
            <a:r>
              <a:rPr lang="en-US" altLang="ko-KR" sz="1400"/>
              <a:t>//512 * 1B</a:t>
            </a:r>
            <a:br>
              <a:rPr lang="en-US" altLang="ko-KR" sz="1600"/>
            </a:br>
            <a:r>
              <a:rPr lang="en-US" altLang="ko-KR" sz="1600"/>
              <a:t>}</a:t>
            </a:r>
            <a:br>
              <a:rPr lang="en-US" altLang="ko-KR" sz="1600"/>
            </a:br>
            <a:r>
              <a:rPr lang="en-US" altLang="ko-KR" sz="1600"/>
              <a:t>#define NUM_CACHE 64</a:t>
            </a:r>
            <a:br>
              <a:rPr lang="en-US" altLang="ko-KR" sz="1600"/>
            </a:br>
            <a:r>
              <a:rPr lang="en-US" altLang="ko-KR" sz="1600" b="1">
                <a:solidFill>
                  <a:srgbClr val="00B050"/>
                </a:solidFill>
              </a:rPr>
              <a:t>static struct </a:t>
            </a:r>
            <a:r>
              <a:rPr lang="en-US" altLang="ko-KR" sz="1600"/>
              <a:t>buffer_cache_entry </a:t>
            </a:r>
            <a:r>
              <a:rPr lang="en-US" altLang="ko-KR" sz="1600" b="1">
                <a:solidFill>
                  <a:srgbClr val="7030A0"/>
                </a:solidFill>
              </a:rPr>
              <a:t>cache</a:t>
            </a:r>
            <a:r>
              <a:rPr lang="en-US" altLang="ko-KR" sz="1600"/>
              <a:t>[NUM_CACHE]</a:t>
            </a:r>
            <a:br>
              <a:rPr lang="en-US" altLang="ko-KR" sz="1600"/>
            </a:br>
            <a:r>
              <a:rPr lang="en-US" altLang="ko-KR" sz="1600" b="1">
                <a:solidFill>
                  <a:srgbClr val="00B050"/>
                </a:solidFill>
              </a:rPr>
              <a:t>static struct </a:t>
            </a:r>
            <a:r>
              <a:rPr lang="en-US" altLang="ko-KR" sz="1600"/>
              <a:t>lock buffer_cache_lock</a:t>
            </a:r>
            <a:br>
              <a:rPr lang="en-US" altLang="ko-KR" sz="1600" b="1"/>
            </a:br>
            <a:r>
              <a:rPr lang="en-US" altLang="ko-KR" sz="1600" b="1"/>
              <a:t>…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242506" y="3841622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58416" y="3039148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58416" y="3358562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58416" y="3681915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58416" y="4001329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58416" y="4322595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58416" y="4642009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58416" y="4961423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8416" y="5280837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58415" y="266981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7030A0"/>
                </a:solidFill>
              </a:rPr>
              <a:t>cache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1491" y="416103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64 entries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9021717" y="4493939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caching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9000879" y="399175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flushing</a:t>
            </a:r>
            <a:endParaRPr lang="ko-KR" altLang="en-US" sz="140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87216" y="4322595"/>
            <a:ext cx="10772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887216" y="4474995"/>
            <a:ext cx="10772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21548" y="5622170"/>
            <a:ext cx="54724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/>
              <a:t>LRU, clock algorithm reference : </a:t>
            </a:r>
            <a:r>
              <a:rPr lang="en-US" altLang="ko-KR" sz="1400">
                <a:hlinkClick r:id="rId2"/>
              </a:rPr>
              <a:t>https://yoon1fe.tistory.com/114</a:t>
            </a:r>
            <a:r>
              <a:rPr lang="en-US" altLang="ko-KR" sz="1400"/>
              <a:t>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6870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Pintos Filesystem (overview)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3397469" y="1150883"/>
            <a:ext cx="3988676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application &amp; library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97469" y="2146739"/>
            <a:ext cx="3988676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VFS (virtual file system)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414" y="2449563"/>
            <a:ext cx="1828800" cy="1086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Buffer cache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97469" y="2992815"/>
            <a:ext cx="867103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ext4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7469" y="3838904"/>
            <a:ext cx="3988676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Device Driver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03571" y="3104500"/>
            <a:ext cx="229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(general file system)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16972" y="2992815"/>
            <a:ext cx="867103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nova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475" y="2992815"/>
            <a:ext cx="867103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XFS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55977" y="2992815"/>
            <a:ext cx="867103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F2FS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80393" y="1820917"/>
            <a:ext cx="982454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27320" y="14594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User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9655901" y="1823545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Kernel</a:t>
            </a:r>
            <a:endParaRPr lang="ko-KR" altLang="en-US" b="1"/>
          </a:p>
        </p:txBody>
      </p:sp>
      <p:cxnSp>
        <p:nvCxnSpPr>
          <p:cNvPr id="17" name="직선 연결선 16"/>
          <p:cNvCxnSpPr/>
          <p:nvPr/>
        </p:nvCxnSpPr>
        <p:spPr>
          <a:xfrm>
            <a:off x="625365" y="4574627"/>
            <a:ext cx="99222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01402" y="4574627"/>
            <a:ext cx="124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Hardware</a:t>
            </a:r>
            <a:endParaRPr lang="ko-KR" altLang="en-US" b="1"/>
          </a:p>
        </p:txBody>
      </p:sp>
      <p:sp>
        <p:nvSpPr>
          <p:cNvPr id="15" name="순서도: 자기 디스크 14"/>
          <p:cNvSpPr/>
          <p:nvPr/>
        </p:nvSpPr>
        <p:spPr>
          <a:xfrm>
            <a:off x="3438089" y="4853399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HDD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순서도: 자기 디스크 19"/>
          <p:cNvSpPr/>
          <p:nvPr/>
        </p:nvSpPr>
        <p:spPr>
          <a:xfrm>
            <a:off x="5323380" y="4853399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SSD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11576" y="5215687"/>
            <a:ext cx="42707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…</a:t>
            </a:r>
            <a:endParaRPr lang="ko-KR" altLang="en-US" b="1"/>
          </a:p>
        </p:txBody>
      </p:sp>
      <p:cxnSp>
        <p:nvCxnSpPr>
          <p:cNvPr id="22" name="직선 연결선 21"/>
          <p:cNvCxnSpPr>
            <a:stCxn id="5" idx="0"/>
            <a:endCxn id="2" idx="2"/>
          </p:cNvCxnSpPr>
          <p:nvPr/>
        </p:nvCxnSpPr>
        <p:spPr>
          <a:xfrm flipV="1">
            <a:off x="5391807" y="1631731"/>
            <a:ext cx="0" cy="51500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5" idx="2"/>
          </p:cNvCxnSpPr>
          <p:nvPr/>
        </p:nvCxnSpPr>
        <p:spPr>
          <a:xfrm flipV="1">
            <a:off x="5391807" y="2627587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831020" y="2819401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3831021" y="2819401"/>
            <a:ext cx="3069017" cy="394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6900038" y="2823343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5870026" y="2819401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850523" y="2814140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846784" y="3484175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3846785" y="3657601"/>
            <a:ext cx="3069017" cy="394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915802" y="3488117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5885790" y="3484175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4866287" y="3478914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5365529" y="3670737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5" idx="1"/>
          </p:cNvCxnSpPr>
          <p:nvPr/>
        </p:nvCxnSpPr>
        <p:spPr>
          <a:xfrm flipH="1" flipV="1">
            <a:off x="4292185" y="4319753"/>
            <a:ext cx="1" cy="53364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0" idx="1"/>
          </p:cNvCxnSpPr>
          <p:nvPr/>
        </p:nvCxnSpPr>
        <p:spPr>
          <a:xfrm flipV="1">
            <a:off x="6177477" y="4319753"/>
            <a:ext cx="2626" cy="53364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5" idx="3"/>
            <a:endCxn id="6" idx="1"/>
          </p:cNvCxnSpPr>
          <p:nvPr/>
        </p:nvCxnSpPr>
        <p:spPr>
          <a:xfrm>
            <a:off x="7386145" y="2387163"/>
            <a:ext cx="654269" cy="60565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41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Buffer Cache (function example </a:t>
            </a:r>
            <a:r>
              <a:rPr lang="en-US" altLang="ko-KR">
                <a:sym typeface="Wingdings" panose="05000000000000000000" pitchFamily="2" charset="2"/>
              </a:rPr>
              <a:t> src/filesys/buffer_cache.h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void</a:t>
            </a:r>
            <a:r>
              <a:rPr lang="en-US" altLang="ko-KR"/>
              <a:t> buffer_cache_init ();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void</a:t>
            </a:r>
            <a:r>
              <a:rPr lang="en-US" altLang="ko-KR"/>
              <a:t> buffer_cache_terminate ();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void</a:t>
            </a:r>
            <a:r>
              <a:rPr lang="en-US" altLang="ko-KR"/>
              <a:t> buffer_cache_read (block_sector_t, … 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void</a:t>
            </a:r>
            <a:r>
              <a:rPr lang="en-US" altLang="ko-KR"/>
              <a:t> buffer_cache_write (block_sector_t, … 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struct</a:t>
            </a:r>
            <a:r>
              <a:rPr lang="en-US" altLang="ko-KR"/>
              <a:t> buffer_cache_entry *buffer_cache_lookup (block_sector_t);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struct</a:t>
            </a:r>
            <a:r>
              <a:rPr lang="en-US" altLang="ko-KR"/>
              <a:t> buffer_cache_entry *buffer_cache_select_victim ();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void</a:t>
            </a:r>
            <a:r>
              <a:rPr lang="en-US" altLang="ko-KR"/>
              <a:t> buffer_cache_flush_entry(</a:t>
            </a:r>
            <a:r>
              <a:rPr lang="en-US" altLang="ko-KR">
                <a:solidFill>
                  <a:srgbClr val="00B050"/>
                </a:solidFill>
              </a:rPr>
              <a:t>struct</a:t>
            </a:r>
            <a:r>
              <a:rPr lang="en-US" altLang="ko-KR"/>
              <a:t> buffer_cache_entry*);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void</a:t>
            </a:r>
            <a:r>
              <a:rPr lang="en-US" altLang="ko-KR"/>
              <a:t> buffer_cache_flush_all();</a:t>
            </a:r>
          </a:p>
        </p:txBody>
      </p:sp>
    </p:spTree>
    <p:extLst>
      <p:ext uri="{BB962C8B-B14F-4D97-AF65-F5344CB8AC3E}">
        <p14:creationId xmlns:p14="http://schemas.microsoft.com/office/powerpoint/2010/main" val="204853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and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832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/>
              <a:t>35</a:t>
            </a:r>
            <a:r>
              <a:rPr lang="en-US" altLang="ko-KR" sz="2000" b="0"/>
              <a:t> tests for project </a:t>
            </a:r>
            <a:r>
              <a:rPr lang="en-US" altLang="ko-KR" sz="2000" dirty="0"/>
              <a:t>5</a:t>
            </a:r>
            <a:r>
              <a:rPr lang="en-US" altLang="ko-KR" sz="2000" b="0"/>
              <a:t> </a:t>
            </a:r>
            <a:r>
              <a:rPr lang="en-US" altLang="ko-KR" sz="2000" b="0" dirty="0"/>
              <a:t>will be graded</a:t>
            </a:r>
            <a:r>
              <a:rPr lang="en-US" altLang="ko-KR" sz="2000" b="0"/>
              <a:t>. </a:t>
            </a:r>
            <a:endParaRPr lang="en-US" altLang="ko-KR" sz="2000" b="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/>
              <a:t>Total </a:t>
            </a:r>
            <a:r>
              <a:rPr lang="en-US" altLang="ko-KR" sz="2000" b="0" dirty="0"/>
              <a:t>score is 100 which consists of 80 for test cases and 20 for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Grading script provided by Pintos will be used.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  <a:r>
              <a:rPr lang="en-US" altLang="ko-KR" dirty="0"/>
              <a:t> or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check</a:t>
            </a:r>
            <a:r>
              <a:rPr lang="en-US" altLang="ko-KR" dirty="0"/>
              <a:t> </a:t>
            </a:r>
            <a:r>
              <a:rPr lang="en-US" altLang="ko-KR"/>
              <a:t>in src/filesys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“grade” and “results” files </a:t>
            </a:r>
            <a:r>
              <a:rPr lang="en-US" altLang="ko-KR" sz="2000" b="0"/>
              <a:t>in src/filesys/build </a:t>
            </a:r>
            <a:r>
              <a:rPr lang="en-US" altLang="ko-KR" sz="2000" b="0" dirty="0"/>
              <a:t>after grading</a:t>
            </a:r>
          </a:p>
          <a:p>
            <a:pPr lvl="1"/>
            <a:r>
              <a:rPr lang="en-US" altLang="ko-KR" dirty="0"/>
              <a:t>“grade” file is only created when you use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Test cases are classified </a:t>
            </a:r>
            <a:r>
              <a:rPr lang="en-US" altLang="ko-KR" sz="2000" b="0"/>
              <a:t>in extend </a:t>
            </a:r>
            <a:r>
              <a:rPr lang="en-US" altLang="ko-KR" sz="2000" b="0" dirty="0"/>
              <a:t>file system (</a:t>
            </a:r>
            <a:r>
              <a:rPr lang="en-US" altLang="ko-KR" sz="2000" b="0" err="1"/>
              <a:t>filesys</a:t>
            </a:r>
            <a:r>
              <a:rPr lang="en-US" altLang="ko-KR" sz="2000" b="0"/>
              <a:t> </a:t>
            </a:r>
            <a:r>
              <a:rPr lang="en-US" altLang="ko-KR" sz="2000"/>
              <a:t>extend</a:t>
            </a:r>
            <a:r>
              <a:rPr lang="en-US" altLang="ko-KR" sz="2000" b="0"/>
              <a:t>)</a:t>
            </a:r>
            <a:endParaRPr lang="en-US" altLang="ko-KR" sz="20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8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</a:t>
            </a:r>
            <a:r>
              <a:rPr lang="en-US" altLang="ko-KR"/>
              <a:t>Cases (35 </a:t>
            </a:r>
            <a:r>
              <a:rPr lang="en-US" altLang="ko-KR" dirty="0"/>
              <a:t>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5631"/>
              </p:ext>
            </p:extLst>
          </p:nvPr>
        </p:nvGraphicFramePr>
        <p:xfrm>
          <a:off x="271244" y="1218265"/>
          <a:ext cx="3031632" cy="453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90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8391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5051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599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filesys/extend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dir-empty-name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dir-mk-tree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dir-mkdir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dir-open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dir-over-file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dir-rm-cwd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dir-rm-parent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dir-rm-root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dir-rm-tree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dir-rmdir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dir-under-file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dir-vine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2447"/>
              </p:ext>
            </p:extLst>
          </p:nvPr>
        </p:nvGraphicFramePr>
        <p:xfrm>
          <a:off x="3384430" y="1210850"/>
          <a:ext cx="4218869" cy="454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2579898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4255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filesys/extend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grow-create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gow-dir-lg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grow-file-size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grow-root-lg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grow-root-sm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grow-seq-lg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grow-seq-sm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grow-sparse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23786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grow-tell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93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grow-two-files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syn-rw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dir-empty-name-persistence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40080"/>
              </p:ext>
            </p:extLst>
          </p:nvPr>
        </p:nvGraphicFramePr>
        <p:xfrm>
          <a:off x="7677807" y="1208762"/>
          <a:ext cx="4359704" cy="420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02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2585105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103839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4480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filesys/extend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68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68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dir-mk-tree-persistence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68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dir-mkdir-persistence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68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dir-open-persistence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68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dir-over-file-persistence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68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dir-rm-cwd-persistence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067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dir-rm-parent-persistence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0679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dir-rm-root-persistence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79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dir-rm-tree-ersistence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79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dir-rmdir-persistence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79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dir-under-file-persistence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79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dir-vine-persistence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155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Total score:</a:t>
            </a:r>
            <a:br>
              <a:rPr lang="en-US" altLang="ko-KR"/>
            </a:br>
            <a:r>
              <a:rPr lang="en-US" altLang="ko-KR" b="1"/>
              <a:t>filesys(extend) score / 105 x 80</a:t>
            </a:r>
            <a:br>
              <a:rPr lang="en-US" altLang="ko-KR"/>
            </a:br>
            <a:r>
              <a:rPr lang="en-US" altLang="ko-KR"/>
              <a:t>(max score of filesys(extend) : 3 x 35 = 105)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Documentation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Use the document file uploaded on e-class.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Documentation accounts for 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45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dirty="0"/>
              <a:t>Make 'ID' directory and copy </a:t>
            </a:r>
            <a:r>
              <a:rPr lang="en-US" altLang="ko-KR" sz="2000" u="sng" dirty="0">
                <a:solidFill>
                  <a:srgbClr val="FF0000"/>
                </a:solidFill>
              </a:rPr>
              <a:t>'</a:t>
            </a:r>
            <a:r>
              <a:rPr lang="en-US" altLang="ko-KR" sz="2000" u="sng" dirty="0" err="1">
                <a:solidFill>
                  <a:srgbClr val="FF0000"/>
                </a:solidFill>
              </a:rPr>
              <a:t>src</a:t>
            </a:r>
            <a:r>
              <a:rPr lang="en-US" altLang="ko-KR" sz="2000" u="sng" dirty="0">
                <a:solidFill>
                  <a:srgbClr val="FF0000"/>
                </a:solidFill>
              </a:rPr>
              <a:t>' directory </a:t>
            </a:r>
            <a:r>
              <a:rPr lang="en-US" altLang="ko-KR" sz="2000" b="0" dirty="0"/>
              <a:t>in the pintos directory and the document file (</a:t>
            </a:r>
            <a:r>
              <a:rPr lang="en-US" altLang="ko-KR" sz="2000" u="sng" dirty="0">
                <a:solidFill>
                  <a:srgbClr val="FF0000"/>
                </a:solidFill>
              </a:rPr>
              <a:t>[ID].docx</a:t>
            </a:r>
            <a:r>
              <a:rPr lang="en-US" altLang="ko-KR" sz="2000" b="0" dirty="0"/>
              <a:t>).</a:t>
            </a:r>
          </a:p>
          <a:p>
            <a:r>
              <a:rPr lang="en-US" altLang="ko-KR" sz="2000" b="0" dirty="0"/>
              <a:t>Compress 'ID' directory </a:t>
            </a:r>
            <a:r>
              <a:rPr lang="en-US" altLang="ko-KR" sz="2000" b="0"/>
              <a:t>to '</a:t>
            </a:r>
            <a:r>
              <a:rPr lang="en-US" sz="2000">
                <a:solidFill>
                  <a:srgbClr val="FF0000"/>
                </a:solidFill>
              </a:rPr>
              <a:t>os_prj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en-US" sz="2000">
                <a:solidFill>
                  <a:srgbClr val="FF0000"/>
                </a:solidFill>
              </a:rPr>
              <a:t>_[</a:t>
            </a:r>
            <a:r>
              <a:rPr lang="en-US" sz="2000" dirty="0">
                <a:solidFill>
                  <a:srgbClr val="FF0000"/>
                </a:solidFill>
              </a:rPr>
              <a:t>ID].</a:t>
            </a:r>
            <a:r>
              <a:rPr lang="en-US" sz="2000" dirty="0" err="1">
                <a:solidFill>
                  <a:srgbClr val="FF0000"/>
                </a:solidFill>
              </a:rPr>
              <a:t>tar.gz</a:t>
            </a:r>
            <a:r>
              <a:rPr lang="en-US" sz="2000" b="0" dirty="0"/>
              <a:t>'.</a:t>
            </a:r>
            <a:endParaRPr lang="en-US" altLang="ko-KR" sz="2000" b="0" dirty="0"/>
          </a:p>
          <a:p>
            <a:pPr latinLnBrk="0" hangingPunct="0"/>
            <a:r>
              <a:rPr lang="en-US" altLang="ko-KR" sz="2000" b="0" dirty="0"/>
              <a:t>We provide the script '</a:t>
            </a:r>
            <a:r>
              <a:rPr lang="en-US" altLang="ko-KR" sz="2000" b="0" dirty="0" err="1"/>
              <a:t>submit.sh</a:t>
            </a:r>
            <a:r>
              <a:rPr lang="en-US" altLang="ko-KR" sz="2000" b="0" dirty="0"/>
              <a:t>' to make </a:t>
            </a:r>
            <a:r>
              <a:rPr lang="en-US" altLang="ko-KR" sz="2000" b="0" dirty="0" err="1"/>
              <a:t>tar.gz</a:t>
            </a:r>
            <a:r>
              <a:rPr lang="en-US" altLang="ko-KR" sz="2000" b="0" dirty="0"/>
              <a:t> file which contains '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' directory and document file.</a:t>
            </a:r>
            <a:br>
              <a:rPr lang="en-US" altLang="ko-KR" sz="2000" b="0" dirty="0"/>
            </a:br>
            <a:r>
              <a:rPr lang="ko-KR" altLang="en-US" sz="2000" b="0" dirty="0"/>
              <a:t>학생들의 편의를 위해 </a:t>
            </a:r>
            <a:r>
              <a:rPr lang="en-US" altLang="ko-KR" sz="2000" b="0" dirty="0"/>
              <a:t>pintos </a:t>
            </a:r>
            <a:r>
              <a:rPr lang="ko-KR" altLang="en-US" sz="2000" b="0" dirty="0"/>
              <a:t>디렉토리 내 </a:t>
            </a:r>
            <a:r>
              <a:rPr lang="en-US" altLang="ko-KR" sz="2000" b="0" dirty="0" err="1"/>
              <a:t>submit.sh</a:t>
            </a:r>
            <a:r>
              <a:rPr lang="ko-KR" altLang="en-US" sz="2000" b="0" dirty="0"/>
              <a:t> 스크립트를 제공합니다</a:t>
            </a:r>
            <a:r>
              <a:rPr lang="en-US" altLang="ko-KR" sz="2000" b="0" dirty="0"/>
              <a:t>.</a:t>
            </a:r>
            <a:br>
              <a:rPr lang="en-US" altLang="ko-KR" sz="2000" b="0" dirty="0"/>
            </a:br>
            <a:r>
              <a:rPr lang="ko-KR" altLang="en-US" sz="2000" b="0" dirty="0"/>
              <a:t>이 스크립트는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src</a:t>
            </a:r>
            <a:r>
              <a:rPr lang="ko-KR" altLang="en-US" sz="2000" b="0" dirty="0"/>
              <a:t> 디렉토리와 </a:t>
            </a:r>
            <a:r>
              <a:rPr lang="en-US" altLang="ko-KR" sz="2000" b="0" dirty="0"/>
              <a:t>document file</a:t>
            </a:r>
            <a:r>
              <a:rPr lang="ko-KR" altLang="en-US" sz="2000" b="0" dirty="0"/>
              <a:t>을 포함한 </a:t>
            </a:r>
            <a:r>
              <a:rPr lang="en-US" altLang="ko-KR" sz="2000" b="0" dirty="0" err="1"/>
              <a:t>tar.gz</a:t>
            </a:r>
            <a:r>
              <a:rPr lang="ko-KR" altLang="en-US" sz="2000" b="0" dirty="0"/>
              <a:t> 파일을 생성합니다</a:t>
            </a:r>
            <a:r>
              <a:rPr lang="en-US" altLang="ko-KR" sz="2000" b="0" dirty="0"/>
              <a:t>.</a:t>
            </a:r>
          </a:p>
          <a:p>
            <a:pPr latinLnBrk="0" hangingPunct="0"/>
            <a:r>
              <a:rPr lang="en-US" altLang="ko-KR" sz="2000" dirty="0">
                <a:solidFill>
                  <a:srgbClr val="FF0000"/>
                </a:solidFill>
              </a:rPr>
              <a:t>Disclaimer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5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20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dirty="0"/>
              <a:t>2022 12. 26  23:59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F2C8110-DB6F-D84A-B36C-CA8AFF8F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9869"/>
              </p:ext>
            </p:extLst>
          </p:nvPr>
        </p:nvGraphicFramePr>
        <p:xfrm>
          <a:off x="1976372" y="2788233"/>
          <a:ext cx="6985060" cy="741680"/>
        </p:xfrm>
        <a:graphic>
          <a:graphicData uri="http://schemas.openxmlformats.org/drawingml/2006/table">
            <a:tbl>
              <a:tblPr firstRow="1" bandRow="1"/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os_prj5_[</a:t>
                      </a:r>
                      <a:r>
                        <a:rPr lang="en-US" dirty="0"/>
                        <a:t>ID].tar.gz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os_prj5_2018</a:t>
                      </a:r>
                      <a:r>
                        <a:rPr lang="en-US" altLang="ko-KR"/>
                        <a:t>9999</a:t>
                      </a:r>
                      <a:r>
                        <a:rPr lang="en-US"/>
                        <a:t>.tar.gz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784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Check </a:t>
            </a:r>
            <a:r>
              <a:rPr lang="en-US" altLang="ko-KR" sz="1200"/>
              <a:t>that </a:t>
            </a:r>
            <a:r>
              <a:rPr lang="en-US" altLang="ko-KR" sz="1200" b="1">
                <a:solidFill>
                  <a:srgbClr val="C00000"/>
                </a:solidFill>
              </a:rPr>
              <a:t>os_prj5_[</a:t>
            </a:r>
            <a:r>
              <a:rPr lang="en-US" altLang="ko-KR" sz="1200" b="1" dirty="0">
                <a:solidFill>
                  <a:srgbClr val="C00000"/>
                </a:solidFill>
              </a:rPr>
              <a:t>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/>
              <a:t>Decompress </a:t>
            </a:r>
            <a:r>
              <a:rPr lang="en-US" altLang="ko-KR" sz="1200" b="1">
                <a:solidFill>
                  <a:srgbClr val="C00000"/>
                </a:solidFill>
              </a:rPr>
              <a:t>os_prj5_[</a:t>
            </a:r>
            <a:r>
              <a:rPr lang="en-US" altLang="ko-KR" sz="1200" b="1" dirty="0">
                <a:solidFill>
                  <a:srgbClr val="C00000"/>
                </a:solidFill>
              </a:rPr>
              <a:t>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err="1">
                <a:solidFill>
                  <a:srgbClr val="1065E7"/>
                </a:solidFill>
              </a:rPr>
              <a:t>zxf</a:t>
            </a:r>
            <a:r>
              <a:rPr lang="en-US" altLang="ko-KR" sz="1200" b="1">
                <a:solidFill>
                  <a:srgbClr val="1065E7"/>
                </a:solidFill>
              </a:rPr>
              <a:t> os_prj5_[</a:t>
            </a:r>
            <a:r>
              <a:rPr lang="en-US" altLang="ko-KR" sz="1200" b="1" dirty="0">
                <a:solidFill>
                  <a:srgbClr val="1065E7"/>
                </a:solidFill>
              </a:rPr>
              <a:t>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</a:t>
            </a:r>
            <a:r>
              <a:rPr lang="en-US" altLang="ko-KR" sz="1200"/>
              <a:t>, os_prj5_20189999.tar.gz </a:t>
            </a:r>
            <a:r>
              <a:rPr lang="en-US" altLang="ko-KR" sz="1200" dirty="0"/>
              <a:t>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err="1">
                <a:solidFill>
                  <a:srgbClr val="1065E7"/>
                </a:solidFill>
              </a:rPr>
              <a:t>zxf</a:t>
            </a:r>
            <a:r>
              <a:rPr lang="en-US" altLang="ko-KR" sz="1200" b="1">
                <a:solidFill>
                  <a:srgbClr val="1065E7"/>
                </a:solidFill>
              </a:rPr>
              <a:t> os_prj5_20189999.tar.gz</a:t>
            </a:r>
            <a:endParaRPr lang="en-US" altLang="ko-KR" sz="1200" b="1" dirty="0">
              <a:solidFill>
                <a:srgbClr val="1065E7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</a:t>
            </a:r>
            <a:r>
              <a:rPr lang="en-US" altLang="ko-KR" sz="1400"/>
              <a:t>the </a:t>
            </a:r>
            <a:r>
              <a:rPr lang="en-US" altLang="ko-KR" sz="1400" b="1">
                <a:solidFill>
                  <a:srgbClr val="C00000"/>
                </a:solidFill>
              </a:rPr>
              <a:t>os_prj5_[</a:t>
            </a:r>
            <a:r>
              <a:rPr lang="en-US" altLang="ko-KR" sz="1400" b="1" dirty="0">
                <a:solidFill>
                  <a:srgbClr val="C00000"/>
                </a:solidFill>
              </a:rPr>
              <a:t>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</a:t>
            </a:r>
            <a:r>
              <a:rPr lang="en-US" altLang="ko-KR" sz="1400" b="1">
                <a:solidFill>
                  <a:srgbClr val="C00000"/>
                </a:solidFill>
              </a:rPr>
              <a:t>submit.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Pintos Filesystem (on-disk layout)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746910" y="1045746"/>
            <a:ext cx="2924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/>
              <a:t>pintos filesystem : </a:t>
            </a:r>
            <a:r>
              <a:rPr lang="en-US" altLang="ko-KR" sz="1400" b="1"/>
              <a:t>8MB</a:t>
            </a:r>
          </a:p>
          <a:p>
            <a:pPr marL="285750" indent="-285750">
              <a:buFontTx/>
              <a:buChar char="-"/>
            </a:pPr>
            <a:r>
              <a:rPr lang="en-US" altLang="ko-KR" sz="1400"/>
              <a:t>sector size : </a:t>
            </a:r>
            <a:r>
              <a:rPr lang="en-US" altLang="ko-KR" sz="1400" b="1"/>
              <a:t>512B</a:t>
            </a:r>
          </a:p>
          <a:p>
            <a:pPr marL="285750" indent="-285750">
              <a:buFontTx/>
              <a:buChar char="-"/>
            </a:pPr>
            <a:r>
              <a:rPr lang="en-US" altLang="ko-KR" sz="1400"/>
              <a:t>8MB / 512B = </a:t>
            </a:r>
            <a:r>
              <a:rPr lang="en-US" altLang="ko-KR" sz="1400" b="1">
                <a:solidFill>
                  <a:srgbClr val="FF0000"/>
                </a:solidFill>
              </a:rPr>
              <a:t>16,384 sectors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2802" y="3325959"/>
            <a:ext cx="853423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on-disk inode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6225" y="3325959"/>
            <a:ext cx="853423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root-dir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on-disk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inode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79647" y="3325959"/>
            <a:ext cx="2991681" cy="796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bit map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85332" y="3325959"/>
            <a:ext cx="826737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root-dir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entries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12069" y="3325959"/>
            <a:ext cx="5904186" cy="79615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Data Blocks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910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21892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04866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43048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70398" y="413259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 ~ 16,383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7247" y="5099540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start : 2</a:t>
            </a:r>
          </a:p>
          <a:p>
            <a:r>
              <a:rPr lang="en-US" altLang="ko-KR" sz="1200"/>
              <a:t>length : 2048</a:t>
            </a:r>
          </a:p>
          <a:p>
            <a:r>
              <a:rPr lang="en-US" altLang="ko-KR" sz="1200"/>
              <a:t>…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7247" y="5099540"/>
            <a:ext cx="1190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0033" y="4838252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bitmap inode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1338118" y="2187723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start : 6</a:t>
            </a:r>
          </a:p>
          <a:p>
            <a:r>
              <a:rPr lang="en-US" altLang="ko-KR" sz="1200"/>
              <a:t>length : 320</a:t>
            </a:r>
          </a:p>
          <a:p>
            <a:r>
              <a:rPr lang="en-US" altLang="ko-KR" sz="1200"/>
              <a:t>…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8118" y="2187723"/>
            <a:ext cx="1190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30904" y="1926435"/>
            <a:ext cx="1165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root-dir inode</a:t>
            </a:r>
            <a:endParaRPr lang="ko-KR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4969278" y="5130406"/>
            <a:ext cx="322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filename	| inode sector # 	| …</a:t>
            </a:r>
          </a:p>
          <a:p>
            <a:r>
              <a:rPr lang="en-US" altLang="ko-KR" sz="1200"/>
              <a:t>myfile    	|	</a:t>
            </a:r>
            <a:r>
              <a:rPr lang="en-US" altLang="ko-KR" sz="1200" b="1"/>
              <a:t>7</a:t>
            </a:r>
            <a:r>
              <a:rPr lang="en-US" altLang="ko-KR" sz="1200"/>
              <a:t>	| …</a:t>
            </a:r>
          </a:p>
          <a:p>
            <a:r>
              <a:rPr lang="en-US" altLang="ko-KR" sz="1200"/>
              <a:t>file.c	|	</a:t>
            </a:r>
            <a:r>
              <a:rPr lang="en-US" altLang="ko-KR" sz="1200" b="1"/>
              <a:t>10</a:t>
            </a:r>
            <a:r>
              <a:rPr lang="en-US" altLang="ko-KR" sz="1200"/>
              <a:t>	| … </a:t>
            </a:r>
            <a:r>
              <a:rPr lang="en-US" altLang="ko-KR" b="1"/>
              <a:t>…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969278" y="5130407"/>
            <a:ext cx="3292990" cy="938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962064" y="4869118"/>
            <a:ext cx="1236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root-dir entries</a:t>
            </a:r>
            <a:endParaRPr lang="ko-KR" altLang="en-US" sz="1200"/>
          </a:p>
        </p:txBody>
      </p:sp>
      <p:sp>
        <p:nvSpPr>
          <p:cNvPr id="37" name="직사각형 36"/>
          <p:cNvSpPr/>
          <p:nvPr/>
        </p:nvSpPr>
        <p:spPr>
          <a:xfrm>
            <a:off x="5912068" y="3325959"/>
            <a:ext cx="764625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03002" y="2049224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start : 8</a:t>
            </a:r>
          </a:p>
          <a:p>
            <a:r>
              <a:rPr lang="en-US" altLang="ko-KR" sz="1200"/>
              <a:t>length : 1024</a:t>
            </a:r>
          </a:p>
          <a:p>
            <a:r>
              <a:rPr lang="en-US" altLang="ko-KR" sz="1200"/>
              <a:t>…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703002" y="2049224"/>
            <a:ext cx="1190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5788" y="1787936"/>
            <a:ext cx="105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myfile inode</a:t>
            </a:r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6676692" y="3325959"/>
            <a:ext cx="758823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35514" y="3325959"/>
            <a:ext cx="750963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186477" y="3325959"/>
            <a:ext cx="765018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951495" y="3325959"/>
            <a:ext cx="76200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713495" y="3325959"/>
            <a:ext cx="729916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443410" y="3325959"/>
            <a:ext cx="718343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73837" y="2049223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start : 11</a:t>
            </a:r>
          </a:p>
          <a:p>
            <a:r>
              <a:rPr lang="en-US" altLang="ko-KR" sz="1200"/>
              <a:t>length : 1536</a:t>
            </a:r>
          </a:p>
          <a:p>
            <a:r>
              <a:rPr lang="en-US" altLang="ko-KR" sz="1200"/>
              <a:t>…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973837" y="2049223"/>
            <a:ext cx="1190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966623" y="1787935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file.c inode</a:t>
            </a:r>
            <a:endParaRPr lang="ko-KR" altLang="en-US" sz="1200"/>
          </a:p>
        </p:txBody>
      </p:sp>
      <p:sp>
        <p:nvSpPr>
          <p:cNvPr id="43" name="슬라이드 번호 개체 틀 3"/>
          <p:cNvSpPr txBox="1">
            <a:spLocks/>
          </p:cNvSpPr>
          <p:nvPr/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20" name="직선 연결선 19"/>
          <p:cNvCxnSpPr>
            <a:stCxn id="7" idx="0"/>
            <a:endCxn id="7" idx="2"/>
          </p:cNvCxnSpPr>
          <p:nvPr/>
        </p:nvCxnSpPr>
        <p:spPr>
          <a:xfrm>
            <a:off x="3675488" y="3325959"/>
            <a:ext cx="0" cy="7961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905606" y="3325959"/>
            <a:ext cx="0" cy="7961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379681" y="3325959"/>
            <a:ext cx="0" cy="7961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56355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887453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8124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472802" y="4122117"/>
            <a:ext cx="114445" cy="9931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326225" y="4122117"/>
            <a:ext cx="462729" cy="97742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1326225" y="2827238"/>
            <a:ext cx="11893" cy="4987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2179651" y="2834054"/>
            <a:ext cx="348764" cy="4919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4969278" y="4122117"/>
            <a:ext cx="116054" cy="102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 flipV="1">
            <a:off x="5912068" y="4122117"/>
            <a:ext cx="2350200" cy="10082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 flipV="1">
            <a:off x="5703002" y="2695554"/>
            <a:ext cx="209066" cy="6304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973838" y="2695555"/>
            <a:ext cx="217485" cy="630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6676692" y="2695555"/>
            <a:ext cx="216608" cy="630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8951495" y="2695555"/>
            <a:ext cx="212639" cy="630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199229" y="5254111"/>
            <a:ext cx="265962" cy="2790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199712" y="5702362"/>
            <a:ext cx="265479" cy="253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556727" y="5071742"/>
            <a:ext cx="1909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/>
              <a:t>: data sector (block)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: inode sector (block)</a:t>
            </a:r>
            <a:endParaRPr lang="ko-KR" altLang="en-US" sz="1400"/>
          </a:p>
        </p:txBody>
      </p:sp>
      <p:sp>
        <p:nvSpPr>
          <p:cNvPr id="104" name="왼쪽 중괄호 103"/>
          <p:cNvSpPr/>
          <p:nvPr/>
        </p:nvSpPr>
        <p:spPr>
          <a:xfrm rot="5400000">
            <a:off x="818278" y="2811358"/>
            <a:ext cx="152376" cy="83143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46454" y="259243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sector</a:t>
            </a:r>
            <a:br>
              <a:rPr lang="en-US" altLang="ko-KR" sz="1400"/>
            </a:br>
            <a:r>
              <a:rPr lang="en-US" altLang="ko-KR" sz="1400"/>
              <a:t>(512B)</a:t>
            </a:r>
            <a:endParaRPr lang="ko-KR" altLang="en-US" sz="1400"/>
          </a:p>
        </p:txBody>
      </p:sp>
      <p:sp>
        <p:nvSpPr>
          <p:cNvPr id="113" name="모서리가 둥근 사각형 설명선 112"/>
          <p:cNvSpPr/>
          <p:nvPr/>
        </p:nvSpPr>
        <p:spPr>
          <a:xfrm>
            <a:off x="4467726" y="1179095"/>
            <a:ext cx="2588377" cy="505326"/>
          </a:xfrm>
          <a:prstGeom prst="wedgeRoundRectCallout">
            <a:avLst>
              <a:gd name="adj1" fmla="val -1000"/>
              <a:gd name="adj2" fmla="val 8948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myfile</a:t>
            </a:r>
            <a:r>
              <a:rPr lang="ko-KR" altLang="en-US" sz="1200">
                <a:solidFill>
                  <a:schemeClr val="tx1"/>
                </a:solidFill>
              </a:rPr>
              <a:t>은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r>
              <a:rPr lang="ko-KR" altLang="en-US" sz="1200">
                <a:solidFill>
                  <a:schemeClr val="tx1"/>
                </a:solidFill>
              </a:rPr>
              <a:t>번째 </a:t>
            </a:r>
            <a:r>
              <a:rPr lang="en-US" altLang="ko-KR" sz="1200">
                <a:solidFill>
                  <a:schemeClr val="tx1"/>
                </a:solidFill>
              </a:rPr>
              <a:t>sector</a:t>
            </a:r>
            <a:r>
              <a:rPr lang="ko-KR" altLang="en-US" sz="1200">
                <a:solidFill>
                  <a:schemeClr val="tx1"/>
                </a:solidFill>
              </a:rPr>
              <a:t>부터 시작이고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사이즈가 </a:t>
            </a:r>
            <a:r>
              <a:rPr lang="en-US" altLang="ko-KR" sz="1200">
                <a:solidFill>
                  <a:schemeClr val="tx1"/>
                </a:solidFill>
              </a:rPr>
              <a:t>1024B(2sectors)</a:t>
            </a:r>
            <a:r>
              <a:rPr lang="ko-KR" altLang="en-US" sz="1200">
                <a:solidFill>
                  <a:schemeClr val="tx1"/>
                </a:solidFill>
              </a:rPr>
              <a:t>이네 </a:t>
            </a:r>
            <a:r>
              <a:rPr lang="en-US" altLang="ko-KR" sz="1200">
                <a:solidFill>
                  <a:schemeClr val="tx1"/>
                </a:solidFill>
              </a:rPr>
              <a:t>!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4" name="모서리가 둥근 사각형 설명선 113"/>
          <p:cNvSpPr/>
          <p:nvPr/>
        </p:nvSpPr>
        <p:spPr>
          <a:xfrm>
            <a:off x="7490076" y="1179095"/>
            <a:ext cx="2588377" cy="505326"/>
          </a:xfrm>
          <a:prstGeom prst="wedgeRoundRectCallout">
            <a:avLst>
              <a:gd name="adj1" fmla="val 3029"/>
              <a:gd name="adj2" fmla="val 9900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file.c</a:t>
            </a:r>
            <a:r>
              <a:rPr lang="ko-KR" altLang="en-US" sz="1200">
                <a:solidFill>
                  <a:schemeClr val="tx1"/>
                </a:solidFill>
              </a:rPr>
              <a:t>는 </a:t>
            </a:r>
            <a:r>
              <a:rPr lang="en-US" altLang="ko-KR" sz="1200">
                <a:solidFill>
                  <a:schemeClr val="tx1"/>
                </a:solidFill>
              </a:rPr>
              <a:t>11</a:t>
            </a:r>
            <a:r>
              <a:rPr lang="ko-KR" altLang="en-US" sz="1200">
                <a:solidFill>
                  <a:schemeClr val="tx1"/>
                </a:solidFill>
              </a:rPr>
              <a:t>번째 </a:t>
            </a:r>
            <a:r>
              <a:rPr lang="en-US" altLang="ko-KR" sz="1200">
                <a:solidFill>
                  <a:schemeClr val="tx1"/>
                </a:solidFill>
              </a:rPr>
              <a:t>sector</a:t>
            </a:r>
            <a:r>
              <a:rPr lang="ko-KR" altLang="en-US" sz="1200">
                <a:solidFill>
                  <a:schemeClr val="tx1"/>
                </a:solidFill>
              </a:rPr>
              <a:t>부터 시작이고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사이즈가 </a:t>
            </a:r>
            <a:r>
              <a:rPr lang="en-US" altLang="ko-KR" sz="1200">
                <a:solidFill>
                  <a:schemeClr val="tx1"/>
                </a:solidFill>
              </a:rPr>
              <a:t>1536B(3sectors)</a:t>
            </a:r>
            <a:r>
              <a:rPr lang="ko-KR" altLang="en-US" sz="1200">
                <a:solidFill>
                  <a:schemeClr val="tx1"/>
                </a:solidFill>
              </a:rPr>
              <a:t>이네 </a:t>
            </a:r>
            <a:r>
              <a:rPr lang="en-US" altLang="ko-KR" sz="1200">
                <a:solidFill>
                  <a:schemeClr val="tx1"/>
                </a:solidFill>
              </a:rPr>
              <a:t>!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5" name="모서리가 둥근 사각형 설명선 114"/>
          <p:cNvSpPr/>
          <p:nvPr/>
        </p:nvSpPr>
        <p:spPr>
          <a:xfrm>
            <a:off x="1916487" y="5599473"/>
            <a:ext cx="2807289" cy="505326"/>
          </a:xfrm>
          <a:prstGeom prst="wedgeRoundRectCallout">
            <a:avLst>
              <a:gd name="adj1" fmla="val -49962"/>
              <a:gd name="adj2" fmla="val -8670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bitmap</a:t>
            </a:r>
            <a:r>
              <a:rPr lang="ko-KR" altLang="en-US" sz="1200">
                <a:solidFill>
                  <a:schemeClr val="tx1"/>
                </a:solidFill>
              </a:rPr>
              <a:t>정보는 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번째 </a:t>
            </a:r>
            <a:r>
              <a:rPr lang="en-US" altLang="ko-KR" sz="1200">
                <a:solidFill>
                  <a:schemeClr val="tx1"/>
                </a:solidFill>
              </a:rPr>
              <a:t>sector</a:t>
            </a:r>
            <a:r>
              <a:rPr lang="ko-KR" altLang="en-US" sz="1200">
                <a:solidFill>
                  <a:schemeClr val="tx1"/>
                </a:solidFill>
              </a:rPr>
              <a:t>부터 시작이고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사이즈가 </a:t>
            </a:r>
            <a:r>
              <a:rPr lang="en-US" altLang="ko-KR" sz="1200">
                <a:solidFill>
                  <a:schemeClr val="tx1"/>
                </a:solidFill>
              </a:rPr>
              <a:t>2048B(4sectors)</a:t>
            </a:r>
            <a:r>
              <a:rPr lang="ko-KR" altLang="en-US" sz="1200">
                <a:solidFill>
                  <a:schemeClr val="tx1"/>
                </a:solidFill>
              </a:rPr>
              <a:t>이네</a:t>
            </a:r>
            <a:r>
              <a:rPr lang="en-US" altLang="ko-KR" sz="1200">
                <a:solidFill>
                  <a:schemeClr val="tx1"/>
                </a:solidFill>
              </a:rPr>
              <a:t>!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2348733" y="3192627"/>
            <a:ext cx="26374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  <p:bldP spid="23" grpId="0"/>
      <p:bldP spid="24" grpId="0" animBg="1"/>
      <p:bldP spid="25" grpId="0"/>
      <p:bldP spid="30" grpId="0"/>
      <p:bldP spid="31" grpId="0" animBg="1"/>
      <p:bldP spid="32" grpId="0"/>
      <p:bldP spid="37" grpId="0" animBg="1"/>
      <p:bldP spid="38" grpId="0"/>
      <p:bldP spid="39" grpId="0" animBg="1"/>
      <p:bldP spid="40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 animBg="1"/>
      <p:bldP spid="53" grpId="0"/>
      <p:bldP spid="104" grpId="0" animBg="1"/>
      <p:bldP spid="106" grpId="0"/>
      <p:bldP spid="113" grpId="0" animBg="1"/>
      <p:bldP spid="114" grpId="0" animBg="1"/>
      <p:bldP spid="1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Pintos Filesystem (file structure)</a:t>
            </a:r>
            <a:endParaRPr lang="ko-KR" altLang="en-US" sz="2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47" y="1934109"/>
            <a:ext cx="3221423" cy="199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291" y="2373688"/>
            <a:ext cx="2928566" cy="154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1" y="1789353"/>
            <a:ext cx="2830948" cy="138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94725" y="4157404"/>
            <a:ext cx="319202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00B050"/>
                </a:solidFill>
              </a:rPr>
              <a:t>In-memory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inode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sector : block number with </a:t>
            </a:r>
            <a:r>
              <a:rPr lang="en-US" altLang="ko-KR" sz="1400" dirty="0" err="1"/>
              <a:t>inode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data : </a:t>
            </a:r>
            <a:r>
              <a:rPr lang="en-US" altLang="ko-KR" sz="1400" dirty="0" err="1"/>
              <a:t>disk_inode</a:t>
            </a:r>
            <a:r>
              <a:rPr lang="en-US" altLang="ko-KR" sz="1400" dirty="0"/>
              <a:t>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remove : file removed or not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574783" y="4088163"/>
            <a:ext cx="351224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u="sng">
                <a:solidFill>
                  <a:schemeClr val="accent4">
                    <a:lumMod val="75000"/>
                  </a:schemeClr>
                </a:solidFill>
              </a:rPr>
              <a:t>On-disk</a:t>
            </a:r>
            <a:r>
              <a:rPr lang="en-US" altLang="ko-KR" sz="1400"/>
              <a:t> inode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start : start block number of file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length : size of file (Byte)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070" y="3245269"/>
            <a:ext cx="33492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file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inode : </a:t>
            </a:r>
            <a:r>
              <a:rPr lang="en-US" altLang="ko-KR" sz="1400" b="1" u="sng">
                <a:solidFill>
                  <a:srgbClr val="00B050"/>
                </a:solidFill>
              </a:rPr>
              <a:t>in-memory</a:t>
            </a:r>
            <a:r>
              <a:rPr lang="en-US" altLang="ko-KR" sz="1400"/>
              <a:t> inode pointer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pos : file offset (position)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deny_write : write accessible or not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66900" y="2215821"/>
            <a:ext cx="1511300" cy="238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13366" y="3439492"/>
            <a:ext cx="1793933" cy="238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3" idx="3"/>
          </p:cNvCxnSpPr>
          <p:nvPr/>
        </p:nvCxnSpPr>
        <p:spPr>
          <a:xfrm flipV="1">
            <a:off x="3378200" y="1934109"/>
            <a:ext cx="1158547" cy="401096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3"/>
          </p:cNvCxnSpPr>
          <p:nvPr/>
        </p:nvCxnSpPr>
        <p:spPr>
          <a:xfrm flipV="1">
            <a:off x="7607299" y="2419021"/>
            <a:ext cx="1162051" cy="11398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79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Pintos Filesystem (directory &amp; bitmap)</a:t>
            </a:r>
            <a:endParaRPr lang="ko-KR" altLang="en-US" sz="2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70" y="1198988"/>
            <a:ext cx="2293525" cy="93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76470" y="2208687"/>
            <a:ext cx="299222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dir structure (</a:t>
            </a:r>
            <a:r>
              <a:rPr lang="en-US" altLang="ko-KR" sz="1400" b="1" u="sng">
                <a:solidFill>
                  <a:srgbClr val="00B050"/>
                </a:solidFill>
              </a:rPr>
              <a:t>in-memory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inode : directory inode pointer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pos : directory entry offset</a:t>
            </a:r>
            <a:endParaRPr lang="ko-KR" altLang="en-US" sz="14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70" y="3650088"/>
            <a:ext cx="3065717" cy="110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876470" y="4805924"/>
            <a:ext cx="3817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dir entry structure (</a:t>
            </a:r>
            <a:r>
              <a:rPr lang="en-US" altLang="ko-KR" sz="1400" b="1" u="sng">
                <a:solidFill>
                  <a:schemeClr val="accent4">
                    <a:lumMod val="75000"/>
                  </a:schemeClr>
                </a:solidFill>
              </a:rPr>
              <a:t>on-disk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inode_sector : inode’s</a:t>
            </a:r>
            <a:r>
              <a:rPr lang="ko-KR" altLang="en-US" sz="1400"/>
              <a:t> </a:t>
            </a:r>
            <a:r>
              <a:rPr lang="en-US" altLang="ko-KR" sz="1400"/>
              <a:t>disk block number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name : MAX length : 14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in_use : dir_entry in use or not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35" y="1672721"/>
            <a:ext cx="2051495" cy="94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093935" y="2718795"/>
            <a:ext cx="446737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bitmap structure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free_map_file : store bitmap</a:t>
            </a:r>
            <a:r>
              <a:rPr lang="ko-KR" altLang="en-US" sz="1400"/>
              <a:t> </a:t>
            </a:r>
            <a:r>
              <a:rPr lang="en-US" altLang="ko-KR" sz="1400"/>
              <a:t>at</a:t>
            </a:r>
            <a:r>
              <a:rPr lang="ko-KR" altLang="en-US" sz="1400"/>
              <a:t> </a:t>
            </a:r>
            <a:r>
              <a:rPr lang="en-US" altLang="ko-KR" sz="1400" b="1" u="sng">
                <a:solidFill>
                  <a:schemeClr val="accent4">
                    <a:lumMod val="75000"/>
                  </a:schemeClr>
                </a:solidFill>
              </a:rPr>
              <a:t>disk</a:t>
            </a:r>
            <a:r>
              <a:rPr lang="ko-KR" altLang="en-US" sz="1400"/>
              <a:t> </a:t>
            </a:r>
            <a:r>
              <a:rPr lang="en-US" altLang="ko-KR" sz="1400"/>
              <a:t>in</a:t>
            </a:r>
            <a:r>
              <a:rPr lang="ko-KR" altLang="en-US" sz="1400"/>
              <a:t> </a:t>
            </a:r>
            <a:r>
              <a:rPr lang="en-US" altLang="ko-KR" sz="1400"/>
              <a:t>file format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bit_cnt : disk block number of filesystem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35" y="1198988"/>
            <a:ext cx="3238596" cy="42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9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717597" y="1452632"/>
            <a:ext cx="5498769" cy="157683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Pintos Filesystem (write code path)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555567" y="1294748"/>
            <a:ext cx="2331682" cy="389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f-&gt;eax = write( … 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5567" y="2245008"/>
            <a:ext cx="2926669" cy="389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file_write(*file, buffer, size)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942" y="1621924"/>
            <a:ext cx="20002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243" y="1460586"/>
            <a:ext cx="1818409" cy="96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752" y="1641998"/>
            <a:ext cx="19335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280095" y="1933324"/>
            <a:ext cx="1511300" cy="179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37801" y="2547491"/>
            <a:ext cx="1630848" cy="163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3"/>
          </p:cNvCxnSpPr>
          <p:nvPr/>
        </p:nvCxnSpPr>
        <p:spPr>
          <a:xfrm flipV="1">
            <a:off x="5791395" y="1621924"/>
            <a:ext cx="1158547" cy="401095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8" idx="3"/>
          </p:cNvCxnSpPr>
          <p:nvPr/>
        </p:nvCxnSpPr>
        <p:spPr>
          <a:xfrm flipV="1">
            <a:off x="8868649" y="1489180"/>
            <a:ext cx="1243594" cy="11398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626529" y="2296490"/>
            <a:ext cx="473738" cy="272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22" idx="0"/>
          </p:cNvCxnSpPr>
          <p:nvPr/>
        </p:nvCxnSpPr>
        <p:spPr>
          <a:xfrm rot="5400000" flipH="1" flipV="1">
            <a:off x="2649652" y="967390"/>
            <a:ext cx="542846" cy="2115354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3135" y="2684205"/>
            <a:ext cx="1399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Main Memory</a:t>
            </a:r>
            <a:endParaRPr lang="ko-KR" altLang="en-US" sz="1400" b="1"/>
          </a:p>
        </p:txBody>
      </p:sp>
      <p:sp>
        <p:nvSpPr>
          <p:cNvPr id="27" name="순서도: 자기 디스크 26"/>
          <p:cNvSpPr/>
          <p:nvPr/>
        </p:nvSpPr>
        <p:spPr>
          <a:xfrm>
            <a:off x="10167350" y="325444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HDD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14" idx="2"/>
            <a:endCxn id="27" idx="1"/>
          </p:cNvCxnSpPr>
          <p:nvPr/>
        </p:nvCxnSpPr>
        <p:spPr>
          <a:xfrm rot="5400000">
            <a:off x="10605099" y="2838094"/>
            <a:ext cx="83269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55565" y="3181031"/>
            <a:ext cx="3540445" cy="389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inode_write_at(*file, buffer, size)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6291" y="3735672"/>
            <a:ext cx="7994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Write the data in user_buffer to disk (buffer cache </a:t>
            </a:r>
            <a:r>
              <a:rPr lang="en-US" altLang="ko-KR" sz="1600">
                <a:sym typeface="Wingdings" panose="05000000000000000000" pitchFamily="2" charset="2"/>
              </a:rPr>
              <a:t> evict  disk)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Writes to disk blocks </a:t>
            </a:r>
            <a:r>
              <a:rPr lang="en-US" altLang="ko-KR" sz="1600" b="1" i="1"/>
              <a:t>while looping </a:t>
            </a:r>
            <a:r>
              <a:rPr lang="en-US" altLang="ko-KR" sz="1600"/>
              <a:t>in disk block(512B) units : block_write()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byte_to_sector() : Disk block number to write data to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sector_ofs : Disk</a:t>
            </a:r>
            <a:r>
              <a:rPr lang="ko-KR" altLang="en-US" sz="1600"/>
              <a:t> </a:t>
            </a:r>
            <a:r>
              <a:rPr lang="en-US" altLang="ko-KR" sz="1600"/>
              <a:t>block offset to write data to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In the case of partial write, read the target block and store in the</a:t>
            </a:r>
            <a:r>
              <a:rPr lang="ko-KR" altLang="en-US" sz="1600"/>
              <a:t> </a:t>
            </a:r>
            <a:r>
              <a:rPr lang="en-US" altLang="ko-KR" sz="1600"/>
              <a:t>bounce buffer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9E74461-2E8D-4AB5-9E31-5BF90C192FBF}"/>
              </a:ext>
            </a:extLst>
          </p:cNvPr>
          <p:cNvCxnSpPr/>
          <p:nvPr/>
        </p:nvCxnSpPr>
        <p:spPr>
          <a:xfrm>
            <a:off x="1300294" y="1753644"/>
            <a:ext cx="0" cy="427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DC3227C-9EA7-42E8-A025-348678571389}"/>
              </a:ext>
            </a:extLst>
          </p:cNvPr>
          <p:cNvCxnSpPr/>
          <p:nvPr/>
        </p:nvCxnSpPr>
        <p:spPr>
          <a:xfrm>
            <a:off x="1300294" y="2713301"/>
            <a:ext cx="0" cy="427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8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</p:spPr>
        <p:txBody>
          <a:bodyPr/>
          <a:lstStyle/>
          <a:p>
            <a:r>
              <a:rPr lang="en-US" altLang="ko-KR"/>
              <a:t>Pintos Filesystem (baseline) : </a:t>
            </a:r>
            <a:r>
              <a:rPr lang="ko-KR" altLang="en-US"/>
              <a:t>현재 </a:t>
            </a:r>
            <a:r>
              <a:rPr lang="en-US" altLang="ko-KR"/>
              <a:t>pintos</a:t>
            </a:r>
            <a:r>
              <a:rPr lang="ko-KR" altLang="en-US"/>
              <a:t>의 한계점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47317"/>
          </a:xfrm>
        </p:spPr>
        <p:txBody>
          <a:bodyPr/>
          <a:lstStyle/>
          <a:p>
            <a:r>
              <a:rPr lang="en-US" altLang="ko-KR" dirty="0"/>
              <a:t>external fragmentation : N-block file cannot be allocated even though N-blocks are free.</a:t>
            </a:r>
          </a:p>
          <a:p>
            <a:pPr lvl="1"/>
            <a:r>
              <a:rPr lang="en-US" altLang="ko-KR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stored in 1-disk sector, limiting the number of block pointers that is can contain</a:t>
            </a:r>
          </a:p>
          <a:p>
            <a:pPr lvl="1"/>
            <a:r>
              <a:rPr lang="en-US" altLang="ko-KR"/>
              <a:t>eleminate this problem by modifying on-disk inode structure</a:t>
            </a:r>
            <a:br>
              <a:rPr lang="en-US" altLang="ko-KR"/>
            </a:br>
            <a:r>
              <a:rPr lang="en-US" altLang="ko-KR"/>
              <a:t>( using direct, indirect, doubly indirect blocks and bitmap )</a:t>
            </a:r>
          </a:p>
          <a:p>
            <a:pPr lvl="1"/>
            <a:r>
              <a:rPr lang="en-US" altLang="ko-KR"/>
              <a:t>Use </a:t>
            </a:r>
            <a:r>
              <a:rPr lang="en-US" altLang="ko-KR" b="1" u="sng" dirty="0"/>
              <a:t>doubly-indirect block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filesize</a:t>
            </a:r>
            <a:r>
              <a:rPr lang="en-US" altLang="ko-KR" dirty="0"/>
              <a:t> is specified when the file is created</a:t>
            </a:r>
          </a:p>
          <a:p>
            <a:pPr lvl="1"/>
            <a:r>
              <a:rPr lang="en-US" altLang="ko-KR" dirty="0"/>
              <a:t>Implement </a:t>
            </a:r>
            <a:r>
              <a:rPr lang="en-US" altLang="ko-KR" b="1" u="sng" dirty="0"/>
              <a:t>file growth</a:t>
            </a:r>
          </a:p>
          <a:p>
            <a:pPr lvl="1"/>
            <a:r>
              <a:rPr lang="en-US" altLang="ko-KR" b="1" u="sng" dirty="0"/>
              <a:t>Indexed </a:t>
            </a:r>
            <a:r>
              <a:rPr lang="en-US" altLang="ko-KR" b="1" u="sng" dirty="0" err="1"/>
              <a:t>inode</a:t>
            </a:r>
            <a:r>
              <a:rPr lang="en-US" altLang="ko-KR" b="1" u="sng" dirty="0"/>
              <a:t> </a:t>
            </a:r>
            <a:r>
              <a:rPr lang="en-US" altLang="ko-KR" dirty="0"/>
              <a:t>make file growth possible whenever free space is available</a:t>
            </a:r>
          </a:p>
          <a:p>
            <a:r>
              <a:rPr lang="en-US" altLang="ko-KR" dirty="0"/>
              <a:t>No subdirectories</a:t>
            </a:r>
          </a:p>
          <a:p>
            <a:pPr lvl="1"/>
            <a:r>
              <a:rPr lang="en-US" altLang="ko-KR" dirty="0"/>
              <a:t>All files live in </a:t>
            </a:r>
            <a:r>
              <a:rPr lang="en-US" altLang="ko-KR" b="1" u="sng" dirty="0"/>
              <a:t>a single directory (root </a:t>
            </a:r>
            <a:r>
              <a:rPr lang="en-US" altLang="ko-KR" b="1" u="sng" dirty="0" err="1"/>
              <a:t>dir</a:t>
            </a:r>
            <a:r>
              <a:rPr lang="en-US" altLang="ko-KR" b="1" u="sng" dirty="0"/>
              <a:t>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Make this to allow directory entries to point to files or to </a:t>
            </a:r>
            <a:r>
              <a:rPr lang="en-US" altLang="ko-KR"/>
              <a:t>other directories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14 char name </a:t>
            </a:r>
            <a:r>
              <a:rPr lang="en-US" altLang="ko-KR" dirty="0"/>
              <a:t>: Directory, File</a:t>
            </a:r>
            <a:r>
              <a:rPr lang="ko-KR" altLang="en-US" dirty="0"/>
              <a:t>의 이름은 </a:t>
            </a:r>
            <a:r>
              <a:rPr lang="en-US" altLang="ko-KR" dirty="0"/>
              <a:t>14</a:t>
            </a:r>
            <a:r>
              <a:rPr lang="ko-KR" altLang="en-US" dirty="0"/>
              <a:t>글자로 지정 </a:t>
            </a:r>
            <a:r>
              <a:rPr lang="en-US" altLang="ko-KR" dirty="0"/>
              <a:t>(</a:t>
            </a:r>
            <a:r>
              <a:rPr lang="ko-KR" altLang="en-US" dirty="0"/>
              <a:t>늘리는 것은 </a:t>
            </a:r>
            <a:r>
              <a:rPr lang="en-US" altLang="ko-KR" dirty="0"/>
              <a:t>optional!!)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Dir, File</a:t>
            </a:r>
            <a:r>
              <a:rPr lang="ko-KR" altLang="en-US" dirty="0"/>
              <a:t>자체의 </a:t>
            </a:r>
            <a:r>
              <a:rPr lang="en-US" altLang="ko-KR" dirty="0"/>
              <a:t>name length</a:t>
            </a:r>
            <a:r>
              <a:rPr lang="ko-KR" altLang="en-US" dirty="0"/>
              <a:t>는 </a:t>
            </a:r>
            <a:r>
              <a:rPr lang="en-US" altLang="ko-KR" dirty="0"/>
              <a:t>14</a:t>
            </a:r>
            <a:r>
              <a:rPr lang="ko-KR" altLang="en-US" dirty="0"/>
              <a:t>미만이지만</a:t>
            </a:r>
            <a:r>
              <a:rPr lang="en-US" altLang="ko-KR" dirty="0"/>
              <a:t>, </a:t>
            </a:r>
            <a:r>
              <a:rPr lang="en-US" altLang="ko-KR" b="1" u="sng" dirty="0"/>
              <a:t>full path</a:t>
            </a:r>
            <a:r>
              <a:rPr lang="ko-KR" altLang="en-US" b="1" u="sng" dirty="0"/>
              <a:t>에 대해서는 처리</a:t>
            </a:r>
            <a:r>
              <a:rPr lang="ko-KR" altLang="en-US" dirty="0"/>
              <a:t>를 해줘야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Example : /home/</a:t>
            </a:r>
            <a:r>
              <a:rPr lang="en-US" altLang="ko-KR" dirty="0" err="1"/>
              <a:t>myname</a:t>
            </a:r>
            <a:r>
              <a:rPr lang="en-US" altLang="ko-KR" dirty="0"/>
              <a:t>/pintos/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 (14</a:t>
            </a:r>
            <a:r>
              <a:rPr lang="ko-KR" altLang="en-US" dirty="0"/>
              <a:t>보다 길이가 길다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</p:spPr>
        <p:txBody>
          <a:bodyPr/>
          <a:lstStyle/>
          <a:p>
            <a:fld id="{AAA1611C-8748-4718-9E90-3225C6B6D5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2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j-lt"/>
              </a:rPr>
              <a:t>filesystem translates these calls(creat, open, close, read, write, … ) into disk operations.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latin typeface="+mj-lt"/>
              </a:rPr>
              <a:t>8MB filesystem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+mj-lt"/>
              </a:rPr>
              <a:t>Working in pintor/src/filesys directory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j-lt"/>
              </a:rPr>
              <a:t>fsutil.c </a:t>
            </a:r>
            <a:r>
              <a:rPr lang="en-US" altLang="ko-KR" sz="1600" b="0">
                <a:latin typeface="+mj-lt"/>
              </a:rPr>
              <a:t>: simple utilities for the file system that are accessible from the kernel command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j-lt"/>
              </a:rPr>
              <a:t>filesys.c/h </a:t>
            </a:r>
            <a:r>
              <a:rPr lang="en-US" altLang="ko-KR" sz="1600">
                <a:latin typeface="+mj-lt"/>
              </a:rPr>
              <a:t>: top level interface to the file system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j-lt"/>
              </a:rPr>
              <a:t>directory.c/h</a:t>
            </a:r>
            <a:r>
              <a:rPr lang="en-US" altLang="ko-KR" sz="1600" b="0">
                <a:latin typeface="+mj-lt"/>
              </a:rPr>
              <a:t> : translates file names to inodes. (directory structure is stored as a file)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j-lt"/>
              </a:rPr>
              <a:t>inode.c/h</a:t>
            </a:r>
            <a:r>
              <a:rPr lang="en-US" altLang="ko-KR" sz="1600">
                <a:latin typeface="+mj-lt"/>
              </a:rPr>
              <a:t> : manage the data structure representing the file’s on-disk layout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j-lt"/>
              </a:rPr>
              <a:t>free-map.c/h</a:t>
            </a:r>
            <a:r>
              <a:rPr lang="en-US" altLang="ko-KR" sz="1600" b="0">
                <a:latin typeface="+mj-lt"/>
              </a:rPr>
              <a:t> : mapping disk sector with bitmap (use lib/kernel/bitmap.c/h functions)</a:t>
            </a:r>
          </a:p>
          <a:p>
            <a:pPr>
              <a:lnSpc>
                <a:spcPct val="150000"/>
              </a:lnSpc>
            </a:pPr>
            <a:r>
              <a:rPr lang="en-US" altLang="ko-KR" sz="1600" b="1" u="sng">
                <a:latin typeface="+mj-lt"/>
              </a:rPr>
              <a:t>cache.c/h</a:t>
            </a:r>
            <a:r>
              <a:rPr lang="en-US" altLang="ko-KR" sz="1600" b="1">
                <a:latin typeface="+mj-lt"/>
              </a:rPr>
              <a:t> </a:t>
            </a:r>
            <a:r>
              <a:rPr lang="en-US" altLang="ko-KR" sz="1600">
                <a:latin typeface="+mj-lt"/>
              </a:rPr>
              <a:t>: we need to make source code file by our own and implement on it.</a:t>
            </a:r>
            <a:endParaRPr lang="en-US" altLang="ko-KR" sz="1600" b="0" dirty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Pintos Filesystem (working area)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13382"/>
      </p:ext>
    </p:extLst>
  </p:cSld>
  <p:clrMapOvr>
    <a:masterClrMapping/>
  </p:clrMapOvr>
</p:sld>
</file>

<file path=ppt/theme/theme1.xml><?xml version="1.0" encoding="utf-8"?>
<a:theme xmlns:a="http://schemas.openxmlformats.org/drawingml/2006/main" name="1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3337</Words>
  <Application>Microsoft Office PowerPoint</Application>
  <PresentationFormat>와이드스크린</PresentationFormat>
  <Paragraphs>606</Paragraphs>
  <Slides>38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Noto Serif KR</vt:lpstr>
      <vt:lpstr>맑은 고딕</vt:lpstr>
      <vt:lpstr>Arial</vt:lpstr>
      <vt:lpstr>Consolas</vt:lpstr>
      <vt:lpstr>Ubuntu Condensed</vt:lpstr>
      <vt:lpstr>Wingdings</vt:lpstr>
      <vt:lpstr>1_2. Body</vt:lpstr>
      <vt:lpstr>2_2. Body</vt:lpstr>
      <vt:lpstr>1_3. Blank</vt:lpstr>
      <vt:lpstr>Project #5: Pintos Filesystem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Pintos Filesystem (baseline) : 현재 pintos의 한계점</vt:lpstr>
      <vt:lpstr>Pintos Filesystem (working area)</vt:lpstr>
      <vt:lpstr>Extensible Files (External Fragmentation)</vt:lpstr>
      <vt:lpstr>Extensible Files (External Fragmentation)</vt:lpstr>
      <vt:lpstr>Subdirectory </vt:lpstr>
      <vt:lpstr>Subdirectory (Syscall API)</vt:lpstr>
      <vt:lpstr>Synchronization (Protect Critical Section)</vt:lpstr>
      <vt:lpstr>Synchronization (Critical Section Example)</vt:lpstr>
      <vt:lpstr>Synchronization APIs (See also p.67-68)</vt:lpstr>
      <vt:lpstr>Suggested Order of Implementation</vt:lpstr>
      <vt:lpstr>PowerPoint 프레젠테이션</vt:lpstr>
      <vt:lpstr>Buffer Cache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Buffer Cache</vt:lpstr>
      <vt:lpstr>Buffer Cache (pintos/src/filesys/buffer_cache.c)</vt:lpstr>
      <vt:lpstr>Buffer Cache (function example  src/filesys/buffer_cache.h)</vt:lpstr>
      <vt:lpstr>Evaluation and Submission</vt:lpstr>
      <vt:lpstr>Evaluation</vt:lpstr>
      <vt:lpstr>Evaluation: Test Cases (35 tests)</vt:lpstr>
      <vt:lpstr>Evaluation</vt:lpstr>
      <vt:lpstr>Submission</vt:lpstr>
      <vt:lpstr>Submission</vt:lpstr>
      <vt:lpstr>Submission</vt:lpstr>
      <vt:lpstr>Submission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강 현구</dc:creator>
  <cp:keywords/>
  <dc:description/>
  <cp:lastModifiedBy>정 지석</cp:lastModifiedBy>
  <cp:revision>757</cp:revision>
  <dcterms:created xsi:type="dcterms:W3CDTF">2018-08-21T08:38:57Z</dcterms:created>
  <dcterms:modified xsi:type="dcterms:W3CDTF">2022-12-23T12:13:08Z</dcterms:modified>
  <cp:category/>
</cp:coreProperties>
</file>