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9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font-family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font-size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font-style, font-weight, line-height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text-align, text-decoration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position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relative, absolute</a:t>
            </a:r>
            <a:r>
              <a:rPr lang="ko-KR" altLang="en-US" sz="1200" dirty="0" smtClean="0"/>
              <a:t>혼합</a:t>
            </a:r>
            <a:endParaRPr lang="en-US" altLang="ko-KR" sz="1200" dirty="0" smtClean="0"/>
          </a:p>
          <a:p>
            <a:r>
              <a:rPr lang="en-US" altLang="ko-KR" sz="1200" dirty="0" smtClean="0"/>
              <a:t>(html_css_12_4_ex5)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45274"/>
            <a:ext cx="4511386" cy="273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27" y="1745274"/>
            <a:ext cx="2533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font-family , font-size </a:t>
            </a:r>
            <a:r>
              <a:rPr lang="ko-KR" altLang="en-US" sz="1600" b="1" dirty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45" y="1676059"/>
            <a:ext cx="5467393" cy="48304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10" y="1805241"/>
            <a:ext cx="5195455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font-style, </a:t>
            </a:r>
            <a:r>
              <a:rPr lang="en-US" altLang="ko-KR" sz="1600" b="1" dirty="0" smtClean="0">
                <a:latin typeface="+mn-ea"/>
              </a:rPr>
              <a:t>font-weight, line-height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html_css_12_2_ex2)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4" y="1766052"/>
            <a:ext cx="6459682" cy="4797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95" y="1894039"/>
            <a:ext cx="2043545" cy="3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font-style, </a:t>
            </a:r>
            <a:r>
              <a:rPr lang="en-US" altLang="ko-KR" sz="1600" b="1" dirty="0" smtClean="0">
                <a:latin typeface="+mn-ea"/>
              </a:rPr>
              <a:t>font-weight, line-height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글꼴 및 폰트 사이즈 관련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html_css_12_2_ex2)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50229"/>
            <a:ext cx="7135091" cy="1099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74" y="1850229"/>
            <a:ext cx="2952750" cy="45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>
                <a:latin typeface="+mn-ea"/>
              </a:rPr>
              <a:t> text-align, text-decoration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글자에 대한 정렬과 간단한 글꼴모양의 속성을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94" y="1907911"/>
            <a:ext cx="7848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absolute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2" y="1587644"/>
            <a:ext cx="4896323" cy="4833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02" y="1511449"/>
            <a:ext cx="1797940" cy="49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fixed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3" y="1643250"/>
            <a:ext cx="4959297" cy="4919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43" y="1643250"/>
            <a:ext cx="1880740" cy="49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04" y="2188152"/>
            <a:ext cx="2247900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52" y="2105226"/>
            <a:ext cx="2924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position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position </a:t>
            </a:r>
            <a:r>
              <a:rPr lang="ko-KR" altLang="en-US" sz="1200" dirty="0" smtClean="0"/>
              <a:t>속성 중 </a:t>
            </a:r>
            <a:r>
              <a:rPr lang="en-US" altLang="ko-KR" sz="1200" dirty="0" smtClean="0"/>
              <a:t>relative </a:t>
            </a:r>
            <a:r>
              <a:rPr lang="ko-KR" altLang="en-US" sz="1200" dirty="0" smtClean="0"/>
              <a:t>속성값에 대해서 살펴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(html_css_12_4_ex4)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65" y="1666865"/>
            <a:ext cx="4132748" cy="48963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904" y="1624369"/>
            <a:ext cx="2876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196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1486</cp:revision>
  <dcterms:created xsi:type="dcterms:W3CDTF">2014-12-01T08:37:15Z</dcterms:created>
  <dcterms:modified xsi:type="dcterms:W3CDTF">2020-02-29T10:50:35Z</dcterms:modified>
</cp:coreProperties>
</file>