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59" r:id="rId3"/>
    <p:sldId id="266" r:id="rId4"/>
    <p:sldId id="265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43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6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_CSS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기본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6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_CSS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기본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선택자란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tag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선택자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*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선택자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전체와 특정태그의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혼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6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선택자란</a:t>
            </a:r>
            <a:r>
              <a:rPr lang="en-US" altLang="ko-KR" sz="1600" b="1" dirty="0" smtClean="0">
                <a:latin typeface="+mn-ea"/>
              </a:rPr>
              <a:t>?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특정 태그를 선택하여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해당 태그의 속성을 변경 하는 목적으로 사용 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(html_css_6_1_ex1)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904" y="2049069"/>
            <a:ext cx="4191000" cy="4610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08" y="2049069"/>
            <a:ext cx="2438400" cy="30861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151214" y="3278908"/>
            <a:ext cx="2822241" cy="9698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2359" y="3915389"/>
            <a:ext cx="2419993" cy="9706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6" idx="1"/>
            <a:endCxn id="11" idx="3"/>
          </p:cNvCxnSpPr>
          <p:nvPr/>
        </p:nvCxnSpPr>
        <p:spPr>
          <a:xfrm flipH="1" flipV="1">
            <a:off x="3152352" y="4400712"/>
            <a:ext cx="998862" cy="129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2"/>
          </p:cNvCxnSpPr>
          <p:nvPr/>
        </p:nvCxnSpPr>
        <p:spPr>
          <a:xfrm flipH="1">
            <a:off x="5560291" y="4248727"/>
            <a:ext cx="2044" cy="99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151214" y="5280434"/>
            <a:ext cx="2822241" cy="8396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708" y="5409544"/>
            <a:ext cx="2066925" cy="1038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89" y="2039330"/>
            <a:ext cx="4935682" cy="290945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6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dirty="0" smtClean="0">
                <a:latin typeface="+mn-ea"/>
              </a:rPr>
              <a:t> tag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선택자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특정태그를 선택하여 </a:t>
            </a:r>
            <a:r>
              <a:rPr lang="en-US" altLang="ko-KR" sz="1200" dirty="0" smtClean="0"/>
              <a:t>CSS</a:t>
            </a:r>
            <a:r>
              <a:rPr lang="ko-KR" altLang="en-US" sz="1200" dirty="0" smtClean="0"/>
              <a:t>속성을 적용 할 수 있습니다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(</a:t>
            </a:r>
            <a:r>
              <a:rPr lang="en-US" altLang="ko-KR" sz="1200" dirty="0" smtClean="0"/>
              <a:t>html_css_6_2_ex1</a:t>
            </a:r>
            <a:r>
              <a:rPr lang="en-US" altLang="ko-KR" sz="1200" dirty="0"/>
              <a:t>, </a:t>
            </a:r>
            <a:r>
              <a:rPr lang="en-US" altLang="ko-KR" sz="1200" dirty="0" smtClean="0"/>
              <a:t>html_css_6_2_ex2)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908597" y="5152821"/>
            <a:ext cx="2037148" cy="15158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957" y="2039331"/>
            <a:ext cx="4883727" cy="29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72" y="2083327"/>
            <a:ext cx="4935682" cy="290945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6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-3.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* </a:t>
            </a:r>
            <a:r>
              <a:rPr lang="ko-KR" altLang="en-US" sz="1600" b="1" dirty="0" err="1" smtClean="0">
                <a:latin typeface="+mn-ea"/>
              </a:rPr>
              <a:t>선택자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전체라는 의미의 </a:t>
            </a:r>
            <a:r>
              <a:rPr lang="en-US" altLang="ko-KR" sz="1200" dirty="0" smtClean="0"/>
              <a:t>* </a:t>
            </a:r>
            <a:r>
              <a:rPr lang="ko-KR" altLang="en-US" sz="1200" dirty="0" err="1" smtClean="0"/>
              <a:t>선택자를</a:t>
            </a:r>
            <a:r>
              <a:rPr lang="ko-KR" altLang="en-US" sz="1200" dirty="0" smtClean="0"/>
              <a:t> 사용하면 문서 전체를 선택하는 의미가 있습니다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(html_css_6_3_ex1)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738" y="2083327"/>
            <a:ext cx="4883727" cy="288347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754" y="5252212"/>
            <a:ext cx="2019300" cy="13335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908597" y="5152821"/>
            <a:ext cx="2037148" cy="15158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9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6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-4.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전체와 특정태그의 혼합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전체적으로 속성을 설정한 다음 특정 태그의 속성을 변경 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(html_css_6_4_ex1)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291" y="1859080"/>
            <a:ext cx="9420225" cy="2828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948" y="5326118"/>
            <a:ext cx="1838325" cy="8667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519" y="5326118"/>
            <a:ext cx="1857375" cy="8953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038" y="5392793"/>
            <a:ext cx="2514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7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5136</TotalTime>
  <Words>100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박지선</cp:lastModifiedBy>
  <cp:revision>1229</cp:revision>
  <dcterms:created xsi:type="dcterms:W3CDTF">2014-12-01T08:37:15Z</dcterms:created>
  <dcterms:modified xsi:type="dcterms:W3CDTF">2020-02-26T16:09:15Z</dcterms:modified>
</cp:coreProperties>
</file>