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5" r:id="rId5"/>
    <p:sldId id="266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452765" y="176272"/>
            <a:ext cx="4127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_HTML 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기본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>
                <a:solidFill>
                  <a:srgbClr val="0070C0"/>
                </a:solidFill>
                <a:latin typeface="+mj-ea"/>
                <a:ea typeface="+mj-ea"/>
              </a:rPr>
              <a:t>_HTML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기본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리스트 태그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ul,li,ol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표를 나타내는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table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이미지를 출력하는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img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사운드를 출력하는 태그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– audio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주간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히트송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예제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리스트 태그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en-US" altLang="ko-KR" sz="1600" b="1" dirty="0" err="1">
                <a:latin typeface="+mn-ea"/>
              </a:rPr>
              <a:t>ul,li,ol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리스트를 표현하는 가장 많이 사용되고 있는 태그들 중 하나입니다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(html_css_3_1_ex1)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705" y="1777267"/>
            <a:ext cx="4186420" cy="420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3" y="1777267"/>
            <a:ext cx="3282583" cy="412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-1.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리스트 태그 </a:t>
            </a:r>
            <a:r>
              <a:rPr lang="en-US" altLang="ko-KR" sz="1600" b="1" dirty="0" smtClean="0">
                <a:latin typeface="+mn-ea"/>
              </a:rPr>
              <a:t>– </a:t>
            </a:r>
            <a:r>
              <a:rPr lang="en-US" altLang="ko-KR" sz="1600" b="1" dirty="0" err="1" smtClean="0">
                <a:latin typeface="+mn-ea"/>
              </a:rPr>
              <a:t>dl,dt,dd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리스트를 표현하는 가장 많이 사용되고 있는 태그들 중 하나입니다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(html_css_3_1_ex2)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27" y="1686304"/>
            <a:ext cx="2695575" cy="3857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68" y="1686304"/>
            <a:ext cx="4191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-2.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표를 나타내는 태그 </a:t>
            </a:r>
            <a:r>
              <a:rPr lang="en-US" altLang="ko-KR" sz="1600" b="1" dirty="0">
                <a:latin typeface="+mn-ea"/>
              </a:rPr>
              <a:t>- table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표형식의</a:t>
            </a:r>
            <a:r>
              <a:rPr lang="ko-KR" altLang="en-US" sz="1200" dirty="0" smtClean="0"/>
              <a:t> 레이아웃을 만드는 태그로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예전에는 웹사이트의 전체적인 레이아웃을 만들었으나 현재는 사용빈도가 많이 줄었습니다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(html_css_3_2_ex1)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4" y="3046148"/>
            <a:ext cx="1295400" cy="933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8" y="4391700"/>
            <a:ext cx="2390775" cy="971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46" y="1990673"/>
            <a:ext cx="1238250" cy="69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663" y="1688836"/>
            <a:ext cx="3943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-3.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이미지를 </a:t>
            </a:r>
            <a:r>
              <a:rPr lang="ko-KR" altLang="en-US" sz="1600" b="1" dirty="0">
                <a:latin typeface="+mn-ea"/>
              </a:rPr>
              <a:t>나타내는 태그 </a:t>
            </a:r>
            <a:r>
              <a:rPr lang="en-US" altLang="ko-KR" sz="1600" b="1" dirty="0">
                <a:latin typeface="+mn-ea"/>
              </a:rPr>
              <a:t>- </a:t>
            </a:r>
            <a:r>
              <a:rPr lang="en-US" altLang="ko-KR" sz="1600" b="1" dirty="0" err="1" smtClean="0">
                <a:latin typeface="+mn-ea"/>
              </a:rPr>
              <a:t>img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웹사이트에서 이미지를 출력해 주는 태그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(html_css_3_3_ex1)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1806950"/>
            <a:ext cx="4384649" cy="32117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46" y="1968514"/>
            <a:ext cx="71151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-4.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사운드를 출력하는 태그 </a:t>
            </a:r>
            <a:r>
              <a:rPr lang="en-US" altLang="ko-KR" sz="1600" b="1" dirty="0" smtClean="0">
                <a:latin typeface="+mn-ea"/>
              </a:rPr>
              <a:t>- audio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웹사이트에서 사운드를 출력해 주는 태그 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 smtClean="0"/>
              <a:t>(html_css_3_4_ex1)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2" y="2050786"/>
            <a:ext cx="4352925" cy="1285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12" y="3980277"/>
            <a:ext cx="6009409" cy="2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3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-5.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주간 </a:t>
            </a:r>
            <a:r>
              <a:rPr lang="ko-KR" altLang="en-US" sz="1600" b="1" dirty="0" err="1" smtClean="0">
                <a:latin typeface="+mn-ea"/>
              </a:rPr>
              <a:t>히트송</a:t>
            </a:r>
            <a:r>
              <a:rPr lang="ko-KR" altLang="en-US" sz="1600" b="1" dirty="0" smtClean="0">
                <a:latin typeface="+mn-ea"/>
              </a:rPr>
              <a:t> 예제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336738" y="6380626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(html_css_3_5_ex1)</a:t>
            </a:r>
            <a:endParaRPr lang="en-US" altLang="ko-KR" sz="12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64" y="1718557"/>
            <a:ext cx="2707934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146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박지선</cp:lastModifiedBy>
  <cp:revision>1159</cp:revision>
  <dcterms:created xsi:type="dcterms:W3CDTF">2014-12-01T08:37:15Z</dcterms:created>
  <dcterms:modified xsi:type="dcterms:W3CDTF">2020-02-25T13:46:01Z</dcterms:modified>
</cp:coreProperties>
</file>