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_HTML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_HTML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동영상을 출력하는 태그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video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폼 태그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레이아웃 구성 태그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div, span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동영상을 출력하는 태그 </a:t>
            </a:r>
            <a:r>
              <a:rPr lang="en-US" altLang="ko-KR" sz="1600" b="1" dirty="0">
                <a:latin typeface="+mn-ea"/>
              </a:rPr>
              <a:t>- video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(html_css_4_1_ex1)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0" y="1718181"/>
            <a:ext cx="5187583" cy="3518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38" y="1718181"/>
            <a:ext cx="4648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폼 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(html_css_4_2_ex1)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2" y="1558976"/>
            <a:ext cx="3463636" cy="37155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41" y="1558976"/>
            <a:ext cx="5478843" cy="43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레이아웃 구성 태그 </a:t>
            </a:r>
            <a:r>
              <a:rPr lang="en-US" altLang="ko-KR" sz="1600" b="1" dirty="0" smtClean="0">
                <a:latin typeface="+mn-ea"/>
              </a:rPr>
              <a:t>– div, span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(html_css_4_3_ex1)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13" y="1705691"/>
            <a:ext cx="2295525" cy="2762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29" y="1705691"/>
            <a:ext cx="36671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59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박지선</cp:lastModifiedBy>
  <cp:revision>1187</cp:revision>
  <dcterms:created xsi:type="dcterms:W3CDTF">2014-12-01T08:37:15Z</dcterms:created>
  <dcterms:modified xsi:type="dcterms:W3CDTF">2020-02-26T12:17:00Z</dcterms:modified>
</cp:coreProperties>
</file>