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22F8-919C-624D-A49B-C494722F2F99}" type="datetimeFigureOut">
              <a:rPr lang="en-US" smtClean="0"/>
              <a:t>12. 8. 27.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4512-4DEB-0248-99A7-16A877BD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4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22F8-919C-624D-A49B-C494722F2F99}" type="datetimeFigureOut">
              <a:rPr lang="en-US" smtClean="0"/>
              <a:t>12. 8. 27.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4512-4DEB-0248-99A7-16A877BD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5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22F8-919C-624D-A49B-C494722F2F99}" type="datetimeFigureOut">
              <a:rPr lang="en-US" smtClean="0"/>
              <a:t>12. 8. 27.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4512-4DEB-0248-99A7-16A877BD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9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22F8-919C-624D-A49B-C494722F2F99}" type="datetimeFigureOut">
              <a:rPr lang="en-US" smtClean="0"/>
              <a:t>12. 8. 27.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4512-4DEB-0248-99A7-16A877BD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22F8-919C-624D-A49B-C494722F2F99}" type="datetimeFigureOut">
              <a:rPr lang="en-US" smtClean="0"/>
              <a:t>12. 8. 27.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4512-4DEB-0248-99A7-16A877BD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22F8-919C-624D-A49B-C494722F2F99}" type="datetimeFigureOut">
              <a:rPr lang="en-US" smtClean="0"/>
              <a:t>12. 8. 27.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4512-4DEB-0248-99A7-16A877BD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1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22F8-919C-624D-A49B-C494722F2F99}" type="datetimeFigureOut">
              <a:rPr lang="en-US" smtClean="0"/>
              <a:t>12. 8. 27.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4512-4DEB-0248-99A7-16A877BD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4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22F8-919C-624D-A49B-C494722F2F99}" type="datetimeFigureOut">
              <a:rPr lang="en-US" smtClean="0"/>
              <a:t>12. 8. 27.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4512-4DEB-0248-99A7-16A877BD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3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22F8-919C-624D-A49B-C494722F2F99}" type="datetimeFigureOut">
              <a:rPr lang="en-US" smtClean="0"/>
              <a:t>12. 8. 27.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4512-4DEB-0248-99A7-16A877BD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0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22F8-919C-624D-A49B-C494722F2F99}" type="datetimeFigureOut">
              <a:rPr lang="en-US" smtClean="0"/>
              <a:t>12. 8. 27.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4512-4DEB-0248-99A7-16A877BD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2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22F8-919C-624D-A49B-C494722F2F99}" type="datetimeFigureOut">
              <a:rPr lang="en-US" smtClean="0"/>
              <a:t>12. 8. 27.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4512-4DEB-0248-99A7-16A877BD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8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22F8-919C-624D-A49B-C494722F2F99}" type="datetimeFigureOut">
              <a:rPr lang="en-US" smtClean="0"/>
              <a:t>12. 8. 27.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E4512-4DEB-0248-99A7-16A877BD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1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HotPower</a:t>
            </a:r>
            <a:r>
              <a:rPr lang="en-US" dirty="0" smtClean="0"/>
              <a:t>  </a:t>
            </a:r>
            <a:r>
              <a:rPr lang="ko-KR" altLang="en-US" dirty="0" smtClean="0"/>
              <a:t>지적사항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Laptop &amp; Desktop </a:t>
            </a:r>
            <a:r>
              <a:rPr lang="ko-KR" altLang="en-US" dirty="0" smtClean="0"/>
              <a:t>연구와의 차이점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점을 찾을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방향</a:t>
            </a:r>
            <a:r>
              <a:rPr lang="en-US" altLang="ko-KR" dirty="0" smtClean="0"/>
              <a:t>:</a:t>
            </a:r>
            <a:r>
              <a:rPr lang="ko-KR" altLang="en-US" dirty="0" smtClean="0"/>
              <a:t> 차이점을 찾음</a:t>
            </a:r>
            <a:endParaRPr lang="en-US" altLang="ko-KR" dirty="0" smtClean="0"/>
          </a:p>
          <a:p>
            <a:pPr lvl="2"/>
            <a:r>
              <a:rPr lang="en-US" dirty="0" smtClean="0"/>
              <a:t>Utilization: </a:t>
            </a:r>
            <a:r>
              <a:rPr lang="ko-KR" altLang="en-US" dirty="0" smtClean="0"/>
              <a:t>상대적으로 </a:t>
            </a:r>
            <a:r>
              <a:rPr lang="en-US" altLang="ko-KR" dirty="0" smtClean="0"/>
              <a:t>Sensitive </a:t>
            </a:r>
            <a:r>
              <a:rPr lang="ko-KR" altLang="en-US" dirty="0" smtClean="0"/>
              <a:t>하다고 생각</a:t>
            </a:r>
            <a:endParaRPr lang="en-US" altLang="ko-KR" dirty="0" smtClean="0"/>
          </a:p>
          <a:p>
            <a:pPr lvl="2"/>
            <a:r>
              <a:rPr lang="en-US" dirty="0" smtClean="0"/>
              <a:t>TLP: ISCA</a:t>
            </a:r>
            <a:r>
              <a:rPr lang="ko-KR" altLang="en-US" dirty="0" smtClean="0"/>
              <a:t> 논문에서 분석한 것과 동일 방법으로 분석</a:t>
            </a:r>
            <a:endParaRPr lang="en-US" altLang="ko-KR" dirty="0" smtClean="0"/>
          </a:p>
          <a:p>
            <a:pPr lvl="2"/>
            <a:r>
              <a:rPr lang="en-US" dirty="0" smtClean="0"/>
              <a:t>Scheduling: Top most application dominant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9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HotPower</a:t>
            </a:r>
            <a:r>
              <a:rPr lang="en-US" dirty="0" smtClean="0"/>
              <a:t>  </a:t>
            </a:r>
            <a:r>
              <a:rPr lang="ko-KR" altLang="en-US" dirty="0" smtClean="0"/>
              <a:t>지적사항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새로운 저전력 </a:t>
            </a:r>
            <a:r>
              <a:rPr lang="en-US" altLang="ko-KR" dirty="0" smtClean="0"/>
              <a:t>idea</a:t>
            </a:r>
            <a:r>
              <a:rPr lang="ko-KR" altLang="en-US" dirty="0" smtClean="0"/>
              <a:t>가 없음</a:t>
            </a:r>
            <a:endParaRPr lang="en-US" altLang="ko-KR" dirty="0" smtClean="0"/>
          </a:p>
          <a:p>
            <a:pPr lvl="1"/>
            <a:r>
              <a:rPr lang="en-US" dirty="0" smtClean="0"/>
              <a:t>CPU</a:t>
            </a:r>
            <a:r>
              <a:rPr lang="ko-KR" altLang="en-US" dirty="0" smtClean="0"/>
              <a:t>는 전력 소모에서 차지하는 비중이 약해짐</a:t>
            </a:r>
            <a:endParaRPr lang="en-US" altLang="ko-KR" dirty="0" smtClean="0"/>
          </a:p>
          <a:p>
            <a:pPr lvl="1"/>
            <a:r>
              <a:rPr lang="en-US" dirty="0" smtClean="0"/>
              <a:t>Screen &amp; Radio</a:t>
            </a:r>
          </a:p>
          <a:p>
            <a:pPr lvl="1"/>
            <a:endParaRPr lang="en-US" dirty="0"/>
          </a:p>
          <a:p>
            <a:pPr lvl="1"/>
            <a:r>
              <a:rPr lang="ko-KR" altLang="en-US" dirty="0" smtClean="0"/>
              <a:t>방향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idea</a:t>
            </a:r>
            <a:r>
              <a:rPr lang="ko-KR" altLang="en-US" dirty="0" smtClean="0"/>
              <a:t>를 계속 찾아보는 중</a:t>
            </a:r>
            <a:endParaRPr lang="en-US" altLang="ko-K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0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HotPower</a:t>
            </a:r>
            <a:r>
              <a:rPr lang="en-US" dirty="0" smtClean="0"/>
              <a:t>  </a:t>
            </a:r>
            <a:r>
              <a:rPr lang="ko-KR" altLang="en-US" dirty="0" smtClean="0"/>
              <a:t>지적사항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&amp; Energy</a:t>
            </a:r>
            <a:r>
              <a:rPr lang="ko-KR" altLang="en-US" dirty="0" smtClean="0"/>
              <a:t>를 같이 고려할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논문의 자료가 모두 </a:t>
            </a:r>
            <a:r>
              <a:rPr lang="en-US" altLang="ko-KR" dirty="0" smtClean="0"/>
              <a:t>Power</a:t>
            </a:r>
            <a:r>
              <a:rPr lang="ko-KR" altLang="en-US" dirty="0" smtClean="0"/>
              <a:t>만 분석함</a:t>
            </a:r>
            <a:endParaRPr lang="en-US" altLang="ko-KR" dirty="0" smtClean="0"/>
          </a:p>
          <a:p>
            <a:pPr lvl="1"/>
            <a:r>
              <a:rPr lang="en-US" dirty="0" smtClean="0"/>
              <a:t>Energy </a:t>
            </a:r>
            <a:r>
              <a:rPr lang="ko-KR" altLang="en-US" dirty="0" smtClean="0"/>
              <a:t>측면에서도 분석이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일부 그래프에서 </a:t>
            </a:r>
            <a:r>
              <a:rPr lang="en-US" altLang="ko-KR" dirty="0" smtClean="0"/>
              <a:t>Voltage</a:t>
            </a:r>
            <a:r>
              <a:rPr lang="ko-KR" altLang="en-US" dirty="0" smtClean="0"/>
              <a:t>와 같은 세부 데이터 추가</a:t>
            </a:r>
            <a:endParaRPr lang="en-US" altLang="ko-K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Wasted Utilization</a:t>
            </a:r>
            <a:endParaRPr lang="en-US" dirty="0"/>
          </a:p>
        </p:txBody>
      </p:sp>
      <p:pic>
        <p:nvPicPr>
          <p:cNvPr id="4" name="Picture 3" descr="image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1568411"/>
            <a:ext cx="7298562" cy="438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13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85</Words>
  <Application>Microsoft Macintosh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HotPower  지적사항</vt:lpstr>
      <vt:lpstr>HotPower  지적사항</vt:lpstr>
      <vt:lpstr>HotPower  지적사항</vt:lpstr>
      <vt:lpstr>Wasted Utilization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상정</dc:creator>
  <cp:lastModifiedBy>상정</cp:lastModifiedBy>
  <cp:revision>2</cp:revision>
  <dcterms:created xsi:type="dcterms:W3CDTF">2012-08-27T10:40:54Z</dcterms:created>
  <dcterms:modified xsi:type="dcterms:W3CDTF">2012-08-27T10:53:53Z</dcterms:modified>
</cp:coreProperties>
</file>