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645C-4561-F144-A53C-B3B8D3157442}" type="datetimeFigureOut">
              <a:rPr lang="en-US" smtClean="0"/>
              <a:t>12. 10. 9.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7583-F685-F741-9CCE-D3030208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실험방법</a:t>
            </a:r>
            <a:endParaRPr lang="en-US" altLang="ko-KR" sz="2800" dirty="0" smtClean="0"/>
          </a:p>
          <a:p>
            <a:pPr lvl="1"/>
            <a:r>
              <a:rPr lang="en-US" sz="2400" dirty="0" smtClean="0"/>
              <a:t>Galaxy S3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angry bird</a:t>
            </a:r>
            <a:r>
              <a:rPr lang="ko-KR" altLang="en-US" sz="2400" dirty="0" smtClean="0"/>
              <a:t>를 수행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Interactive phase</a:t>
            </a:r>
            <a:r>
              <a:rPr lang="ko-KR" altLang="en-US" sz="2400" dirty="0" smtClean="0"/>
              <a:t>에서 사용자 입력 없이 대기 상태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Performance</a:t>
            </a:r>
            <a:r>
              <a:rPr lang="ko-KR" altLang="en-US" sz="2400" dirty="0" smtClean="0"/>
              <a:t>는 체감 성능을 측정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800" dirty="0" smtClean="0"/>
              <a:t>특징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Touch driver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input  </a:t>
            </a:r>
            <a:r>
              <a:rPr lang="ko-KR" altLang="en-US" sz="2400" dirty="0" smtClean="0"/>
              <a:t>발생시 </a:t>
            </a:r>
            <a:r>
              <a:rPr lang="en-US" altLang="ko-KR" sz="2400" dirty="0" smtClean="0"/>
              <a:t>800MHz</a:t>
            </a:r>
            <a:r>
              <a:rPr lang="ko-KR" altLang="en-US" sz="2400" dirty="0" smtClean="0"/>
              <a:t> 이상으로 강제 설정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9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Ondemand</a:t>
            </a:r>
            <a:endParaRPr lang="en-US" dirty="0" smtClean="0"/>
          </a:p>
          <a:p>
            <a:pPr lvl="1"/>
            <a:r>
              <a:rPr lang="en-US" dirty="0" smtClean="0"/>
              <a:t>4-Core: 1537mW</a:t>
            </a:r>
          </a:p>
          <a:p>
            <a:pPr lvl="1"/>
            <a:r>
              <a:rPr lang="en-US" dirty="0" smtClean="0"/>
              <a:t>3-Core: 1550mW (</a:t>
            </a:r>
            <a:r>
              <a:rPr lang="en-US" dirty="0" smtClean="0"/>
              <a:t>baseline)</a:t>
            </a:r>
            <a:endParaRPr lang="en-US" dirty="0" smtClean="0"/>
          </a:p>
          <a:p>
            <a:pPr lvl="1"/>
            <a:r>
              <a:rPr lang="en-US" dirty="0" smtClean="0"/>
              <a:t>2-Core: 1527.3mW</a:t>
            </a:r>
          </a:p>
          <a:p>
            <a:r>
              <a:rPr lang="en-US" dirty="0" err="1" smtClean="0"/>
              <a:t>PegasusQ</a:t>
            </a:r>
            <a:r>
              <a:rPr lang="en-US" dirty="0" smtClean="0"/>
              <a:t> (Galaxy S3)</a:t>
            </a:r>
          </a:p>
          <a:p>
            <a:pPr lvl="1"/>
            <a:r>
              <a:rPr lang="en-US" dirty="0" smtClean="0"/>
              <a:t>4-Core: 1537.40mW</a:t>
            </a:r>
          </a:p>
          <a:p>
            <a:pPr lvl="1"/>
            <a:r>
              <a:rPr lang="en-US" dirty="0" smtClean="0"/>
              <a:t>3-Core: 1514.98mW</a:t>
            </a:r>
          </a:p>
        </p:txBody>
      </p:sp>
    </p:spTree>
    <p:extLst>
      <p:ext uri="{BB962C8B-B14F-4D97-AF65-F5344CB8AC3E}">
        <p14:creationId xmlns:p14="http://schemas.microsoft.com/office/powerpoint/2010/main" val="39325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500MHz</a:t>
            </a:r>
          </a:p>
          <a:p>
            <a:pPr lvl="1"/>
            <a:r>
              <a:rPr lang="en-US" dirty="0" smtClean="0"/>
              <a:t>4-Core: 1517.76 </a:t>
            </a:r>
            <a:r>
              <a:rPr lang="en-US" dirty="0" err="1" smtClean="0"/>
              <a:t>mW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3-Core: 1533.04 </a:t>
            </a:r>
            <a:r>
              <a:rPr lang="en-US" dirty="0" err="1" smtClean="0"/>
              <a:t>mW</a:t>
            </a:r>
            <a:endParaRPr lang="en-US" dirty="0" smtClean="0"/>
          </a:p>
          <a:p>
            <a:pPr lvl="1"/>
            <a:r>
              <a:rPr lang="en-US" dirty="0" smtClean="0"/>
              <a:t>2-Core: 1531 </a:t>
            </a:r>
            <a:r>
              <a:rPr lang="en-US" dirty="0" err="1" smtClean="0"/>
              <a:t>mW</a:t>
            </a:r>
            <a:endParaRPr lang="en-US" dirty="0" smtClean="0"/>
          </a:p>
          <a:p>
            <a:pPr lvl="1"/>
            <a:r>
              <a:rPr lang="en-US" dirty="0" smtClean="0"/>
              <a:t>1-Core: 1501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Fixed 300MHz</a:t>
            </a:r>
          </a:p>
          <a:p>
            <a:pPr lvl="1"/>
            <a:r>
              <a:rPr lang="en-US" dirty="0" smtClean="0"/>
              <a:t>2-Core: 1464 </a:t>
            </a:r>
            <a:r>
              <a:rPr lang="en-US" dirty="0" err="1" smtClean="0"/>
              <a:t>mW</a:t>
            </a:r>
            <a:endParaRPr lang="en-US" dirty="0" smtClean="0"/>
          </a:p>
          <a:p>
            <a:pPr lvl="1"/>
            <a:r>
              <a:rPr lang="en-US" dirty="0" smtClean="0"/>
              <a:t>1-Core: 1472 </a:t>
            </a:r>
            <a:r>
              <a:rPr lang="en-US" dirty="0" err="1" smtClean="0"/>
              <a:t>mW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77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&amp; Find DVFS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250MHz</a:t>
            </a:r>
          </a:p>
          <a:p>
            <a:pPr lvl="1"/>
            <a:r>
              <a:rPr lang="en-US" dirty="0" smtClean="0"/>
              <a:t>3-Core: 1422 </a:t>
            </a:r>
            <a:r>
              <a:rPr lang="en-US" dirty="0" err="1" smtClean="0"/>
              <a:t>mW</a:t>
            </a:r>
            <a:r>
              <a:rPr lang="en-US" dirty="0" smtClean="0"/>
              <a:t> (7.8% power saving)</a:t>
            </a:r>
          </a:p>
          <a:p>
            <a:pPr lvl="1"/>
            <a:r>
              <a:rPr lang="en-US" dirty="0" smtClean="0"/>
              <a:t>2-Core: 1405 </a:t>
            </a:r>
            <a:r>
              <a:rPr lang="en-US" dirty="0" err="1" smtClean="0"/>
              <a:t>mW</a:t>
            </a:r>
            <a:r>
              <a:rPr lang="en-US" dirty="0" smtClean="0"/>
              <a:t> (Performance loss occurs)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-core(power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901700"/>
            <a:ext cx="9144000" cy="5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130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Baseline</vt:lpstr>
      <vt:lpstr>Packing</vt:lpstr>
      <vt:lpstr>Packing &amp; Find DVFS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상정</dc:creator>
  <cp:lastModifiedBy>상정</cp:lastModifiedBy>
  <cp:revision>4</cp:revision>
  <dcterms:created xsi:type="dcterms:W3CDTF">2012-10-09T11:08:07Z</dcterms:created>
  <dcterms:modified xsi:type="dcterms:W3CDTF">2012-10-09T12:33:29Z</dcterms:modified>
</cp:coreProperties>
</file>