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70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altLang="ko-KR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altLang="ko-K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12. 10. 23.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  <a:p>
            <a:pPr lvl="1" eaLnBrk="1" latinLnBrk="0" hangingPunct="1"/>
            <a:r>
              <a:rPr kumimoji="0" lang="en-US" altLang="ko-KR" smtClean="0"/>
              <a:t>Second level</a:t>
            </a:r>
          </a:p>
          <a:p>
            <a:pPr lvl="2" eaLnBrk="1" latinLnBrk="0" hangingPunct="1"/>
            <a:r>
              <a:rPr kumimoji="0" lang="en-US" altLang="ko-KR" smtClean="0"/>
              <a:t>Third level</a:t>
            </a:r>
          </a:p>
          <a:p>
            <a:pPr lvl="3" eaLnBrk="1" latinLnBrk="0" hangingPunct="1"/>
            <a:r>
              <a:rPr kumimoji="0" lang="en-US" altLang="ko-KR" smtClean="0"/>
              <a:t>Fourth level</a:t>
            </a:r>
          </a:p>
          <a:p>
            <a:pPr lvl="4" eaLnBrk="1" latinLnBrk="0" hangingPunct="1"/>
            <a:r>
              <a:rPr kumimoji="0" lang="en-US" altLang="ko-K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12. 10. 23.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Power </a:t>
            </a:r>
            <a:r>
              <a:rPr lang="en-US" dirty="0"/>
              <a:t>behavior of Mobile Multicore </a:t>
            </a:r>
            <a:r>
              <a:rPr lang="en-US" dirty="0" smtClean="0"/>
              <a:t>CPUs</a:t>
            </a:r>
          </a:p>
          <a:p>
            <a:pPr lvl="1"/>
            <a:r>
              <a:rPr lang="en-US" dirty="0"/>
              <a:t>Mobile application </a:t>
            </a:r>
            <a:r>
              <a:rPr lang="en-US" dirty="0" smtClean="0"/>
              <a:t>behaviors</a:t>
            </a:r>
          </a:p>
          <a:p>
            <a:pPr lvl="1"/>
            <a:r>
              <a:rPr lang="en-US" dirty="0" smtClean="0"/>
              <a:t>Novel DVFS governor for Mobile app</a:t>
            </a:r>
          </a:p>
          <a:p>
            <a:pPr lvl="2"/>
            <a:r>
              <a:rPr lang="ko-KR" altLang="en-US" dirty="0" smtClean="0"/>
              <a:t>개발 중에 있음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D-22 for abstraction </a:t>
            </a:r>
            <a:r>
              <a:rPr lang="en-US" dirty="0" smtClean="0"/>
              <a:t>deadline</a:t>
            </a:r>
          </a:p>
          <a:p>
            <a:pPr lvl="2"/>
            <a:r>
              <a:rPr lang="en-US" dirty="0" smtClean="0"/>
              <a:t>D-29 for final paper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Mobile application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phase of User interaction</a:t>
            </a:r>
          </a:p>
        </p:txBody>
      </p:sp>
      <p:pic>
        <p:nvPicPr>
          <p:cNvPr id="4" name="Picture 3" descr="스크린샷 2012-10-23 오후 7.0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8" y="2514321"/>
            <a:ext cx="4128621" cy="40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Mobile application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Parallelism of Mobile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mobile </a:t>
            </a:r>
            <a:r>
              <a:rPr lang="en-US" dirty="0" err="1"/>
              <a:t>platform에서는</a:t>
            </a:r>
            <a:r>
              <a:rPr lang="en-US" dirty="0"/>
              <a:t> 많은 수의 </a:t>
            </a:r>
            <a:r>
              <a:rPr lang="en-US" dirty="0" err="1"/>
              <a:t>thread가</a:t>
            </a:r>
            <a:r>
              <a:rPr lang="en-US" dirty="0"/>
              <a:t> </a:t>
            </a:r>
            <a:r>
              <a:rPr lang="en-US" dirty="0" smtClean="0"/>
              <a:t>수행</a:t>
            </a:r>
          </a:p>
          <a:p>
            <a:pPr lvl="2"/>
            <a:r>
              <a:rPr lang="ko-KR" altLang="en-US" dirty="0"/>
              <a:t>화면 출력</a:t>
            </a:r>
            <a:r>
              <a:rPr lang="en-US" altLang="ko-KR" dirty="0"/>
              <a:t>, </a:t>
            </a:r>
            <a:r>
              <a:rPr lang="ko-KR" altLang="en-US" dirty="0"/>
              <a:t>사운드 등이 시스템 서비스로 </a:t>
            </a:r>
            <a:r>
              <a:rPr lang="en-US" altLang="ko-KR" dirty="0"/>
              <a:t>thread </a:t>
            </a:r>
            <a:r>
              <a:rPr lang="ko-KR" altLang="en-US" dirty="0"/>
              <a:t>형태로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2"/>
            <a:r>
              <a:rPr lang="en-US" dirty="0"/>
              <a:t>Mobile </a:t>
            </a:r>
            <a:r>
              <a:rPr lang="en-US" dirty="0" smtClean="0"/>
              <a:t>app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VM</a:t>
            </a:r>
            <a:r>
              <a:rPr lang="ko-KR" altLang="en-US" dirty="0" smtClean="0"/>
              <a:t>과 같은 </a:t>
            </a:r>
            <a:r>
              <a:rPr lang="en-US" altLang="ko-KR" dirty="0"/>
              <a:t>sandboxing </a:t>
            </a:r>
            <a:r>
              <a:rPr lang="ko-KR" altLang="en-US" dirty="0"/>
              <a:t>환경에서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3"/>
            <a:r>
              <a:rPr lang="ko-KR" altLang="en-US" dirty="0"/>
              <a:t>오류 발생시 다른 </a:t>
            </a:r>
            <a:r>
              <a:rPr lang="en-US" altLang="ko-KR" dirty="0"/>
              <a:t>app</a:t>
            </a:r>
            <a:r>
              <a:rPr lang="ko-KR" altLang="en-US" dirty="0"/>
              <a:t>에 </a:t>
            </a:r>
            <a:r>
              <a:rPr lang="ko-KR" altLang="en-US" dirty="0" smtClean="0"/>
              <a:t>영향</a:t>
            </a:r>
            <a:r>
              <a:rPr lang="ko-KR" altLang="en-US" dirty="0" smtClean="0"/>
              <a:t>을 방지</a:t>
            </a:r>
            <a:endParaRPr lang="en-US" altLang="ko-KR" dirty="0" smtClean="0"/>
          </a:p>
          <a:p>
            <a:pPr lvl="3"/>
            <a:endParaRPr lang="en-US" dirty="0"/>
          </a:p>
          <a:p>
            <a:pPr lvl="2"/>
            <a:r>
              <a:rPr lang="en-US" dirty="0" smtClean="0"/>
              <a:t>Table</a:t>
            </a:r>
          </a:p>
          <a:p>
            <a:pPr lvl="3"/>
            <a:r>
              <a:rPr lang="en-US" dirty="0"/>
              <a:t>booting 직후 idle 상태에서  </a:t>
            </a:r>
            <a:r>
              <a:rPr lang="en-US" dirty="0" smtClean="0"/>
              <a:t>process</a:t>
            </a:r>
            <a:r>
              <a:rPr lang="en-US" dirty="0"/>
              <a:t>, </a:t>
            </a:r>
            <a:r>
              <a:rPr lang="en-US" dirty="0" smtClean="0"/>
              <a:t>thread</a:t>
            </a:r>
            <a:r>
              <a:rPr lang="ko-KR" altLang="en-US" dirty="0" smtClean="0"/>
              <a:t> 갯수 확인</a:t>
            </a:r>
            <a:endParaRPr lang="en-US" altLang="ko-KR" dirty="0" smtClean="0"/>
          </a:p>
          <a:p>
            <a:pPr lvl="3"/>
            <a:r>
              <a:rPr lang="ko-KR" altLang="en-US" dirty="0"/>
              <a:t>수행 중일 </a:t>
            </a:r>
            <a:r>
              <a:rPr lang="ko-KR" altLang="en-US" dirty="0" smtClean="0"/>
              <a:t>때</a:t>
            </a:r>
            <a:r>
              <a:rPr lang="ko-KR" altLang="en-US" dirty="0" smtClean="0"/>
              <a:t>의 </a:t>
            </a:r>
            <a:r>
              <a:rPr lang="en-US" dirty="0"/>
              <a:t>process, thread</a:t>
            </a:r>
            <a:r>
              <a:rPr lang="ko-KR" altLang="en-US" dirty="0"/>
              <a:t> 갯수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4"/>
            <a:r>
              <a:rPr lang="ko-KR" altLang="en-US" dirty="0"/>
              <a:t>안드로이드</a:t>
            </a:r>
            <a:r>
              <a:rPr lang="en-US" altLang="ko-KR" dirty="0"/>
              <a:t>(VM</a:t>
            </a:r>
            <a:r>
              <a:rPr lang="en-US" altLang="ko-KR" dirty="0" smtClean="0"/>
              <a:t>)</a:t>
            </a:r>
            <a:r>
              <a:rPr lang="en-US" altLang="ko-KR" dirty="0" smtClean="0"/>
              <a:t>,</a:t>
            </a:r>
            <a:r>
              <a:rPr lang="ko-KR" altLang="en-US" dirty="0"/>
              <a:t> 아이폰</a:t>
            </a:r>
            <a:r>
              <a:rPr lang="en-US" altLang="ko-KR" dirty="0"/>
              <a:t>(Native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Tizen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비교 대상은 </a:t>
            </a:r>
            <a:r>
              <a:rPr lang="en-US" altLang="ko-KR" dirty="0" smtClean="0"/>
              <a:t>Windows / Desktop Linux(?)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Mobile application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ko-KR" altLang="en-US" dirty="0" smtClean="0"/>
              <a:t>동일</a:t>
            </a:r>
            <a:r>
              <a:rPr lang="ko-KR" altLang="en-US" dirty="0" smtClean="0"/>
              <a:t>하게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사용하</a:t>
            </a:r>
            <a:r>
              <a:rPr lang="ko-KR" altLang="en-US" dirty="0" smtClean="0"/>
              <a:t>지 않음</a:t>
            </a:r>
            <a:endParaRPr lang="en-US" altLang="ko-KR" dirty="0" smtClean="0"/>
          </a:p>
          <a:p>
            <a:pPr lvl="1"/>
            <a:r>
              <a:rPr lang="en-US" dirty="0" err="1"/>
              <a:t>App마다</a:t>
            </a:r>
            <a:r>
              <a:rPr lang="en-US" dirty="0"/>
              <a:t> Dominant </a:t>
            </a:r>
            <a:r>
              <a:rPr lang="en-US" dirty="0" err="1"/>
              <a:t>thread가</a:t>
            </a:r>
            <a:r>
              <a:rPr lang="en-US" dirty="0"/>
              <a:t> 1개 이상 </a:t>
            </a:r>
            <a:r>
              <a:rPr lang="en-US" dirty="0" smtClean="0"/>
              <a:t>존재</a:t>
            </a:r>
          </a:p>
          <a:p>
            <a:pPr lvl="2"/>
            <a:r>
              <a:rPr lang="en-US" dirty="0"/>
              <a:t>Dominant </a:t>
            </a:r>
            <a:r>
              <a:rPr lang="en-US" dirty="0" err="1"/>
              <a:t>threads에</a:t>
            </a:r>
            <a:r>
              <a:rPr lang="en-US" dirty="0"/>
              <a:t> 의해서 CPU </a:t>
            </a:r>
            <a:r>
              <a:rPr lang="en-US" dirty="0" err="1"/>
              <a:t>load가</a:t>
            </a:r>
            <a:r>
              <a:rPr lang="en-US" dirty="0"/>
              <a:t> </a:t>
            </a:r>
            <a:r>
              <a:rPr lang="en-US" dirty="0" smtClean="0"/>
              <a:t>결정</a:t>
            </a:r>
          </a:p>
          <a:p>
            <a:pPr lvl="2"/>
            <a:r>
              <a:rPr lang="en-US" dirty="0" err="1"/>
              <a:t>governor에서는</a:t>
            </a:r>
            <a:r>
              <a:rPr lang="en-US" dirty="0"/>
              <a:t> </a:t>
            </a:r>
            <a:r>
              <a:rPr lang="en-US" dirty="0" smtClean="0"/>
              <a:t>CPU </a:t>
            </a:r>
            <a:r>
              <a:rPr lang="en-US" dirty="0" err="1" smtClean="0"/>
              <a:t>load를</a:t>
            </a:r>
            <a:r>
              <a:rPr lang="en-US" dirty="0" smtClean="0"/>
              <a:t> </a:t>
            </a:r>
            <a:r>
              <a:rPr lang="en-US" dirty="0"/>
              <a:t>바탕으로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frequency와</a:t>
            </a:r>
            <a:r>
              <a:rPr lang="en-US" dirty="0" smtClean="0"/>
              <a:t> </a:t>
            </a:r>
            <a:r>
              <a:rPr lang="en-US" dirty="0" smtClean="0"/>
              <a:t>active</a:t>
            </a:r>
            <a:r>
              <a:rPr lang="en-US" dirty="0" smtClean="0"/>
              <a:t> </a:t>
            </a:r>
            <a:r>
              <a:rPr lang="en-US" dirty="0" err="1"/>
              <a:t>core를</a:t>
            </a:r>
            <a:r>
              <a:rPr lang="en-US" dirty="0"/>
              <a:t> </a:t>
            </a:r>
            <a:r>
              <a:rPr lang="en-US" dirty="0" smtClean="0"/>
              <a:t>결정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Table data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Mobile application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Dominant </a:t>
            </a:r>
            <a:r>
              <a:rPr lang="en-US" dirty="0" smtClean="0"/>
              <a:t>thread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Utilization</a:t>
            </a:r>
            <a:r>
              <a:rPr lang="ko-KR" altLang="en-US" dirty="0" smtClean="0"/>
              <a:t> 분석</a:t>
            </a:r>
            <a:endParaRPr lang="en-US" dirty="0"/>
          </a:p>
        </p:txBody>
      </p:sp>
      <p:pic>
        <p:nvPicPr>
          <p:cNvPr id="4" name="Picture 3" descr="스크린샷 2012-10-23 오후 7.01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8" y="2484680"/>
            <a:ext cx="5585968" cy="41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Mobile application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Dominant </a:t>
            </a:r>
            <a:r>
              <a:rPr lang="en-US" dirty="0" err="1"/>
              <a:t>thread가</a:t>
            </a:r>
            <a:r>
              <a:rPr lang="en-US" dirty="0"/>
              <a:t> 수행되는 </a:t>
            </a:r>
            <a:r>
              <a:rPr lang="en-US" dirty="0" err="1"/>
              <a:t>core의</a:t>
            </a:r>
            <a:r>
              <a:rPr lang="en-US" dirty="0"/>
              <a:t> </a:t>
            </a:r>
            <a:r>
              <a:rPr lang="en-US" dirty="0" err="1"/>
              <a:t>load와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그렇지 </a:t>
            </a:r>
            <a:r>
              <a:rPr lang="en-US" dirty="0"/>
              <a:t>않은 </a:t>
            </a:r>
            <a:r>
              <a:rPr lang="en-US" dirty="0" err="1"/>
              <a:t>core의</a:t>
            </a:r>
            <a:r>
              <a:rPr lang="en-US" dirty="0"/>
              <a:t> load 차이가 매우 </a:t>
            </a:r>
            <a:r>
              <a:rPr lang="en-US" dirty="0" smtClean="0"/>
              <a:t>큼</a:t>
            </a:r>
          </a:p>
          <a:p>
            <a:pPr lvl="1"/>
            <a:r>
              <a:rPr lang="en-US" dirty="0" err="1" smtClean="0"/>
              <a:t>Exynos</a:t>
            </a:r>
            <a:r>
              <a:rPr lang="en-US" dirty="0" smtClean="0"/>
              <a:t> </a:t>
            </a:r>
            <a:r>
              <a:rPr lang="en-US" dirty="0" smtClean="0"/>
              <a:t>4412에서 </a:t>
            </a:r>
            <a:r>
              <a:rPr lang="en-US" dirty="0"/>
              <a:t>Angry </a:t>
            </a:r>
            <a:r>
              <a:rPr lang="en-US" dirty="0" err="1" smtClean="0"/>
              <a:t>bird로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app</a:t>
            </a:r>
            <a:r>
              <a:rPr lang="ko-KR" altLang="en-US" dirty="0"/>
              <a:t>에 대해서도 실험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이유는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dirty="0" err="1"/>
              <a:t>Cache로</a:t>
            </a:r>
            <a:r>
              <a:rPr lang="en-US" dirty="0"/>
              <a:t> 인하여 </a:t>
            </a:r>
            <a:r>
              <a:rPr lang="en-US" dirty="0" err="1"/>
              <a:t>Scheduling시</a:t>
            </a:r>
            <a:r>
              <a:rPr lang="en-US" dirty="0"/>
              <a:t> CPU </a:t>
            </a:r>
            <a:r>
              <a:rPr lang="en-US" dirty="0" err="1"/>
              <a:t>affinity가</a:t>
            </a:r>
            <a:r>
              <a:rPr lang="en-US" dirty="0"/>
              <a:t> </a:t>
            </a:r>
            <a:r>
              <a:rPr lang="en-US" dirty="0" smtClean="0"/>
              <a:t>존재</a:t>
            </a:r>
          </a:p>
          <a:p>
            <a:pPr lvl="3"/>
            <a:r>
              <a:rPr lang="en-US" dirty="0"/>
              <a:t>Dominant </a:t>
            </a:r>
            <a:r>
              <a:rPr lang="en-US" dirty="0" err="1"/>
              <a:t>threads가</a:t>
            </a:r>
            <a:r>
              <a:rPr lang="en-US" dirty="0"/>
              <a:t> 수행되는 </a:t>
            </a:r>
            <a:r>
              <a:rPr lang="en-US" dirty="0" err="1"/>
              <a:t>core에</a:t>
            </a:r>
            <a:r>
              <a:rPr lang="en-US" dirty="0"/>
              <a:t> 앞서 수행되는 다른 </a:t>
            </a:r>
            <a:r>
              <a:rPr lang="en-US" dirty="0" err="1"/>
              <a:t>thread가</a:t>
            </a:r>
            <a:r>
              <a:rPr lang="en-US" dirty="0"/>
              <a:t> 계속 </a:t>
            </a:r>
            <a:r>
              <a:rPr lang="en-US" dirty="0" smtClean="0"/>
              <a:t>수행됨</a:t>
            </a:r>
          </a:p>
          <a:p>
            <a:pPr lvl="2"/>
            <a:r>
              <a:rPr lang="en-US" dirty="0" smtClean="0"/>
              <a:t>Dominant </a:t>
            </a:r>
            <a:r>
              <a:rPr lang="en-US" dirty="0" err="1"/>
              <a:t>threads가</a:t>
            </a:r>
            <a:r>
              <a:rPr lang="en-US" dirty="0"/>
              <a:t> 다른 </a:t>
            </a:r>
            <a:r>
              <a:rPr lang="en-US" dirty="0" err="1"/>
              <a:t>core로</a:t>
            </a:r>
            <a:r>
              <a:rPr lang="en-US" dirty="0"/>
              <a:t> </a:t>
            </a:r>
            <a:r>
              <a:rPr lang="en-US" dirty="0" err="1"/>
              <a:t>migration이</a:t>
            </a:r>
            <a:r>
              <a:rPr lang="en-US" dirty="0"/>
              <a:t> </a:t>
            </a:r>
            <a:r>
              <a:rPr lang="en-US" dirty="0" smtClean="0"/>
              <a:t>발생</a:t>
            </a:r>
          </a:p>
          <a:p>
            <a:pPr lvl="3"/>
            <a:r>
              <a:rPr lang="en-US" dirty="0" smtClean="0"/>
              <a:t>Scheduler</a:t>
            </a:r>
            <a:r>
              <a:rPr lang="ko-KR" altLang="en-US" dirty="0" smtClean="0"/>
              <a:t>에서 원인 확인 중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810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Novel DVFS governor for Mobile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진행중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Responsive / Interactive </a:t>
            </a:r>
            <a:r>
              <a:rPr lang="ko-KR" altLang="en-US" dirty="0" smtClean="0"/>
              <a:t>구간에 대한 </a:t>
            </a:r>
            <a:r>
              <a:rPr lang="en-US" altLang="ko-KR" dirty="0" smtClean="0"/>
              <a:t>idea </a:t>
            </a:r>
            <a:r>
              <a:rPr lang="ko-KR" altLang="en-US" dirty="0" smtClean="0"/>
              <a:t>구상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이번 주말까지 완성 예정</a:t>
            </a:r>
            <a:r>
              <a:rPr lang="en-US" altLang="ko-KR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개로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중에 데이터가 좋은 것으로 선별</a:t>
            </a:r>
            <a:endParaRPr lang="en-US" altLang="ko-K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9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Power behavior of Mobile Multicore </a:t>
            </a:r>
            <a:r>
              <a:rPr lang="en-US" sz="3200" dirty="0" smtClean="0"/>
              <a:t>CPUs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Mobile </a:t>
            </a:r>
            <a:r>
              <a:rPr lang="en-US" dirty="0" err="1"/>
              <a:t>CPU의</a:t>
            </a:r>
            <a:r>
              <a:rPr lang="en-US" dirty="0"/>
              <a:t> 기본 </a:t>
            </a:r>
            <a:r>
              <a:rPr lang="en-US" dirty="0" err="1"/>
              <a:t>behavior를</a:t>
            </a:r>
            <a:r>
              <a:rPr lang="en-US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dirty="0" smtClean="0"/>
              <a:t> SMP </a:t>
            </a:r>
            <a:r>
              <a:rPr lang="ko-KR" altLang="en-US" dirty="0" smtClean="0"/>
              <a:t>환경에서 </a:t>
            </a:r>
            <a:r>
              <a:rPr lang="en-US" dirty="0" smtClean="0"/>
              <a:t>동일한 성능</a:t>
            </a:r>
            <a:r>
              <a:rPr lang="ko-KR" altLang="en-US" dirty="0" smtClean="0"/>
              <a:t>으로</a:t>
            </a:r>
            <a:r>
              <a:rPr lang="en-US" dirty="0" smtClean="0"/>
              <a:t> </a:t>
            </a:r>
            <a:r>
              <a:rPr lang="en-US" dirty="0"/>
              <a:t>Power </a:t>
            </a:r>
            <a:r>
              <a:rPr lang="en-US" dirty="0" err="1"/>
              <a:t>consumption을</a:t>
            </a:r>
            <a:r>
              <a:rPr lang="en-US" dirty="0"/>
              <a:t> </a:t>
            </a:r>
            <a:r>
              <a:rPr lang="en-US" dirty="0" smtClean="0"/>
              <a:t>줄일 </a:t>
            </a:r>
            <a:r>
              <a:rPr lang="en-US" dirty="0"/>
              <a:t>수 있는 </a:t>
            </a:r>
            <a:r>
              <a:rPr lang="ko-KR" altLang="en-US" dirty="0" smtClean="0"/>
              <a:t>가능성을 확인</a:t>
            </a:r>
            <a:endParaRPr lang="en-US" altLang="ko-KR" dirty="0" smtClean="0"/>
          </a:p>
          <a:p>
            <a:pPr lvl="1"/>
            <a:r>
              <a:rPr lang="en-US" dirty="0" err="1" smtClean="0"/>
              <a:t>Hotplugging</a:t>
            </a:r>
            <a:r>
              <a:rPr lang="ko-KR" altLang="en-US" dirty="0" smtClean="0"/>
              <a:t>보다</a:t>
            </a:r>
            <a:r>
              <a:rPr lang="en-US" dirty="0" smtClean="0"/>
              <a:t> scheduling</a:t>
            </a:r>
            <a:r>
              <a:rPr lang="ko-KR" altLang="en-US" dirty="0"/>
              <a:t> </a:t>
            </a:r>
            <a:r>
              <a:rPr lang="ko-KR" altLang="en-US" dirty="0" smtClean="0"/>
              <a:t>조절이 효율적</a:t>
            </a:r>
            <a:endParaRPr lang="en-US" altLang="ko-KR" dirty="0" smtClean="0"/>
          </a:p>
          <a:p>
            <a:pPr lvl="2"/>
            <a:r>
              <a:rPr lang="en-US" dirty="0" err="1"/>
              <a:t>packing과</a:t>
            </a:r>
            <a:r>
              <a:rPr lang="en-US" dirty="0"/>
              <a:t> </a:t>
            </a:r>
            <a:r>
              <a:rPr lang="en-US" dirty="0" err="1"/>
              <a:t>unpacking의</a:t>
            </a:r>
            <a:r>
              <a:rPr lang="en-US" dirty="0"/>
              <a:t> </a:t>
            </a:r>
            <a:r>
              <a:rPr lang="en-US" dirty="0" smtClean="0"/>
              <a:t>근거</a:t>
            </a:r>
          </a:p>
          <a:p>
            <a:pPr lvl="1"/>
            <a:r>
              <a:rPr lang="en-US" dirty="0" smtClean="0"/>
              <a:t>Per</a:t>
            </a:r>
            <a:r>
              <a:rPr lang="en-US" dirty="0"/>
              <a:t>-core </a:t>
            </a:r>
            <a:r>
              <a:rPr lang="en-US" dirty="0" smtClean="0"/>
              <a:t>DVFS</a:t>
            </a:r>
            <a:r>
              <a:rPr lang="ko-KR" altLang="en-US" dirty="0" smtClean="0"/>
              <a:t>의 어려움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</a:t>
            </a:r>
            <a:r>
              <a:rPr lang="en-US" altLang="ko-KR" dirty="0" smtClean="0"/>
              <a:t>egulator </a:t>
            </a:r>
            <a:r>
              <a:rPr lang="ko-KR" altLang="en-US" dirty="0"/>
              <a:t>문제에 대해서 설명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Power behavior of Mobile Multicore CPUs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Exynos</a:t>
            </a:r>
            <a:r>
              <a:rPr lang="en-US" dirty="0" smtClean="0"/>
              <a:t> </a:t>
            </a:r>
            <a:r>
              <a:rPr lang="en-US" dirty="0"/>
              <a:t>4412의 Power consumption graph</a:t>
            </a:r>
          </a:p>
        </p:txBody>
      </p:sp>
      <p:pic>
        <p:nvPicPr>
          <p:cNvPr id="4" name="Picture 3" descr="스크린샷 2012-10-23 오후 6.5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3" y="2496105"/>
            <a:ext cx="7724620" cy="4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Power behavior of Mobile Multicore CPUs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Exynos</a:t>
            </a:r>
            <a:r>
              <a:rPr lang="en-US" dirty="0"/>
              <a:t> 4412의 Power consumption graph</a:t>
            </a:r>
          </a:p>
          <a:p>
            <a:pPr lvl="1"/>
            <a:r>
              <a:rPr lang="en-US" dirty="0"/>
              <a:t>CPU power </a:t>
            </a:r>
            <a:r>
              <a:rPr lang="en-US" dirty="0" smtClean="0"/>
              <a:t>consumption</a:t>
            </a:r>
            <a:r>
              <a:rPr lang="ko-KR" altLang="en-US" dirty="0" smtClean="0"/>
              <a:t>은</a:t>
            </a:r>
            <a:r>
              <a:rPr lang="en-US" dirty="0" smtClean="0"/>
              <a:t> frequency</a:t>
            </a:r>
            <a:r>
              <a:rPr lang="en-US" dirty="0"/>
              <a:t>, CPU load, </a:t>
            </a:r>
            <a:r>
              <a:rPr lang="en-US" dirty="0" smtClean="0"/>
              <a:t>online core</a:t>
            </a:r>
            <a:r>
              <a:rPr lang="ko-KR" altLang="en-US" dirty="0" smtClean="0"/>
              <a:t> 갯수에 의해서 결정</a:t>
            </a:r>
            <a:endParaRPr lang="en-US" altLang="ko-KR" dirty="0" smtClean="0"/>
          </a:p>
          <a:p>
            <a:pPr lvl="2"/>
            <a:r>
              <a:rPr lang="en-US" dirty="0"/>
              <a:t>동일한 online </a:t>
            </a:r>
            <a:r>
              <a:rPr lang="en-US" dirty="0" err="1"/>
              <a:t>core와</a:t>
            </a:r>
            <a:r>
              <a:rPr lang="en-US" dirty="0"/>
              <a:t> </a:t>
            </a:r>
            <a:r>
              <a:rPr lang="en-US" dirty="0" err="1"/>
              <a:t>frequency에서는</a:t>
            </a:r>
            <a:r>
              <a:rPr lang="en-US" dirty="0"/>
              <a:t> </a:t>
            </a:r>
            <a:r>
              <a:rPr lang="en-US" dirty="0" err="1"/>
              <a:t>load가</a:t>
            </a:r>
            <a:r>
              <a:rPr lang="en-US" dirty="0"/>
              <a:t> </a:t>
            </a:r>
            <a:r>
              <a:rPr lang="en-US" dirty="0" smtClean="0"/>
              <a:t>클수록</a:t>
            </a:r>
            <a:r>
              <a:rPr lang="en-US" altLang="ko-KR" dirty="0" smtClean="0"/>
              <a:t>,</a:t>
            </a:r>
          </a:p>
          <a:p>
            <a:pPr lvl="2"/>
            <a:r>
              <a:rPr lang="en-US" dirty="0"/>
              <a:t>동일한 online </a:t>
            </a:r>
            <a:r>
              <a:rPr lang="en-US" dirty="0" err="1"/>
              <a:t>core와</a:t>
            </a:r>
            <a:r>
              <a:rPr lang="en-US" dirty="0"/>
              <a:t> </a:t>
            </a:r>
            <a:r>
              <a:rPr lang="en-US" dirty="0" err="1"/>
              <a:t>load에서는</a:t>
            </a:r>
            <a:r>
              <a:rPr lang="en-US" dirty="0"/>
              <a:t> </a:t>
            </a:r>
            <a:r>
              <a:rPr lang="en-US" dirty="0" err="1"/>
              <a:t>frequency가</a:t>
            </a:r>
            <a:r>
              <a:rPr lang="en-US" dirty="0"/>
              <a:t> </a:t>
            </a:r>
            <a:r>
              <a:rPr lang="en-US" dirty="0" smtClean="0"/>
              <a:t>높을수록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power </a:t>
            </a:r>
            <a:r>
              <a:rPr lang="en-US" dirty="0" err="1"/>
              <a:t>consumption이</a:t>
            </a:r>
            <a:r>
              <a:rPr lang="en-US" dirty="0"/>
              <a:t> </a:t>
            </a:r>
            <a:r>
              <a:rPr lang="en-US" dirty="0" smtClean="0"/>
              <a:t>증가</a:t>
            </a:r>
            <a:endParaRPr lang="en-US" dirty="0"/>
          </a:p>
          <a:p>
            <a:pPr lvl="2"/>
            <a:r>
              <a:rPr lang="en-US" dirty="0"/>
              <a:t>online </a:t>
            </a:r>
            <a:r>
              <a:rPr lang="en-US" dirty="0" err="1"/>
              <a:t>core의</a:t>
            </a:r>
            <a:r>
              <a:rPr lang="en-US" dirty="0"/>
              <a:t> 갯수가 2배가 되더라도 power </a:t>
            </a:r>
            <a:r>
              <a:rPr lang="en-US" dirty="0" smtClean="0"/>
              <a:t>consumption</a:t>
            </a:r>
            <a:r>
              <a:rPr lang="ko-KR" altLang="en-US" dirty="0" smtClean="0"/>
              <a:t>이</a:t>
            </a:r>
            <a:r>
              <a:rPr lang="en-US" dirty="0" smtClean="0"/>
              <a:t> 2배</a:t>
            </a:r>
            <a:r>
              <a:rPr lang="ko-KR" altLang="en-US" dirty="0" smtClean="0"/>
              <a:t>되지 않음</a:t>
            </a:r>
            <a:endParaRPr lang="en-US" altLang="ko-KR" dirty="0" smtClean="0"/>
          </a:p>
          <a:p>
            <a:pPr lvl="2"/>
            <a:r>
              <a:rPr lang="en-US" altLang="ko-KR" dirty="0"/>
              <a:t>Frequency</a:t>
            </a:r>
            <a:r>
              <a:rPr lang="ko-KR" altLang="en-US" dirty="0"/>
              <a:t>가 아무리 높더라도 </a:t>
            </a:r>
            <a:r>
              <a:rPr lang="en-US" altLang="ko-KR" dirty="0"/>
              <a:t>load</a:t>
            </a:r>
            <a:r>
              <a:rPr lang="ko-KR" altLang="en-US" dirty="0"/>
              <a:t>가 존재하지 않는 </a:t>
            </a:r>
            <a:r>
              <a:rPr lang="ko-KR" altLang="en-US" dirty="0" smtClean="0"/>
              <a:t>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core off</a:t>
            </a:r>
            <a:r>
              <a:rPr lang="ko-KR" altLang="en-US" dirty="0"/>
              <a:t>하는 </a:t>
            </a:r>
            <a:r>
              <a:rPr lang="ko-KR" altLang="en-US" dirty="0" smtClean="0"/>
              <a:t>것과 </a:t>
            </a:r>
            <a:r>
              <a:rPr lang="en-US" altLang="ko-KR" dirty="0" smtClean="0"/>
              <a:t>power consumption</a:t>
            </a:r>
            <a:r>
              <a:rPr lang="ko-KR" altLang="en-US" dirty="0" smtClean="0"/>
              <a:t>의 차이가 크지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Power behavior of Mobile Multicore CPUs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동일한 </a:t>
            </a:r>
            <a:r>
              <a:rPr lang="en-US" dirty="0"/>
              <a:t>성능에서 Power consumption </a:t>
            </a:r>
            <a:r>
              <a:rPr lang="en-US" dirty="0" smtClean="0"/>
              <a:t>비교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7" y="2484718"/>
            <a:ext cx="8076127" cy="42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Power behavior of Mobile Multicore CPUs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동일한 성능에서 Power consumption </a:t>
            </a:r>
            <a:r>
              <a:rPr lang="en-US" dirty="0" smtClean="0"/>
              <a:t>비교</a:t>
            </a:r>
          </a:p>
          <a:p>
            <a:pPr lvl="1"/>
            <a:r>
              <a:rPr lang="ko-KR" altLang="en-US" dirty="0" smtClean="0"/>
              <a:t>각 설정간 </a:t>
            </a:r>
            <a:r>
              <a:rPr lang="en-US" altLang="ko-KR" dirty="0" smtClean="0"/>
              <a:t>Power consumption</a:t>
            </a:r>
            <a:r>
              <a:rPr lang="ko-KR" altLang="en-US" dirty="0" smtClean="0"/>
              <a:t>의 차이가 큼</a:t>
            </a:r>
            <a:endParaRPr lang="en-US" altLang="ko-KR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급격히 </a:t>
            </a:r>
            <a:r>
              <a:rPr lang="en-US" dirty="0"/>
              <a:t>증가하는 </a:t>
            </a:r>
            <a:r>
              <a:rPr lang="ko-KR" altLang="en-US" dirty="0" smtClean="0"/>
              <a:t>구간</a:t>
            </a:r>
            <a:r>
              <a:rPr lang="en-US" altLang="ko-KR" dirty="0" smtClean="0"/>
              <a:t>(</a:t>
            </a:r>
            <a:r>
              <a:rPr lang="en-US" dirty="0" smtClean="0"/>
              <a:t>frequency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</a:t>
            </a:r>
            <a:endParaRPr lang="en-US" altLang="ko-KR" dirty="0"/>
          </a:p>
          <a:p>
            <a:pPr lvl="2"/>
            <a:r>
              <a:rPr lang="ko-KR" altLang="en-US" dirty="0" smtClean="0"/>
              <a:t>이 구간을 넘지 않는 선에서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의 특성에 맞는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최적의 성능을 찾는 것이 중요</a:t>
            </a:r>
            <a:endParaRPr lang="en-US" altLang="ko-K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Power behavior of Mobile Multicore CPUs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Hotplugging의</a:t>
            </a:r>
            <a:r>
              <a:rPr lang="en-US" dirty="0"/>
              <a:t> </a:t>
            </a:r>
            <a:r>
              <a:rPr lang="en-US" dirty="0" err="1"/>
              <a:t>latency와</a:t>
            </a:r>
            <a:r>
              <a:rPr lang="en-US" dirty="0"/>
              <a:t> power </a:t>
            </a:r>
            <a:r>
              <a:rPr lang="ko-KR" altLang="en-US" dirty="0" smtClean="0"/>
              <a:t>측정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주중으로 측정 예정</a:t>
            </a:r>
            <a:endParaRPr lang="en-US" altLang="ko-KR" dirty="0" smtClean="0"/>
          </a:p>
          <a:p>
            <a:pPr lvl="1"/>
            <a:endParaRPr lang="en-US" dirty="0"/>
          </a:p>
          <a:p>
            <a:pPr lvl="1"/>
            <a:r>
              <a:rPr lang="en-US" altLang="ko-KR" dirty="0" err="1"/>
              <a:t>hotplugging</a:t>
            </a:r>
            <a:r>
              <a:rPr lang="ko-KR" altLang="en-US" dirty="0"/>
              <a:t>의 </a:t>
            </a:r>
            <a:r>
              <a:rPr lang="en-US" altLang="ko-KR" dirty="0"/>
              <a:t>latency</a:t>
            </a:r>
            <a:r>
              <a:rPr lang="ko-KR" altLang="en-US" dirty="0"/>
              <a:t>로 인해서 사용자의 반응성이 나빠질 </a:t>
            </a:r>
            <a:r>
              <a:rPr lang="ko-KR" altLang="en-US" dirty="0" smtClean="0"/>
              <a:t>것이라 예상</a:t>
            </a:r>
            <a:endParaRPr lang="en-US" altLang="ko-KR" dirty="0" smtClean="0"/>
          </a:p>
          <a:p>
            <a:pPr lvl="1"/>
            <a:r>
              <a:rPr lang="en-US" dirty="0"/>
              <a:t>잦은 </a:t>
            </a:r>
            <a:r>
              <a:rPr lang="en-US" dirty="0" err="1"/>
              <a:t>hotplugging은</a:t>
            </a:r>
            <a:r>
              <a:rPr lang="en-US" dirty="0"/>
              <a:t> power consumption 자체가 </a:t>
            </a:r>
            <a:br>
              <a:rPr lang="en-US" dirty="0"/>
            </a:br>
            <a:r>
              <a:rPr lang="en-US" dirty="0" smtClean="0"/>
              <a:t>증가할</a:t>
            </a:r>
            <a:r>
              <a:rPr lang="ko-KR" altLang="en-US" dirty="0" smtClean="0"/>
              <a:t> 것이라 예상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9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Mobile application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interaction에</a:t>
            </a:r>
            <a:r>
              <a:rPr lang="en-US" dirty="0"/>
              <a:t> 따라서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</a:t>
            </a:r>
            <a:r>
              <a:rPr lang="en-US" dirty="0"/>
              <a:t>, Responsive, Interactive 단계로 </a:t>
            </a:r>
            <a:r>
              <a:rPr lang="en-US" dirty="0" smtClean="0"/>
              <a:t>구분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dominant </a:t>
            </a:r>
            <a:r>
              <a:rPr lang="en-US" dirty="0" err="1"/>
              <a:t>thread와</a:t>
            </a:r>
            <a:r>
              <a:rPr lang="en-US" dirty="0"/>
              <a:t> </a:t>
            </a:r>
            <a:r>
              <a:rPr lang="en-US" dirty="0" smtClean="0"/>
              <a:t>idle(?)한 </a:t>
            </a:r>
            <a:r>
              <a:rPr lang="en-US" dirty="0"/>
              <a:t>특성을 분석</a:t>
            </a:r>
          </a:p>
        </p:txBody>
      </p:sp>
    </p:spTree>
    <p:extLst>
      <p:ext uri="{BB962C8B-B14F-4D97-AF65-F5344CB8AC3E}">
        <p14:creationId xmlns:p14="http://schemas.microsoft.com/office/powerpoint/2010/main" val="226589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Mobile application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phase of User </a:t>
            </a:r>
            <a:r>
              <a:rPr lang="en-US" dirty="0" smtClean="0"/>
              <a:t>interaction</a:t>
            </a:r>
          </a:p>
          <a:p>
            <a:pPr lvl="1"/>
            <a:r>
              <a:rPr lang="en-US" dirty="0"/>
              <a:t>사용자의 입력, CPU load pattern, </a:t>
            </a:r>
            <a:r>
              <a:rPr lang="en-US" dirty="0" smtClean="0"/>
              <a:t>(# </a:t>
            </a:r>
            <a:r>
              <a:rPr lang="en-US" dirty="0"/>
              <a:t>of active </a:t>
            </a:r>
            <a:r>
              <a:rPr lang="en-US" dirty="0" smtClean="0"/>
              <a:t>thread)에 </a:t>
            </a:r>
            <a:r>
              <a:rPr lang="en-US" dirty="0"/>
              <a:t>따라서 </a:t>
            </a:r>
            <a:r>
              <a:rPr lang="en-US" dirty="0" smtClean="0"/>
              <a:t>3단</a:t>
            </a:r>
            <a:r>
              <a:rPr lang="ko-KR" altLang="en-US" dirty="0" smtClean="0"/>
              <a:t>계로 구분 가능</a:t>
            </a:r>
            <a:endParaRPr lang="en-US" altLang="ko-KR" dirty="0" smtClean="0"/>
          </a:p>
          <a:p>
            <a:pPr lvl="2"/>
            <a:r>
              <a:rPr lang="en-US" dirty="0" smtClean="0"/>
              <a:t>Setup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Responsive,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Interactive</a:t>
            </a:r>
          </a:p>
          <a:p>
            <a:pPr lvl="2"/>
            <a:r>
              <a:rPr lang="ko-KR" altLang="en-US" dirty="0" smtClean="0"/>
              <a:t>사용자에 따라서 </a:t>
            </a:r>
            <a:r>
              <a:rPr lang="en-US" dirty="0" smtClean="0"/>
              <a:t>pattern</a:t>
            </a:r>
            <a:r>
              <a:rPr lang="ko-KR" altLang="en-US" dirty="0" smtClean="0"/>
              <a:t>은 달라질 수 있으나</a:t>
            </a:r>
            <a:r>
              <a:rPr lang="en-US" altLang="ko-KR" dirty="0" smtClean="0"/>
              <a:t>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동일한 </a:t>
            </a:r>
            <a:r>
              <a:rPr lang="en-US" altLang="ko-KR" dirty="0"/>
              <a:t>app</a:t>
            </a:r>
            <a:r>
              <a:rPr lang="ko-KR" altLang="en-US" dirty="0"/>
              <a:t>인 </a:t>
            </a:r>
            <a:r>
              <a:rPr lang="ko-KR" altLang="en-US" dirty="0" smtClean="0"/>
              <a:t>경우에는 동일한 단계를 가지고 있음</a:t>
            </a:r>
            <a:endParaRPr lang="en-US" altLang="ko-KR" dirty="0" smtClean="0"/>
          </a:p>
          <a:p>
            <a:pPr lvl="3"/>
            <a:r>
              <a:rPr lang="ko-KR" altLang="en-US" dirty="0"/>
              <a:t>보통 </a:t>
            </a:r>
            <a:r>
              <a:rPr lang="en-US" altLang="ko-KR" dirty="0"/>
              <a:t>2~3</a:t>
            </a:r>
            <a:r>
              <a:rPr lang="ko-KR" altLang="en-US" dirty="0"/>
              <a:t>개 </a:t>
            </a:r>
            <a:r>
              <a:rPr lang="ko-KR" altLang="en-US" dirty="0" smtClean="0"/>
              <a:t>정도 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62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86</TotalTime>
  <Words>389</Words>
  <Application>Microsoft Macintosh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Contents</vt:lpstr>
      <vt:lpstr>Power behavior of Mobile Multicore CPUs</vt:lpstr>
      <vt:lpstr>Power behavior of Mobile Multicore CPUs</vt:lpstr>
      <vt:lpstr>Power behavior of Mobile Multicore CPUs</vt:lpstr>
      <vt:lpstr>Power behavior of Mobile Multicore CPUs</vt:lpstr>
      <vt:lpstr>Power behavior of Mobile Multicore CPUs</vt:lpstr>
      <vt:lpstr>Power behavior of Mobile Multicore CPUs</vt:lpstr>
      <vt:lpstr>Mobile application behaviors</vt:lpstr>
      <vt:lpstr>Mobile application behaviors</vt:lpstr>
      <vt:lpstr>Mobile application behaviors</vt:lpstr>
      <vt:lpstr>Mobile application behaviors</vt:lpstr>
      <vt:lpstr>Mobile application behaviors</vt:lpstr>
      <vt:lpstr>Mobile application behaviors</vt:lpstr>
      <vt:lpstr>Mobile application behaviors</vt:lpstr>
      <vt:lpstr>Novel DVFS governor for Mobile app</vt:lpstr>
      <vt:lpstr>Etc.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상정</dc:creator>
  <cp:lastModifiedBy>상정</cp:lastModifiedBy>
  <cp:revision>57</cp:revision>
  <dcterms:created xsi:type="dcterms:W3CDTF">2012-10-23T09:32:47Z</dcterms:created>
  <dcterms:modified xsi:type="dcterms:W3CDTF">2012-10-23T10:59:39Z</dcterms:modified>
</cp:coreProperties>
</file>