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73" r:id="rId7"/>
    <p:sldId id="274" r:id="rId8"/>
    <p:sldId id="275" r:id="rId9"/>
    <p:sldId id="276" r:id="rId10"/>
    <p:sldId id="277" r:id="rId11"/>
    <p:sldId id="262" r:id="rId12"/>
    <p:sldId id="263" r:id="rId13"/>
    <p:sldId id="264" r:id="rId14"/>
    <p:sldId id="278" r:id="rId15"/>
    <p:sldId id="279" r:id="rId16"/>
    <p:sldId id="280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4F791-C891-4AE6-99CD-E74374FE7380}" type="datetimeFigureOut">
              <a:rPr lang="ko-KR" altLang="en-US" smtClean="0"/>
              <a:t>2012-10-30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654C2-53A2-45FA-9AE7-B1D9BACCF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37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654C2-53A2-45FA-9AE7-B1D9BACCFE5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96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546-C78A-4FDE-A916-929EC01B67AC}" type="datetimeFigureOut">
              <a:rPr lang="ko-KR" altLang="en-US" smtClean="0"/>
              <a:t>2012-10-30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5E57-4D0C-49CB-9FC8-CA57AFBE9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59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546-C78A-4FDE-A916-929EC01B67AC}" type="datetimeFigureOut">
              <a:rPr lang="ko-KR" altLang="en-US" smtClean="0"/>
              <a:t>2012-10-30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5E57-4D0C-49CB-9FC8-CA57AFBE9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08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546-C78A-4FDE-A916-929EC01B67AC}" type="datetimeFigureOut">
              <a:rPr lang="ko-KR" altLang="en-US" smtClean="0"/>
              <a:t>2012-10-30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5E57-4D0C-49CB-9FC8-CA57AFBE9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09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546-C78A-4FDE-A916-929EC01B67AC}" type="datetimeFigureOut">
              <a:rPr lang="ko-KR" altLang="en-US" smtClean="0"/>
              <a:t>2012-10-30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5E57-4D0C-49CB-9FC8-CA57AFBE9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96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546-C78A-4FDE-A916-929EC01B67AC}" type="datetimeFigureOut">
              <a:rPr lang="ko-KR" altLang="en-US" smtClean="0"/>
              <a:t>2012-10-30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5E57-4D0C-49CB-9FC8-CA57AFBE9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7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546-C78A-4FDE-A916-929EC01B67AC}" type="datetimeFigureOut">
              <a:rPr lang="ko-KR" altLang="en-US" smtClean="0"/>
              <a:t>2012-10-30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5E57-4D0C-49CB-9FC8-CA57AFBE9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31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546-C78A-4FDE-A916-929EC01B67AC}" type="datetimeFigureOut">
              <a:rPr lang="ko-KR" altLang="en-US" smtClean="0"/>
              <a:t>2012-10-30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5E57-4D0C-49CB-9FC8-CA57AFBE9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75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546-C78A-4FDE-A916-929EC01B67AC}" type="datetimeFigureOut">
              <a:rPr lang="ko-KR" altLang="en-US" smtClean="0"/>
              <a:t>2012-10-30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5E57-4D0C-49CB-9FC8-CA57AFBE9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53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546-C78A-4FDE-A916-929EC01B67AC}" type="datetimeFigureOut">
              <a:rPr lang="ko-KR" altLang="en-US" smtClean="0"/>
              <a:t>2012-10-30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5E57-4D0C-49CB-9FC8-CA57AFBE9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4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546-C78A-4FDE-A916-929EC01B67AC}" type="datetimeFigureOut">
              <a:rPr lang="ko-KR" altLang="en-US" smtClean="0"/>
              <a:t>2012-10-30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5E57-4D0C-49CB-9FC8-CA57AFBE9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55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0546-C78A-4FDE-A916-929EC01B67AC}" type="datetimeFigureOut">
              <a:rPr lang="ko-KR" altLang="en-US" smtClean="0"/>
              <a:t>2012-10-30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95E57-4D0C-49CB-9FC8-CA57AFBE9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39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20546-C78A-4FDE-A916-929EC01B67AC}" type="datetimeFigureOut">
              <a:rPr lang="ko-KR" altLang="en-US" smtClean="0"/>
              <a:t>2012-10-30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95E57-4D0C-49CB-9FC8-CA57AFBE9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49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 Phase</a:t>
            </a:r>
            <a:r>
              <a:rPr lang="ko-KR" altLang="en-US" dirty="0" smtClean="0"/>
              <a:t>별 </a:t>
            </a:r>
            <a:r>
              <a:rPr lang="en-US" altLang="ko-KR" dirty="0" smtClean="0"/>
              <a:t>trace </a:t>
            </a:r>
            <a:r>
              <a:rPr lang="ko-KR" altLang="en-US" dirty="0" smtClean="0"/>
              <a:t>분석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Setup Phase</a:t>
            </a:r>
          </a:p>
          <a:p>
            <a:pPr lvl="1"/>
            <a:r>
              <a:rPr lang="ko-KR" altLang="en-US" sz="2000" dirty="0" smtClean="0"/>
              <a:t>각 </a:t>
            </a:r>
            <a:r>
              <a:rPr lang="en-US" altLang="ko-KR" sz="2000" dirty="0"/>
              <a:t>Core</a:t>
            </a:r>
            <a:r>
              <a:rPr lang="ko-KR" altLang="en-US" sz="2000" dirty="0"/>
              <a:t>별 </a:t>
            </a:r>
            <a:r>
              <a:rPr lang="en-US" altLang="ko-KR" sz="2000" dirty="0"/>
              <a:t>Load</a:t>
            </a:r>
            <a:r>
              <a:rPr lang="ko-KR" altLang="en-US" sz="2000" dirty="0"/>
              <a:t>의 변화가 큼</a:t>
            </a:r>
            <a:endParaRPr lang="en-US" altLang="ko-KR" sz="2000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 descr="C:\Users\again4you\Desktop\tmp\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20888"/>
            <a:ext cx="7056784" cy="409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20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Dominant thread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Interactive</a:t>
            </a:r>
            <a:r>
              <a:rPr lang="en-US" altLang="ko-KR" sz="2400" dirty="0" smtClean="0"/>
              <a:t> phase</a:t>
            </a:r>
          </a:p>
          <a:p>
            <a:pPr lvl="1"/>
            <a:r>
              <a:rPr lang="en-US" altLang="ko-KR" sz="2000" dirty="0" smtClean="0"/>
              <a:t>Responsive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동일한 성향을 보임</a:t>
            </a:r>
            <a:endParaRPr lang="en-US" altLang="ko-KR" sz="2000" dirty="0" smtClean="0"/>
          </a:p>
          <a:p>
            <a:endParaRPr lang="ko-KR" altLang="en-US" dirty="0"/>
          </a:p>
        </p:txBody>
      </p:sp>
      <p:pic>
        <p:nvPicPr>
          <p:cNvPr id="11266" name="Picture 2" descr="C:\Users\again4you\Desktop\tmp\0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259" y="1765268"/>
            <a:ext cx="4480173" cy="483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67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Dominant thread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Setup phase</a:t>
            </a:r>
          </a:p>
          <a:p>
            <a:pPr lvl="1"/>
            <a:r>
              <a:rPr lang="ko-KR" altLang="en-US" sz="2000" dirty="0" smtClean="0"/>
              <a:t>절대적인 </a:t>
            </a:r>
            <a:r>
              <a:rPr lang="en-US" altLang="ko-KR" sz="2000" dirty="0" smtClean="0"/>
              <a:t>DT</a:t>
            </a:r>
            <a:r>
              <a:rPr lang="ko-KR" altLang="en-US" sz="2000" dirty="0" smtClean="0"/>
              <a:t>의 개수가 많음</a:t>
            </a:r>
            <a:endParaRPr lang="en-US" altLang="ko-KR" sz="2000" dirty="0" smtClean="0"/>
          </a:p>
          <a:p>
            <a:pPr lvl="2"/>
            <a:r>
              <a:rPr lang="en-US" altLang="ko-KR" sz="1600" dirty="0" smtClean="0"/>
              <a:t>App</a:t>
            </a:r>
            <a:r>
              <a:rPr lang="ko-KR" altLang="en-US" sz="1600" dirty="0" smtClean="0"/>
              <a:t>을 제외하고 대부분 </a:t>
            </a:r>
            <a:r>
              <a:rPr lang="en-US" altLang="ko-KR" sz="1600" dirty="0" smtClean="0"/>
              <a:t>system service </a:t>
            </a:r>
            <a:r>
              <a:rPr lang="ko-KR" altLang="en-US" sz="1600" dirty="0" smtClean="0"/>
              <a:t>관련</a:t>
            </a:r>
            <a:endParaRPr lang="en-US" altLang="ko-KR" sz="1600" dirty="0" smtClean="0"/>
          </a:p>
          <a:p>
            <a:pPr lvl="1"/>
            <a:r>
              <a:rPr lang="en-US" altLang="ko-KR" sz="2000" dirty="0" smtClean="0"/>
              <a:t>Sampling rate</a:t>
            </a:r>
            <a:r>
              <a:rPr lang="ko-KR" altLang="en-US" sz="2000" dirty="0" smtClean="0"/>
              <a:t>동안 수행되는 </a:t>
            </a:r>
            <a:r>
              <a:rPr lang="en-US" altLang="ko-KR" sz="2000" dirty="0" smtClean="0"/>
              <a:t>DT</a:t>
            </a:r>
            <a:r>
              <a:rPr lang="ko-KR" altLang="en-US" sz="2000" dirty="0" smtClean="0"/>
              <a:t>의 수는 큼</a:t>
            </a:r>
            <a:endParaRPr lang="en-US" altLang="ko-KR" sz="2000" dirty="0" smtClean="0"/>
          </a:p>
          <a:p>
            <a:pPr lvl="2"/>
            <a:r>
              <a:rPr lang="en-US" altLang="ko-KR" sz="1600" dirty="0" smtClean="0"/>
              <a:t>High load core</a:t>
            </a:r>
            <a:r>
              <a:rPr lang="ko-KR" altLang="en-US" sz="1600" dirty="0" smtClean="0"/>
              <a:t>와의 연관 관계는 크지 않음</a:t>
            </a:r>
            <a:endParaRPr lang="en-US" altLang="ko-KR" sz="1600" dirty="0" smtClean="0"/>
          </a:p>
          <a:p>
            <a:pPr lvl="1"/>
            <a:endParaRPr lang="ko-KR" altLang="en-US" sz="2000" dirty="0"/>
          </a:p>
        </p:txBody>
      </p:sp>
      <p:pic>
        <p:nvPicPr>
          <p:cNvPr id="4098" name="Picture 2" descr="C:\Users\again4you\Desktop\tmp\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549" y="3717032"/>
            <a:ext cx="4693445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5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Dominant thread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Setup phase</a:t>
            </a:r>
          </a:p>
          <a:p>
            <a:pPr lvl="1"/>
            <a:r>
              <a:rPr lang="ko-KR" altLang="en-US" sz="2000" dirty="0" smtClean="0"/>
              <a:t>작은 수의 </a:t>
            </a:r>
            <a:r>
              <a:rPr lang="en-US" altLang="ko-KR" sz="2000" dirty="0" smtClean="0"/>
              <a:t>App's DT</a:t>
            </a:r>
            <a:r>
              <a:rPr lang="ko-KR" altLang="en-US" sz="2000" dirty="0" smtClean="0"/>
              <a:t>가 매우 자주 수행됨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수행 비율로 절대 다수를 차지</a:t>
            </a:r>
            <a:endParaRPr lang="ko-KR" altLang="en-US" sz="2000" dirty="0" smtClean="0"/>
          </a:p>
          <a:p>
            <a:pPr lvl="1"/>
            <a:r>
              <a:rPr lang="en-US" altLang="ko-KR" sz="2000" dirty="0" smtClean="0"/>
              <a:t>App's DT </a:t>
            </a:r>
            <a:r>
              <a:rPr lang="ko-KR" altLang="en-US" sz="2000" dirty="0" smtClean="0"/>
              <a:t>전체를 보면 </a:t>
            </a:r>
            <a:r>
              <a:rPr lang="en-US" altLang="ko-KR" sz="2000" dirty="0" smtClean="0"/>
              <a:t>High load core</a:t>
            </a:r>
            <a:r>
              <a:rPr lang="ko-KR" altLang="en-US" sz="2000" dirty="0" smtClean="0"/>
              <a:t>와의 연관 관계는 작음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특정 </a:t>
            </a:r>
            <a:r>
              <a:rPr lang="en-US" altLang="ko-KR" sz="1600" dirty="0" smtClean="0"/>
              <a:t>thread</a:t>
            </a:r>
            <a:r>
              <a:rPr lang="ko-KR" altLang="en-US" sz="1600" dirty="0" smtClean="0"/>
              <a:t>는 매우 높은 연관 관계를 보임 </a:t>
            </a:r>
            <a:endParaRPr lang="ko-KR" altLang="en-US" sz="1600" dirty="0"/>
          </a:p>
        </p:txBody>
      </p:sp>
      <p:pic>
        <p:nvPicPr>
          <p:cNvPr id="5122" name="Picture 2" descr="C:\Users\again4you\Desktop\tmp\0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23" y="3645024"/>
            <a:ext cx="6336420" cy="234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87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Dominant thread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Setup phase</a:t>
            </a:r>
          </a:p>
          <a:p>
            <a:endParaRPr lang="ko-KR" altLang="en-US" dirty="0"/>
          </a:p>
        </p:txBody>
      </p:sp>
      <p:pic>
        <p:nvPicPr>
          <p:cNvPr id="6146" name="Picture 2" descr="C:\Users\again4you\Desktop\tmp\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6696744" cy="453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419872" y="3501008"/>
            <a:ext cx="1008112" cy="5040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19872" y="6237312"/>
            <a:ext cx="1008112" cy="5040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87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Dominant thread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DT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Life cycle</a:t>
            </a:r>
          </a:p>
          <a:p>
            <a:pPr lvl="1"/>
            <a:r>
              <a:rPr lang="en-US" altLang="ko-KR" sz="2000" dirty="0" smtClean="0"/>
              <a:t>Setup </a:t>
            </a:r>
            <a:r>
              <a:rPr lang="ko-KR" altLang="en-US" sz="2000" dirty="0" smtClean="0"/>
              <a:t>단계부터 존재</a:t>
            </a:r>
          </a:p>
          <a:p>
            <a:pPr lvl="1"/>
            <a:r>
              <a:rPr lang="en-US" altLang="ko-KR" sz="2000" dirty="0" smtClean="0"/>
              <a:t>sampling rate </a:t>
            </a:r>
            <a:r>
              <a:rPr lang="ko-KR" altLang="en-US" sz="2000" dirty="0" smtClean="0"/>
              <a:t>동안에</a:t>
            </a:r>
            <a:r>
              <a:rPr lang="en-US" altLang="ko-KR" sz="2000" dirty="0" smtClean="0"/>
              <a:t>Find-grained</a:t>
            </a:r>
            <a:r>
              <a:rPr lang="ko-KR" altLang="en-US" sz="2000" dirty="0" smtClean="0"/>
              <a:t> 절대 다수로 수행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DT</a:t>
            </a:r>
            <a:r>
              <a:rPr lang="ko-KR" altLang="en-US" sz="2000" dirty="0" smtClean="0"/>
              <a:t>임에도 </a:t>
            </a:r>
            <a:r>
              <a:rPr lang="en-US" altLang="ko-KR" sz="2000" dirty="0" smtClean="0"/>
              <a:t>Migration</a:t>
            </a:r>
            <a:r>
              <a:rPr lang="ko-KR" altLang="en-US" sz="2000" dirty="0" smtClean="0"/>
              <a:t>이 자주 발생</a:t>
            </a:r>
            <a:endParaRPr lang="en-US" altLang="ko-KR" sz="2000" dirty="0" smtClean="0"/>
          </a:p>
        </p:txBody>
      </p:sp>
      <p:pic>
        <p:nvPicPr>
          <p:cNvPr id="12290" name="Picture 2" descr="C:\Users\again4you\Desktop\tmp\0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5064"/>
            <a:ext cx="9144000" cy="146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2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개선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DT aware scheduler</a:t>
            </a:r>
          </a:p>
          <a:p>
            <a:pPr lvl="1"/>
            <a:r>
              <a:rPr lang="en-US" altLang="ko-KR" sz="2000" dirty="0" smtClean="0"/>
              <a:t>DT</a:t>
            </a:r>
            <a:r>
              <a:rPr lang="ko-KR" altLang="en-US" sz="2000" dirty="0" smtClean="0"/>
              <a:t>를 찾아내어 독점적으로 </a:t>
            </a:r>
            <a:r>
              <a:rPr lang="en-US" altLang="ko-KR" sz="2000" dirty="0" smtClean="0"/>
              <a:t>core</a:t>
            </a:r>
            <a:r>
              <a:rPr lang="ko-KR" altLang="en-US" sz="2000" dirty="0" smtClean="0"/>
              <a:t>를 사용하도록 함</a:t>
            </a:r>
          </a:p>
          <a:p>
            <a:pPr lvl="1"/>
            <a:r>
              <a:rPr lang="en-US" altLang="ko-KR" sz="2000" dirty="0" smtClean="0"/>
              <a:t>Core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load</a:t>
            </a:r>
            <a:r>
              <a:rPr lang="ko-KR" altLang="en-US" sz="2000" dirty="0" smtClean="0"/>
              <a:t>를 낮추는 효과</a:t>
            </a:r>
          </a:p>
          <a:p>
            <a:pPr marL="0" indent="0">
              <a:buNone/>
            </a:pPr>
            <a:endParaRPr lang="ko-KR" altLang="en-US" sz="2400" dirty="0" smtClean="0"/>
          </a:p>
          <a:p>
            <a:r>
              <a:rPr lang="en-US" altLang="ko-KR" sz="2400" dirty="0" smtClean="0"/>
              <a:t>DT aware DVFS</a:t>
            </a:r>
          </a:p>
          <a:p>
            <a:pPr lvl="1"/>
            <a:r>
              <a:rPr lang="en-US" altLang="ko-KR" sz="2000" dirty="0" smtClean="0"/>
              <a:t>DT</a:t>
            </a:r>
            <a:r>
              <a:rPr lang="ko-KR" altLang="en-US" sz="2000" dirty="0" smtClean="0"/>
              <a:t>가 수행 중인 </a:t>
            </a:r>
            <a:r>
              <a:rPr lang="en-US" altLang="ko-KR" sz="2000" dirty="0" smtClean="0"/>
              <a:t>core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load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100%</a:t>
            </a:r>
            <a:r>
              <a:rPr lang="ko-KR" altLang="en-US" sz="2000" dirty="0" smtClean="0"/>
              <a:t>가 되도록 </a:t>
            </a:r>
            <a:r>
              <a:rPr lang="en-US" altLang="ko-KR" sz="2000" dirty="0" smtClean="0"/>
              <a:t>DVFS</a:t>
            </a:r>
            <a:r>
              <a:rPr lang="ko-KR" altLang="en-US" sz="2000" dirty="0" smtClean="0"/>
              <a:t>를 수행</a:t>
            </a:r>
          </a:p>
          <a:p>
            <a:endParaRPr lang="ko-KR" altLang="en-US" sz="2400" dirty="0" smtClean="0"/>
          </a:p>
          <a:p>
            <a:r>
              <a:rPr lang="en-US" altLang="ko-KR" sz="2400" dirty="0" smtClean="0"/>
              <a:t>Find-grained DVFS</a:t>
            </a:r>
          </a:p>
          <a:p>
            <a:pPr lvl="1"/>
            <a:r>
              <a:rPr lang="en-US" altLang="ko-KR" sz="2000" dirty="0" smtClean="0"/>
              <a:t>DT aware DVFS </a:t>
            </a:r>
            <a:r>
              <a:rPr lang="ko-KR" altLang="en-US" sz="2000" dirty="0" err="1" smtClean="0"/>
              <a:t>수행시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Find-grained</a:t>
            </a:r>
            <a:r>
              <a:rPr lang="ko-KR" altLang="en-US" sz="2000" dirty="0" smtClean="0"/>
              <a:t>하게 적용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6034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개선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비교군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Ondemand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PegasusQ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DT aware scheduler + </a:t>
            </a:r>
            <a:r>
              <a:rPr lang="en-US" altLang="ko-KR" dirty="0" err="1" smtClean="0"/>
              <a:t>Ondemand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DT aware scheduler + DT aware DVFS</a:t>
            </a:r>
          </a:p>
          <a:p>
            <a:pPr lvl="1"/>
            <a:r>
              <a:rPr lang="en-US" altLang="ko-KR" dirty="0" smtClean="0"/>
              <a:t>DT aware scheduler + DT aware DVFS </a:t>
            </a:r>
            <a:br>
              <a:rPr lang="en-US" altLang="ko-KR" dirty="0" smtClean="0"/>
            </a:br>
            <a:r>
              <a:rPr lang="en-US" altLang="ko-KR" dirty="0" smtClean="0"/>
              <a:t>+ Find-grained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81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 Phase</a:t>
            </a:r>
            <a:r>
              <a:rPr lang="ko-KR" altLang="en-US" dirty="0" smtClean="0"/>
              <a:t>별 </a:t>
            </a:r>
            <a:r>
              <a:rPr lang="en-US" altLang="ko-KR" dirty="0" smtClean="0"/>
              <a:t>trace </a:t>
            </a:r>
            <a:r>
              <a:rPr lang="ko-KR" altLang="en-US" dirty="0" smtClean="0"/>
              <a:t>분석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Responsive (</a:t>
            </a:r>
            <a:r>
              <a:rPr lang="ko-KR" altLang="en-US" sz="2000" dirty="0" smtClean="0"/>
              <a:t>단계 확인 필요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en-US" altLang="ko-KR" sz="1800" dirty="0"/>
              <a:t>Touch</a:t>
            </a:r>
            <a:r>
              <a:rPr lang="ko-KR" altLang="en-US" sz="1800" dirty="0"/>
              <a:t>가 있는 경우 급격하게 </a:t>
            </a:r>
            <a:r>
              <a:rPr lang="en-US" altLang="ko-KR" sz="1800" dirty="0"/>
              <a:t>Load</a:t>
            </a:r>
            <a:r>
              <a:rPr lang="ko-KR" altLang="en-US" sz="1800" dirty="0"/>
              <a:t>가 </a:t>
            </a:r>
            <a:r>
              <a:rPr lang="ko-KR" altLang="en-US" sz="1800" dirty="0" smtClean="0"/>
              <a:t>증가</a:t>
            </a:r>
            <a:endParaRPr lang="en-US" altLang="ko-KR" sz="1800" dirty="0" smtClean="0"/>
          </a:p>
          <a:p>
            <a:pPr lvl="2"/>
            <a:r>
              <a:rPr lang="ko-KR" altLang="en-US" sz="1600" dirty="0"/>
              <a:t>상대적으로 매우 </a:t>
            </a:r>
            <a:r>
              <a:rPr lang="en-US" altLang="ko-KR" sz="1600" dirty="0"/>
              <a:t>Load</a:t>
            </a:r>
            <a:r>
              <a:rPr lang="ko-KR" altLang="en-US" sz="1600" dirty="0"/>
              <a:t>가 증가하는 </a:t>
            </a:r>
            <a:r>
              <a:rPr lang="en-US" altLang="ko-KR" sz="1600" dirty="0"/>
              <a:t>core</a:t>
            </a:r>
            <a:r>
              <a:rPr lang="ko-KR" altLang="en-US" sz="1600" dirty="0"/>
              <a:t>가 존재</a:t>
            </a:r>
          </a:p>
        </p:txBody>
      </p:sp>
      <p:pic>
        <p:nvPicPr>
          <p:cNvPr id="2050" name="Picture 2" descr="C:\Users\again4you\Desktop\tmp\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8606" y="3068961"/>
            <a:ext cx="9657110" cy="34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7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 Phase</a:t>
            </a:r>
            <a:r>
              <a:rPr lang="ko-KR" altLang="en-US" dirty="0" smtClean="0"/>
              <a:t>별 </a:t>
            </a:r>
            <a:r>
              <a:rPr lang="en-US" altLang="ko-KR" dirty="0" smtClean="0"/>
              <a:t>trace </a:t>
            </a:r>
            <a:r>
              <a:rPr lang="ko-KR" altLang="en-US" dirty="0" smtClean="0"/>
              <a:t>분석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Interactive </a:t>
            </a:r>
            <a:r>
              <a:rPr lang="ko-KR" altLang="en-US" sz="2000" dirty="0" smtClean="0"/>
              <a:t>단계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Touch</a:t>
            </a:r>
            <a:r>
              <a:rPr lang="ko-KR" altLang="en-US" sz="1800" dirty="0"/>
              <a:t>가 있는 경우</a:t>
            </a:r>
            <a:r>
              <a:rPr lang="en-US" altLang="ko-KR" sz="1800" dirty="0"/>
              <a:t>, </a:t>
            </a:r>
            <a:r>
              <a:rPr lang="ko-KR" altLang="en-US" sz="1800" dirty="0"/>
              <a:t>평균 </a:t>
            </a:r>
            <a:r>
              <a:rPr lang="en-US" altLang="ko-KR" sz="1800" dirty="0"/>
              <a:t>Load</a:t>
            </a:r>
            <a:r>
              <a:rPr lang="ko-KR" altLang="en-US" sz="1800" dirty="0"/>
              <a:t>는 약간 </a:t>
            </a:r>
            <a:r>
              <a:rPr lang="ko-KR" altLang="en-US" sz="1800" dirty="0" smtClean="0"/>
              <a:t>증가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상대적으로 </a:t>
            </a:r>
            <a:r>
              <a:rPr lang="en-US" altLang="ko-KR" sz="1600" dirty="0"/>
              <a:t>Load</a:t>
            </a:r>
            <a:r>
              <a:rPr lang="ko-KR" altLang="en-US" sz="1600" dirty="0"/>
              <a:t>가 급격히 증가하는 </a:t>
            </a:r>
            <a:r>
              <a:rPr lang="en-US" altLang="ko-KR" sz="1600" dirty="0"/>
              <a:t>core</a:t>
            </a:r>
            <a:r>
              <a:rPr lang="ko-KR" altLang="en-US" sz="1600" dirty="0"/>
              <a:t>가 </a:t>
            </a:r>
            <a:r>
              <a:rPr lang="ko-KR" altLang="en-US" sz="1600" dirty="0" smtClean="0"/>
              <a:t>존재</a:t>
            </a:r>
            <a:endParaRPr lang="en-US" altLang="ko-KR" sz="1600" dirty="0" smtClean="0"/>
          </a:p>
          <a:p>
            <a:pPr lvl="1"/>
            <a:endParaRPr lang="ko-KR" altLang="en-US" sz="2000" dirty="0"/>
          </a:p>
          <a:p>
            <a:endParaRPr lang="ko-KR" altLang="en-US" dirty="0"/>
          </a:p>
        </p:txBody>
      </p:sp>
      <p:pic>
        <p:nvPicPr>
          <p:cNvPr id="3074" name="Picture 2" descr="C:\Users\again4you\Desktop\tmp\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24944"/>
            <a:ext cx="9144000" cy="349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16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Dominant thread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가정</a:t>
            </a:r>
            <a:endParaRPr lang="en-US" altLang="ko-KR" sz="2400" dirty="0" smtClean="0"/>
          </a:p>
          <a:p>
            <a:pPr lvl="1"/>
            <a:r>
              <a:rPr lang="ko-KR" altLang="en-US" sz="2000" dirty="0"/>
              <a:t>특정 </a:t>
            </a:r>
            <a:r>
              <a:rPr lang="en-US" altLang="ko-KR" sz="2000" dirty="0" smtClean="0"/>
              <a:t>thread set</a:t>
            </a:r>
            <a:r>
              <a:rPr lang="ko-KR" altLang="en-US" sz="2000" dirty="0" smtClean="0"/>
              <a:t>이 </a:t>
            </a:r>
            <a:r>
              <a:rPr lang="ko-KR" altLang="en-US" sz="2000" dirty="0"/>
              <a:t>매우 지배적으로</a:t>
            </a:r>
            <a:r>
              <a:rPr lang="en-US" altLang="ko-KR" sz="2000" dirty="0"/>
              <a:t>(dominant)</a:t>
            </a:r>
            <a:r>
              <a:rPr lang="ko-KR" altLang="en-US" sz="2000" dirty="0"/>
              <a:t>하게 </a:t>
            </a:r>
            <a:r>
              <a:rPr lang="en-US" altLang="ko-KR" sz="2000" dirty="0"/>
              <a:t>core</a:t>
            </a:r>
            <a:r>
              <a:rPr lang="ko-KR" altLang="en-US" sz="2000" dirty="0"/>
              <a:t>를 사용하는 것으로 </a:t>
            </a:r>
            <a:r>
              <a:rPr lang="ko-KR" altLang="en-US" sz="2000" dirty="0" smtClean="0"/>
              <a:t>생각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r>
              <a:rPr lang="en-US" altLang="ko-KR" sz="2400" dirty="0"/>
              <a:t>dominant thread </a:t>
            </a:r>
            <a:r>
              <a:rPr lang="ko-KR" altLang="en-US" sz="2400" dirty="0" smtClean="0"/>
              <a:t>관련 정의</a:t>
            </a:r>
            <a:endParaRPr lang="en-US" altLang="ko-KR" sz="2400" dirty="0" smtClean="0"/>
          </a:p>
          <a:p>
            <a:pPr lvl="1"/>
            <a:r>
              <a:rPr lang="en-US" altLang="ko-KR" sz="2000" dirty="0"/>
              <a:t>dominant </a:t>
            </a:r>
            <a:r>
              <a:rPr lang="en-US" altLang="ko-KR" sz="2000" dirty="0" smtClean="0"/>
              <a:t>thread</a:t>
            </a:r>
          </a:p>
          <a:p>
            <a:pPr lvl="2"/>
            <a:r>
              <a:rPr lang="ko-KR" altLang="en-US" sz="1800" dirty="0"/>
              <a:t>매 </a:t>
            </a:r>
            <a:r>
              <a:rPr lang="en-US" altLang="ko-KR" sz="1800" dirty="0"/>
              <a:t>sampling rate(100ms)</a:t>
            </a:r>
            <a:r>
              <a:rPr lang="ko-KR" altLang="en-US" sz="1800" dirty="0"/>
              <a:t>마다 전체 </a:t>
            </a:r>
            <a:r>
              <a:rPr lang="en-US" altLang="ko-KR" sz="1800" dirty="0"/>
              <a:t>thread</a:t>
            </a:r>
            <a:r>
              <a:rPr lang="ko-KR" altLang="en-US" sz="1800" dirty="0"/>
              <a:t>의 수행 시간에서 </a:t>
            </a:r>
            <a:r>
              <a:rPr lang="en-US" altLang="ko-KR" sz="1800" dirty="0"/>
              <a:t>25%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이상을 </a:t>
            </a:r>
            <a:r>
              <a:rPr lang="ko-KR" altLang="en-US" sz="1800" dirty="0"/>
              <a:t>차지하는 </a:t>
            </a:r>
            <a:r>
              <a:rPr lang="en-US" altLang="ko-KR" sz="1800" dirty="0"/>
              <a:t>thread</a:t>
            </a:r>
          </a:p>
          <a:p>
            <a:pPr lvl="2"/>
            <a:r>
              <a:rPr lang="ko-KR" altLang="en-US" sz="1800" dirty="0" smtClean="0"/>
              <a:t>동일 </a:t>
            </a:r>
            <a:r>
              <a:rPr lang="en-US" altLang="ko-KR" sz="1800" dirty="0" err="1"/>
              <a:t>pid</a:t>
            </a:r>
            <a:r>
              <a:rPr lang="ko-KR" altLang="en-US" sz="1800" dirty="0"/>
              <a:t>인 </a:t>
            </a:r>
            <a:r>
              <a:rPr lang="en-US" altLang="ko-KR" sz="1800" dirty="0"/>
              <a:t>thread</a:t>
            </a:r>
            <a:r>
              <a:rPr lang="ko-KR" altLang="en-US" sz="1800" dirty="0"/>
              <a:t>가 </a:t>
            </a:r>
            <a:r>
              <a:rPr lang="en-US" altLang="ko-KR" sz="1800" dirty="0"/>
              <a:t>migration</a:t>
            </a:r>
            <a:r>
              <a:rPr lang="ko-KR" altLang="en-US" sz="1800" dirty="0"/>
              <a:t>되는 경우</a:t>
            </a:r>
            <a:r>
              <a:rPr lang="en-US" altLang="ko-KR" sz="1800" dirty="0"/>
              <a:t>, </a:t>
            </a:r>
            <a:r>
              <a:rPr lang="ko-KR" altLang="en-US" sz="1800" dirty="0"/>
              <a:t>동일 </a:t>
            </a:r>
            <a:r>
              <a:rPr lang="en-US" altLang="ko-KR" sz="1800" dirty="0" err="1"/>
              <a:t>pid</a:t>
            </a:r>
            <a:r>
              <a:rPr lang="ko-KR" altLang="en-US" sz="1800" dirty="0"/>
              <a:t>에 합산 </a:t>
            </a:r>
            <a:endParaRPr lang="en-US" altLang="ko-KR" sz="1800" dirty="0" smtClean="0"/>
          </a:p>
          <a:p>
            <a:pPr lvl="1"/>
            <a:r>
              <a:rPr lang="en-US" altLang="ko-KR" sz="2000" dirty="0"/>
              <a:t>high load </a:t>
            </a:r>
            <a:r>
              <a:rPr lang="en-US" altLang="ko-KR" sz="2000" dirty="0" smtClean="0"/>
              <a:t>cores</a:t>
            </a:r>
          </a:p>
          <a:p>
            <a:pPr lvl="2"/>
            <a:r>
              <a:rPr lang="ko-KR" altLang="en-US" sz="1800" dirty="0"/>
              <a:t>매 </a:t>
            </a:r>
            <a:r>
              <a:rPr lang="en-US" altLang="ko-KR" sz="1800" dirty="0"/>
              <a:t>sampling rate </a:t>
            </a:r>
            <a:r>
              <a:rPr lang="ko-KR" altLang="en-US" sz="1800" dirty="0"/>
              <a:t>동안 </a:t>
            </a:r>
            <a:r>
              <a:rPr lang="en-US" altLang="ko-KR" sz="1800" dirty="0"/>
              <a:t>core</a:t>
            </a:r>
            <a:r>
              <a:rPr lang="ko-KR" altLang="en-US" sz="1800" dirty="0"/>
              <a:t>의 평균 </a:t>
            </a:r>
            <a:r>
              <a:rPr lang="en-US" altLang="ko-KR" sz="1800" dirty="0"/>
              <a:t>load</a:t>
            </a:r>
            <a:r>
              <a:rPr lang="ko-KR" altLang="en-US" sz="1800" dirty="0"/>
              <a:t>보다 높은 </a:t>
            </a:r>
            <a:r>
              <a:rPr lang="en-US" altLang="ko-KR" sz="1800" dirty="0"/>
              <a:t>core</a:t>
            </a:r>
          </a:p>
          <a:p>
            <a:pPr lvl="2"/>
            <a:r>
              <a:rPr lang="en-US" altLang="ko-KR" sz="1800" dirty="0" smtClean="0"/>
              <a:t>e.g</a:t>
            </a:r>
            <a:r>
              <a:rPr lang="en-US" altLang="ko-KR" sz="1800" dirty="0"/>
              <a:t>. [50, 40, 2, 3]</a:t>
            </a:r>
            <a:r>
              <a:rPr lang="ko-KR" altLang="en-US" sz="1800" dirty="0"/>
              <a:t>인 경우 </a:t>
            </a:r>
            <a:r>
              <a:rPr lang="en-US" altLang="ko-KR" sz="1800" dirty="0"/>
              <a:t>0, 1</a:t>
            </a:r>
            <a:r>
              <a:rPr lang="ko-KR" altLang="en-US" sz="1800" dirty="0"/>
              <a:t>이 </a:t>
            </a:r>
            <a:r>
              <a:rPr lang="en-US" altLang="ko-KR" sz="1800" dirty="0"/>
              <a:t>high load core</a:t>
            </a:r>
            <a:r>
              <a:rPr lang="ko-KR" altLang="en-US" sz="1800" dirty="0"/>
              <a:t>가 됨</a:t>
            </a:r>
          </a:p>
          <a:p>
            <a:pPr lvl="2"/>
            <a:endParaRPr lang="ko-KR" altLang="en-US" sz="1800" dirty="0"/>
          </a:p>
          <a:p>
            <a:pPr lvl="2"/>
            <a:endParaRPr lang="en-US" altLang="ko-KR" sz="1600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3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Dominant thread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측정항목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# of DT (Dominant thread)</a:t>
            </a:r>
          </a:p>
          <a:p>
            <a:pPr lvl="2"/>
            <a:r>
              <a:rPr lang="en-US" altLang="ko-KR" sz="1600" dirty="0" smtClean="0"/>
              <a:t>1</a:t>
            </a:r>
            <a:r>
              <a:rPr lang="ko-KR" altLang="en-US" sz="1600" dirty="0" smtClean="0"/>
              <a:t>번 이상 </a:t>
            </a:r>
            <a:r>
              <a:rPr lang="en-US" altLang="ko-KR" sz="1600" dirty="0" smtClean="0"/>
              <a:t>dominant thread</a:t>
            </a:r>
            <a:r>
              <a:rPr lang="ko-KR" altLang="en-US" sz="1600" dirty="0" smtClean="0"/>
              <a:t>로 판별된 </a:t>
            </a:r>
            <a:r>
              <a:rPr lang="en-US" altLang="ko-KR" sz="1600" dirty="0" smtClean="0"/>
              <a:t>thread</a:t>
            </a:r>
            <a:r>
              <a:rPr lang="ko-KR" altLang="en-US" sz="1600" dirty="0" smtClean="0"/>
              <a:t>의 개수</a:t>
            </a:r>
            <a:endParaRPr lang="en-US" altLang="ko-KR" sz="1600" dirty="0"/>
          </a:p>
          <a:p>
            <a:pPr lvl="2"/>
            <a:r>
              <a:rPr lang="ko-KR" altLang="en-US" sz="1600" dirty="0" smtClean="0"/>
              <a:t>매 </a:t>
            </a:r>
            <a:r>
              <a:rPr lang="en-US" altLang="ko-KR" sz="1600" dirty="0" smtClean="0"/>
              <a:t>sampling rate</a:t>
            </a:r>
            <a:r>
              <a:rPr lang="ko-KR" altLang="en-US" sz="1600" dirty="0" smtClean="0"/>
              <a:t>마다 </a:t>
            </a:r>
            <a:r>
              <a:rPr lang="en-US" altLang="ko-KR" sz="1600" dirty="0" smtClean="0"/>
              <a:t>[[100, 200], [100], [100], [100]]</a:t>
            </a:r>
            <a:r>
              <a:rPr lang="ko-KR" altLang="en-US" sz="1600" dirty="0" smtClean="0"/>
              <a:t>인 경우</a:t>
            </a:r>
            <a:r>
              <a:rPr lang="en-US" altLang="ko-KR" sz="1600" dirty="0" smtClean="0"/>
              <a:t>, 2</a:t>
            </a:r>
            <a:r>
              <a:rPr lang="ko-KR" altLang="en-US" sz="1600" dirty="0" smtClean="0"/>
              <a:t>개로 기입</a:t>
            </a:r>
            <a:endParaRPr lang="en-US" altLang="ko-KR" sz="1600" dirty="0" smtClean="0"/>
          </a:p>
          <a:p>
            <a:pPr lvl="1"/>
            <a:r>
              <a:rPr lang="en-US" altLang="ko-KR" sz="2000" dirty="0" smtClean="0"/>
              <a:t>portion of DT existence</a:t>
            </a:r>
          </a:p>
          <a:p>
            <a:pPr lvl="2"/>
            <a:r>
              <a:rPr lang="en-US" altLang="ko-KR" sz="1600" dirty="0" smtClean="0"/>
              <a:t>DT</a:t>
            </a:r>
            <a:r>
              <a:rPr lang="ko-KR" altLang="en-US" sz="1600" dirty="0" smtClean="0"/>
              <a:t>로 판별된 </a:t>
            </a:r>
            <a:r>
              <a:rPr lang="en-US" altLang="ko-KR" sz="1600" dirty="0" err="1" smtClean="0"/>
              <a:t>pid</a:t>
            </a:r>
            <a:r>
              <a:rPr lang="ko-KR" altLang="en-US" sz="1600" dirty="0" smtClean="0"/>
              <a:t>가 매 </a:t>
            </a:r>
            <a:r>
              <a:rPr lang="en-US" altLang="ko-KR" sz="1600" dirty="0" smtClean="0"/>
              <a:t>sampling rate</a:t>
            </a:r>
            <a:r>
              <a:rPr lang="ko-KR" altLang="en-US" sz="1600" dirty="0" smtClean="0"/>
              <a:t>마다 몇 개가 수행되었나를 표현</a:t>
            </a:r>
            <a:endParaRPr lang="en-US" altLang="ko-KR" sz="1600" dirty="0"/>
          </a:p>
          <a:p>
            <a:pPr lvl="2"/>
            <a:r>
              <a:rPr lang="ko-KR" altLang="en-US" sz="1600" dirty="0" smtClean="0"/>
              <a:t>매 </a:t>
            </a:r>
            <a:r>
              <a:rPr lang="en-US" altLang="ko-KR" sz="1600" dirty="0" smtClean="0"/>
              <a:t>sampling rate</a:t>
            </a:r>
            <a:r>
              <a:rPr lang="ko-KR" altLang="en-US" sz="1600" dirty="0" smtClean="0"/>
              <a:t>마다 </a:t>
            </a:r>
            <a:r>
              <a:rPr lang="en-US" altLang="ko-KR" sz="1600" dirty="0" smtClean="0"/>
              <a:t>[[100, 200], [100, (200)], [100, (200)], [100]]</a:t>
            </a:r>
            <a:r>
              <a:rPr lang="ko-KR" altLang="en-US" sz="1600" dirty="0" smtClean="0"/>
              <a:t>인 경우</a:t>
            </a:r>
            <a:r>
              <a:rPr lang="en-US" altLang="ko-KR" sz="1600" dirty="0" smtClean="0"/>
              <a:t>, 7/4 = 1.75</a:t>
            </a:r>
          </a:p>
          <a:p>
            <a:pPr lvl="1"/>
            <a:r>
              <a:rPr lang="en-US" altLang="ko-KR" sz="2000" dirty="0" smtClean="0"/>
              <a:t>avg. relation of high load core</a:t>
            </a:r>
          </a:p>
          <a:p>
            <a:pPr lvl="2"/>
            <a:r>
              <a:rPr lang="en-US" altLang="ko-KR" sz="1600" dirty="0" smtClean="0"/>
              <a:t>dominant thread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high load cores</a:t>
            </a:r>
            <a:r>
              <a:rPr lang="ko-KR" altLang="en-US" sz="1600" dirty="0" smtClean="0"/>
              <a:t>와의 상관 관계를 분석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매 </a:t>
            </a:r>
            <a:r>
              <a:rPr lang="en-US" altLang="ko-KR" sz="1600" dirty="0" smtClean="0"/>
              <a:t>sampling rate</a:t>
            </a:r>
            <a:r>
              <a:rPr lang="ko-KR" altLang="en-US" sz="1600" dirty="0" smtClean="0"/>
              <a:t>마다 </a:t>
            </a:r>
            <a:r>
              <a:rPr lang="en-US" altLang="ko-KR" sz="1600" dirty="0" smtClean="0"/>
              <a:t>high load cores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dominant thread</a:t>
            </a:r>
            <a:r>
              <a:rPr lang="ko-KR" altLang="en-US" sz="1600" dirty="0" smtClean="0"/>
              <a:t>가 수행되었는지 확</a:t>
            </a:r>
            <a:r>
              <a:rPr lang="ko-KR" altLang="en-US" sz="1600" dirty="0"/>
              <a:t>인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수행되었으면 </a:t>
            </a:r>
            <a:r>
              <a:rPr lang="en-US" altLang="ko-KR" sz="1600" dirty="0" smtClean="0"/>
              <a:t>1, </a:t>
            </a:r>
            <a:r>
              <a:rPr lang="ko-KR" altLang="en-US" sz="1600" dirty="0" smtClean="0"/>
              <a:t>아니면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을 할당하고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 값이 평균을 계산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1</a:t>
            </a:r>
            <a:r>
              <a:rPr lang="ko-KR" altLang="en-US" sz="1600" dirty="0" smtClean="0"/>
              <a:t>에 가까울수록 </a:t>
            </a:r>
            <a:r>
              <a:rPr lang="en-US" altLang="ko-KR" sz="1600" dirty="0" smtClean="0"/>
              <a:t>dominant thread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high load cores</a:t>
            </a:r>
            <a:r>
              <a:rPr lang="ko-KR" altLang="en-US" sz="1600" dirty="0" smtClean="0"/>
              <a:t>의 원인이 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195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Dominant thread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Responsive phase</a:t>
            </a:r>
          </a:p>
          <a:p>
            <a:pPr lvl="1"/>
            <a:r>
              <a:rPr lang="ko-KR" altLang="en-US" sz="2000" dirty="0" smtClean="0"/>
              <a:t>각 </a:t>
            </a:r>
            <a:r>
              <a:rPr lang="en-US" altLang="ko-KR" sz="2000" dirty="0" smtClean="0"/>
              <a:t>App </a:t>
            </a:r>
            <a:r>
              <a:rPr lang="ko-KR" altLang="en-US" sz="2000" dirty="0" smtClean="0"/>
              <a:t>별로 서로 다른 </a:t>
            </a:r>
            <a:r>
              <a:rPr lang="en-US" altLang="ko-KR" sz="2000" dirty="0" smtClean="0"/>
              <a:t>DT</a:t>
            </a:r>
            <a:r>
              <a:rPr lang="ko-KR" altLang="en-US" sz="2000" dirty="0" smtClean="0"/>
              <a:t>를 가짐</a:t>
            </a:r>
            <a:endParaRPr lang="en-US" altLang="ko-KR" sz="2000" dirty="0"/>
          </a:p>
          <a:p>
            <a:pPr lvl="2"/>
            <a:r>
              <a:rPr lang="en-US" altLang="ko-KR" sz="2000" dirty="0" smtClean="0"/>
              <a:t>App </a:t>
            </a:r>
            <a:r>
              <a:rPr lang="ko-KR" altLang="en-US" sz="2000" dirty="0" smtClean="0"/>
              <a:t>자체</a:t>
            </a:r>
            <a:r>
              <a:rPr lang="en-US" altLang="ko-KR" sz="2000" dirty="0" smtClean="0"/>
              <a:t>, System service </a:t>
            </a:r>
            <a:r>
              <a:rPr lang="ko-KR" altLang="en-US" sz="2000" dirty="0" smtClean="0"/>
              <a:t>등이 혼합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매 </a:t>
            </a:r>
            <a:r>
              <a:rPr lang="en-US" altLang="ko-KR" sz="2000" dirty="0" smtClean="0"/>
              <a:t>sampling rate 1</a:t>
            </a:r>
            <a:r>
              <a:rPr lang="ko-KR" altLang="en-US" sz="2000" dirty="0" smtClean="0"/>
              <a:t>개 이상의 </a:t>
            </a:r>
            <a:r>
              <a:rPr lang="en-US" altLang="ko-KR" sz="2000" dirty="0" smtClean="0"/>
              <a:t>DT</a:t>
            </a:r>
            <a:r>
              <a:rPr lang="ko-KR" altLang="en-US" sz="2000" dirty="0" smtClean="0"/>
              <a:t>가 수행</a:t>
            </a:r>
            <a:endParaRPr lang="ko-KR" altLang="en-US" sz="2400" dirty="0" smtClean="0"/>
          </a:p>
          <a:p>
            <a:pPr lvl="1"/>
            <a:r>
              <a:rPr lang="en-US" altLang="ko-KR" sz="2000" dirty="0" smtClean="0"/>
              <a:t>DT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high load core</a:t>
            </a:r>
            <a:r>
              <a:rPr lang="ko-KR" altLang="en-US" sz="2000" dirty="0" smtClean="0"/>
              <a:t>와의 관계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DT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high load core</a:t>
            </a:r>
            <a:r>
              <a:rPr lang="ko-KR" altLang="en-US" sz="2000" dirty="0" smtClean="0"/>
              <a:t>의 원인이 되는 것으로 판단</a:t>
            </a:r>
            <a:endParaRPr lang="en-US" altLang="ko-KR" sz="2000" dirty="0" smtClean="0"/>
          </a:p>
          <a:p>
            <a:endParaRPr lang="ko-KR" altLang="en-US" dirty="0"/>
          </a:p>
        </p:txBody>
      </p:sp>
      <p:pic>
        <p:nvPicPr>
          <p:cNvPr id="7170" name="Picture 2" descr="C:\Users\again4you\Desktop\tmp\0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77072"/>
            <a:ext cx="7066091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27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Dominant thread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Responsive phase</a:t>
            </a:r>
          </a:p>
          <a:p>
            <a:pPr lvl="1"/>
            <a:r>
              <a:rPr lang="ko-KR" altLang="en-US" sz="2000" dirty="0" smtClean="0"/>
              <a:t>해당 </a:t>
            </a:r>
            <a:r>
              <a:rPr lang="en-US" altLang="ko-KR" sz="2000" dirty="0" smtClean="0"/>
              <a:t>App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DT</a:t>
            </a:r>
            <a:r>
              <a:rPr lang="ko-KR" altLang="en-US" sz="2000" dirty="0" smtClean="0"/>
              <a:t>만 분석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App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DT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1~2</a:t>
            </a:r>
            <a:r>
              <a:rPr lang="ko-KR" altLang="en-US" sz="2000" dirty="0" smtClean="0"/>
              <a:t>개가 존재</a:t>
            </a:r>
          </a:p>
          <a:p>
            <a:pPr lvl="2"/>
            <a:r>
              <a:rPr lang="en-US" altLang="ko-KR" sz="1600" dirty="0" smtClean="0"/>
              <a:t>DT </a:t>
            </a:r>
            <a:r>
              <a:rPr lang="ko-KR" altLang="en-US" sz="1600" dirty="0" smtClean="0"/>
              <a:t>발생 횟수의 다수를 차지</a:t>
            </a:r>
            <a:endParaRPr lang="ko-KR" altLang="en-US" sz="2000" dirty="0" smtClean="0"/>
          </a:p>
          <a:p>
            <a:pPr lvl="1"/>
            <a:r>
              <a:rPr lang="ko-KR" altLang="en-US" sz="2000" dirty="0" smtClean="0"/>
              <a:t>매 </a:t>
            </a:r>
            <a:r>
              <a:rPr lang="en-US" altLang="ko-KR" sz="2000" dirty="0" smtClean="0"/>
              <a:t>sampling rate </a:t>
            </a:r>
            <a:r>
              <a:rPr lang="ko-KR" altLang="en-US" sz="2000" dirty="0" smtClean="0"/>
              <a:t>마다 </a:t>
            </a:r>
            <a:r>
              <a:rPr lang="en-US" altLang="ko-KR" sz="2000" dirty="0" smtClean="0"/>
              <a:t>App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DT </a:t>
            </a:r>
            <a:r>
              <a:rPr lang="ko-KR" altLang="en-US" sz="2000" dirty="0" smtClean="0"/>
              <a:t>항상 수행</a:t>
            </a:r>
          </a:p>
          <a:p>
            <a:pPr lvl="1"/>
            <a:r>
              <a:rPr lang="ko-KR" altLang="en-US" sz="2000" dirty="0" smtClean="0"/>
              <a:t> </a:t>
            </a:r>
            <a:r>
              <a:rPr lang="en-US" altLang="ko-KR" sz="2000" dirty="0" smtClean="0"/>
              <a:t>App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DT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high load core</a:t>
            </a:r>
            <a:r>
              <a:rPr lang="ko-KR" altLang="en-US" sz="2000" dirty="0" smtClean="0"/>
              <a:t>의 원인이 판단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정확도 상승</a:t>
            </a:r>
            <a:endParaRPr lang="en-US" altLang="ko-KR" sz="1600" dirty="0" smtClean="0"/>
          </a:p>
          <a:p>
            <a:endParaRPr lang="ko-KR" altLang="en-US" dirty="0"/>
          </a:p>
        </p:txBody>
      </p:sp>
      <p:pic>
        <p:nvPicPr>
          <p:cNvPr id="8194" name="Picture 2" descr="C:\Users\again4you\Desktop\tmp\0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74" y="4296844"/>
            <a:ext cx="8187466" cy="179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4283968" y="5805264"/>
            <a:ext cx="720080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71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Dominant thread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Responsive phase</a:t>
            </a:r>
          </a:p>
          <a:p>
            <a:pPr lvl="1"/>
            <a:r>
              <a:rPr lang="en-US" altLang="ko-KR" sz="1800" dirty="0" smtClean="0"/>
              <a:t>App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DT </a:t>
            </a:r>
            <a:r>
              <a:rPr lang="ko-KR" altLang="en-US" sz="1800" dirty="0" smtClean="0"/>
              <a:t>중에서도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주된 </a:t>
            </a:r>
            <a:r>
              <a:rPr lang="en-US" altLang="ko-KR" sz="1800" dirty="0" smtClean="0"/>
              <a:t>Dominant thread</a:t>
            </a:r>
            <a:r>
              <a:rPr lang="ko-KR" altLang="en-US" sz="1800" dirty="0" smtClean="0"/>
              <a:t>가 존재</a:t>
            </a:r>
            <a:endParaRPr lang="en-US" altLang="ko-KR" sz="1600" dirty="0"/>
          </a:p>
          <a:p>
            <a:pPr lvl="2"/>
            <a:r>
              <a:rPr lang="ko-KR" altLang="en-US" sz="1400" dirty="0" smtClean="0"/>
              <a:t>약 </a:t>
            </a:r>
            <a:r>
              <a:rPr lang="en-US" altLang="ko-KR" sz="1400" dirty="0" smtClean="0"/>
              <a:t>98%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개의 </a:t>
            </a:r>
            <a:r>
              <a:rPr lang="en-US" altLang="ko-KR" sz="1400" dirty="0" smtClean="0"/>
              <a:t>DT</a:t>
            </a:r>
            <a:r>
              <a:rPr lang="ko-KR" altLang="en-US" sz="1400" dirty="0" smtClean="0"/>
              <a:t>가 차지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크롬은 예외적인 경우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(Multi-processes)</a:t>
            </a:r>
          </a:p>
          <a:p>
            <a:pPr lvl="1"/>
            <a:r>
              <a:rPr lang="en-US" altLang="ko-KR" sz="1800" dirty="0" smtClean="0"/>
              <a:t>Core load</a:t>
            </a:r>
            <a:r>
              <a:rPr lang="ko-KR" altLang="en-US" sz="1800" dirty="0" smtClean="0"/>
              <a:t>의 약 </a:t>
            </a:r>
            <a:r>
              <a:rPr lang="en-US" altLang="ko-KR" sz="1800" dirty="0" smtClean="0"/>
              <a:t>70%</a:t>
            </a:r>
            <a:r>
              <a:rPr lang="ko-KR" altLang="en-US" sz="1800" dirty="0" smtClean="0"/>
              <a:t>정도만 차지</a:t>
            </a:r>
            <a:endParaRPr lang="en-US" altLang="ko-KR" sz="1800" dirty="0" smtClean="0"/>
          </a:p>
          <a:p>
            <a:pPr lvl="2"/>
            <a:r>
              <a:rPr lang="ko-KR" altLang="en-US" sz="1400" dirty="0" smtClean="0"/>
              <a:t>다른 </a:t>
            </a:r>
            <a:r>
              <a:rPr lang="en-US" altLang="ko-KR" sz="1400" dirty="0" smtClean="0"/>
              <a:t>processes</a:t>
            </a:r>
            <a:r>
              <a:rPr lang="ko-KR" altLang="en-US" sz="1400" dirty="0" smtClean="0"/>
              <a:t>가 같이 수행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Scheduling</a:t>
            </a:r>
            <a:r>
              <a:rPr lang="ko-KR" altLang="en-US" sz="1400" dirty="0" smtClean="0"/>
              <a:t>으로 </a:t>
            </a:r>
            <a:r>
              <a:rPr lang="en-US" altLang="ko-KR" sz="1400" dirty="0" smtClean="0"/>
              <a:t>30%</a:t>
            </a:r>
            <a:r>
              <a:rPr lang="ko-KR" altLang="en-US" sz="1400" dirty="0" smtClean="0"/>
              <a:t>의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load</a:t>
            </a:r>
            <a:r>
              <a:rPr lang="ko-KR" altLang="en-US" sz="1400" dirty="0" smtClean="0"/>
              <a:t>를 낮출 수 있음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낮은 </a:t>
            </a:r>
            <a:r>
              <a:rPr lang="en-US" altLang="ko-KR" sz="1400" dirty="0" smtClean="0"/>
              <a:t>Frequency/Voltage</a:t>
            </a:r>
            <a:r>
              <a:rPr lang="ko-KR" altLang="en-US" sz="1400" dirty="0" smtClean="0"/>
              <a:t>로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power saving</a:t>
            </a:r>
          </a:p>
          <a:p>
            <a:endParaRPr lang="ko-KR" altLang="en-US" sz="2800" dirty="0"/>
          </a:p>
        </p:txBody>
      </p:sp>
      <p:pic>
        <p:nvPicPr>
          <p:cNvPr id="9219" name="Picture 3" descr="C:\Users\again4you\Desktop\tmp\0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882" y="1772816"/>
            <a:ext cx="4140697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71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Dominant thread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Interactive</a:t>
            </a:r>
            <a:r>
              <a:rPr lang="en-US" altLang="ko-KR" sz="2400" dirty="0" smtClean="0"/>
              <a:t> phase</a:t>
            </a:r>
          </a:p>
          <a:p>
            <a:pPr lvl="1"/>
            <a:r>
              <a:rPr lang="en-US" altLang="ko-KR" sz="2000" dirty="0" smtClean="0"/>
              <a:t>Responsive</a:t>
            </a:r>
            <a:r>
              <a:rPr lang="ko-KR" altLang="en-US" sz="2000" dirty="0" smtClean="0"/>
              <a:t>와 동일한 성향을 보임</a:t>
            </a:r>
            <a:endParaRPr lang="en-US" altLang="ko-KR" sz="2000" dirty="0" smtClean="0"/>
          </a:p>
          <a:p>
            <a:endParaRPr lang="ko-KR" altLang="en-US" dirty="0"/>
          </a:p>
        </p:txBody>
      </p:sp>
      <p:pic>
        <p:nvPicPr>
          <p:cNvPr id="10242" name="Picture 2" descr="C:\Users\again4you\Desktop\tmp\0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4904"/>
            <a:ext cx="6551316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again4you\Desktop\tmp\0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4581128"/>
            <a:ext cx="7049885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71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535</Words>
  <Application>Microsoft Office PowerPoint</Application>
  <PresentationFormat>화면 슬라이드 쇼(4:3)</PresentationFormat>
  <Paragraphs>103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App Phase별 trace 분석 </vt:lpstr>
      <vt:lpstr>App Phase별 trace 분석 </vt:lpstr>
      <vt:lpstr>App Phase별 trace 분석 </vt:lpstr>
      <vt:lpstr>Dominant thread 분석</vt:lpstr>
      <vt:lpstr>Dominant thread 분석</vt:lpstr>
      <vt:lpstr>Dominant thread 분석</vt:lpstr>
      <vt:lpstr>Dominant thread 분석</vt:lpstr>
      <vt:lpstr>Dominant thread 분석</vt:lpstr>
      <vt:lpstr>Dominant thread 분석</vt:lpstr>
      <vt:lpstr>Dominant thread 분석</vt:lpstr>
      <vt:lpstr>Dominant thread 분석</vt:lpstr>
      <vt:lpstr>Dominant thread 분석</vt:lpstr>
      <vt:lpstr>Dominant thread 분석</vt:lpstr>
      <vt:lpstr>Dominant thread 분석</vt:lpstr>
      <vt:lpstr>개선 방법</vt:lpstr>
      <vt:lpstr>개선 방법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sangjung.woo</dc:creator>
  <cp:lastModifiedBy>sangjung.woo</cp:lastModifiedBy>
  <cp:revision>47</cp:revision>
  <dcterms:created xsi:type="dcterms:W3CDTF">2012-10-30T07:17:29Z</dcterms:created>
  <dcterms:modified xsi:type="dcterms:W3CDTF">2012-10-30T11:43:41Z</dcterms:modified>
</cp:coreProperties>
</file>