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80513" cy="59451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92" y="-1152"/>
      </p:cViewPr>
      <p:guideLst>
        <p:guide orient="horz" pos="1873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B1BB7-71A9-4374-B2A2-EDA0A80BC4CD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685800"/>
            <a:ext cx="5295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C1862-9436-4ABC-BD02-351606D74A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91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1050" y="685800"/>
            <a:ext cx="5295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C1862-9436-4ABC-BD02-351606D74A6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62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539" y="1846863"/>
            <a:ext cx="7803436" cy="1274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7079" y="3368940"/>
            <a:ext cx="6426360" cy="15193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97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91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328870" y="317905"/>
            <a:ext cx="1342013" cy="676402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98051" y="317905"/>
            <a:ext cx="3877810" cy="67640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03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88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198" y="3820335"/>
            <a:ext cx="7803436" cy="11807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5198" y="2519828"/>
            <a:ext cx="7803436" cy="13005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34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98049" y="1849615"/>
            <a:ext cx="2609113" cy="52323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060176" y="1849615"/>
            <a:ext cx="2610708" cy="52323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6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28" y="238085"/>
            <a:ext cx="8262462" cy="9908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9026" y="1330786"/>
            <a:ext cx="4056321" cy="5546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9026" y="1885395"/>
            <a:ext cx="4056321" cy="3425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63573" y="1330786"/>
            <a:ext cx="4057916" cy="5546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573" y="1885395"/>
            <a:ext cx="4057916" cy="3425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14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72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6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29" y="236709"/>
            <a:ext cx="3020325" cy="10073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9326" y="236710"/>
            <a:ext cx="5132162" cy="50740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9029" y="1244087"/>
            <a:ext cx="3020325" cy="40666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4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9445" y="4161632"/>
            <a:ext cx="5508308" cy="491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9445" y="531215"/>
            <a:ext cx="5508308" cy="35671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9445" y="4652938"/>
            <a:ext cx="5508308" cy="6977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1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9028" y="238085"/>
            <a:ext cx="8262462" cy="990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9028" y="1387214"/>
            <a:ext cx="8262462" cy="392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9027" y="5510310"/>
            <a:ext cx="2142120" cy="31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8B339-E7F2-4D40-8E88-48B8DC59EEFF}" type="datetimeFigureOut">
              <a:rPr lang="ko-KR" altLang="en-US" smtClean="0"/>
              <a:t>2020-03-04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36678" y="5510310"/>
            <a:ext cx="2907162" cy="31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79370" y="5510310"/>
            <a:ext cx="2142120" cy="31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157C-45B7-4B98-AB8B-DFA0A54CC9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56" y="-171116"/>
            <a:ext cx="3024000" cy="627224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513" y="-171114"/>
            <a:ext cx="3024000" cy="627605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156"/>
            <a:ext cx="3024000" cy="62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762"/>
            <a:ext cx="3024000" cy="62676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56" y="-231762"/>
            <a:ext cx="3024000" cy="62676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513" y="-231762"/>
            <a:ext cx="3024000" cy="62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56" y="-195758"/>
            <a:ext cx="3024000" cy="62676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758"/>
            <a:ext cx="3024000" cy="626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64" y="380306"/>
            <a:ext cx="2324522" cy="2324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1197" y="270720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창원코로나앱</a:t>
            </a:r>
            <a:endParaRPr lang="ko-KR" altLang="en-US" sz="2400" dirty="0">
              <a:solidFill>
                <a:schemeClr val="bg1"/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4065" y="3185945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지금 설치하세요</a:t>
            </a:r>
            <a:endParaRPr lang="ko-KR" altLang="en-US" sz="2400" dirty="0">
              <a:solidFill>
                <a:schemeClr val="bg1"/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7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사용자 지정</PresentationFormat>
  <Paragraphs>3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홍지습</dc:creator>
  <cp:lastModifiedBy>홍지습</cp:lastModifiedBy>
  <cp:revision>4</cp:revision>
  <dcterms:created xsi:type="dcterms:W3CDTF">2020-03-03T15:27:23Z</dcterms:created>
  <dcterms:modified xsi:type="dcterms:W3CDTF">2020-03-03T16:05:47Z</dcterms:modified>
</cp:coreProperties>
</file>