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1"/>
            <a:ext cx="1728788" cy="9906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5179" y="1621191"/>
            <a:ext cx="4945261" cy="344875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5179" y="5202944"/>
            <a:ext cx="4945261" cy="2391656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50789" y="7814737"/>
            <a:ext cx="1543050" cy="527403"/>
          </a:xfrm>
        </p:spPr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25178" y="7814737"/>
            <a:ext cx="2882749" cy="52740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36703" y="7814734"/>
            <a:ext cx="433738" cy="527403"/>
          </a:xfrm>
        </p:spPr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03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3" y="6217850"/>
            <a:ext cx="5575700" cy="1183513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043" y="875949"/>
            <a:ext cx="5575700" cy="4766346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7401362"/>
            <a:ext cx="5574858" cy="985793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70" y="880533"/>
            <a:ext cx="5572100" cy="495300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6383867"/>
            <a:ext cx="5571258" cy="19811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60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3494" y="880534"/>
            <a:ext cx="5232798" cy="3969953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67863" y="4861360"/>
            <a:ext cx="4923168" cy="79295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3" y="6225439"/>
            <a:ext cx="5572127" cy="2151494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522434" y="1037773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63105" y="3993849"/>
            <a:ext cx="342900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4578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3082506"/>
            <a:ext cx="5572126" cy="362820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18" y="6727724"/>
            <a:ext cx="5571284" cy="1647597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376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5572124" cy="27516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2043" y="3863113"/>
            <a:ext cx="1798256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044" y="4853713"/>
            <a:ext cx="1797324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39557" y="3867695"/>
            <a:ext cx="1791217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539556" y="4858295"/>
            <a:ext cx="1791719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6999" y="3863113"/>
            <a:ext cx="1797170" cy="9906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4416999" y="4853713"/>
            <a:ext cx="1797170" cy="351135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057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2045" y="880533"/>
            <a:ext cx="5572124" cy="275166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2045" y="6362194"/>
            <a:ext cx="1797323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2045" y="3852331"/>
            <a:ext cx="1797323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2045" y="7194575"/>
            <a:ext cx="1797323" cy="118132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25093" y="6362194"/>
            <a:ext cx="1800225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525093" y="3852331"/>
            <a:ext cx="1799404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524271" y="7194571"/>
            <a:ext cx="1800225" cy="117049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417070" y="6362193"/>
            <a:ext cx="1794792" cy="832378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417000" y="3852331"/>
            <a:ext cx="1797170" cy="2201333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350" dirty="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4416999" y="7194569"/>
            <a:ext cx="1797170" cy="117049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65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71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86351" y="880534"/>
            <a:ext cx="1127819" cy="74845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043" y="880534"/>
            <a:ext cx="4358582" cy="74845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642046" y="3249259"/>
            <a:ext cx="5572124" cy="51158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4194518" y="8498067"/>
            <a:ext cx="1543050" cy="527403"/>
          </a:xfrm>
        </p:spPr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2044" y="8498066"/>
            <a:ext cx="3509612" cy="52740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80431" y="8498065"/>
            <a:ext cx="433738" cy="527403"/>
          </a:xfrm>
        </p:spPr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70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2049995"/>
            <a:ext cx="5572125" cy="4120620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4" y="6390745"/>
            <a:ext cx="5572125" cy="1985788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32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44" y="3249258"/>
            <a:ext cx="2744094" cy="51158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9258"/>
            <a:ext cx="2742306" cy="511580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9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4" y="894295"/>
            <a:ext cx="5572125" cy="21348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177" y="3249258"/>
            <a:ext cx="2576962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44" y="4439353"/>
            <a:ext cx="2744095" cy="3925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8994" y="3249256"/>
            <a:ext cx="2575174" cy="1190095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39353"/>
            <a:ext cx="2742306" cy="3925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481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605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32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22" y="880535"/>
            <a:ext cx="2169021" cy="23687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363" y="856073"/>
            <a:ext cx="3313805" cy="7508994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022" y="3249258"/>
            <a:ext cx="2169021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65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46" y="880533"/>
            <a:ext cx="2815472" cy="236872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24650" y="880533"/>
            <a:ext cx="2589520" cy="7484536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400"/>
            </a:lvl1pPr>
          </a:lstStyle>
          <a:p>
            <a:pPr marL="0" lvl="0" indent="0">
              <a:buNone/>
            </a:pPr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044" y="3249258"/>
            <a:ext cx="2815473" cy="511580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94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6858002" cy="9906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1"/>
            <a:ext cx="6781331" cy="9906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046" y="893415"/>
            <a:ext cx="5572124" cy="213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46" y="3249259"/>
            <a:ext cx="5572124" cy="5115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4518" y="849806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D353D-B121-4FA1-A2A5-30591D651582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044" y="8498066"/>
            <a:ext cx="350961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0431" y="8498065"/>
            <a:ext cx="43373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22F1C-7CBF-49AE-A1BD-CCD4EDB490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68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CB479F-9362-0B44-511C-EC11759D2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202" y="421105"/>
            <a:ext cx="5453595" cy="493296"/>
          </a:xfrm>
        </p:spPr>
        <p:txBody>
          <a:bodyPr>
            <a:normAutofit/>
          </a:bodyPr>
          <a:lstStyle/>
          <a:p>
            <a:pPr algn="ctr"/>
            <a:r>
              <a:rPr lang="en-US" altLang="ko-KR" sz="2400" b="1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lang="ko-KR" altLang="en-US" sz="2400" b="1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기반의 영상처리 프로그래밍</a:t>
            </a:r>
            <a:endParaRPr lang="ko-KR" altLang="en-US" sz="24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488881-26C2-EDA3-D3AD-00524EEA2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6114" y="914402"/>
            <a:ext cx="2905769" cy="3368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1600" b="0" i="0" cap="none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([</a:t>
            </a:r>
            <a:r>
              <a:rPr lang="en-US" altLang="ko-KR" sz="1600" cap="none" dirty="0">
                <a:solidFill>
                  <a:srgbClr val="333333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</a:t>
            </a:r>
            <a:r>
              <a:rPr lang="en-US" altLang="ko-KR" sz="1600" b="0" i="0" cap="none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0" i="0" cap="none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엣지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SW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아카데미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B25990-6727-D1A8-94C7-EB3A61B541E4}"/>
              </a:ext>
            </a:extLst>
          </p:cNvPr>
          <p:cNvSpPr txBox="1"/>
          <p:nvPr/>
        </p:nvSpPr>
        <p:spPr>
          <a:xfrm>
            <a:off x="4247148" y="0"/>
            <a:ext cx="2610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미니 프로젝트</a:t>
            </a:r>
            <a:r>
              <a:rPr lang="en-US" altLang="ko-KR" sz="11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(Version 1.0) </a:t>
            </a:r>
            <a:r>
              <a:rPr lang="ko-KR" altLang="en-US" sz="1100" b="1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스핀오프</a:t>
            </a:r>
            <a:endParaRPr lang="ko-KR" altLang="en-US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5EF7F0-8655-6220-990D-6363108D4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785" y="1251285"/>
            <a:ext cx="3410426" cy="3762900"/>
          </a:xfrm>
          <a:prstGeom prst="rect">
            <a:avLst/>
          </a:prstGeom>
        </p:spPr>
      </p:pic>
      <p:sp>
        <p:nvSpPr>
          <p:cNvPr id="7" name="Object 20">
            <a:extLst>
              <a:ext uri="{FF2B5EF4-FFF2-40B4-BE49-F238E27FC236}">
                <a16:creationId xmlns:a16="http://schemas.microsoft.com/office/drawing/2014/main" id="{E25F7799-654F-2EF3-E28E-6D6DD3DCD72E}"/>
              </a:ext>
            </a:extLst>
          </p:cNvPr>
          <p:cNvSpPr txBox="1"/>
          <p:nvPr/>
        </p:nvSpPr>
        <p:spPr>
          <a:xfrm>
            <a:off x="5386540" y="1282063"/>
            <a:ext cx="91540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600" b="1" dirty="0">
                <a:solidFill>
                  <a:srgbClr val="2222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itchFamily="34" charset="0"/>
              </a:rPr>
              <a:t>유지승</a:t>
            </a:r>
            <a:endParaRPr 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46CC4-E169-3B62-5841-EE6696E08B4B}"/>
              </a:ext>
            </a:extLst>
          </p:cNvPr>
          <p:cNvSpPr txBox="1"/>
          <p:nvPr/>
        </p:nvSpPr>
        <p:spPr>
          <a:xfrm>
            <a:off x="702202" y="5202195"/>
            <a:ext cx="153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개발 환경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9F982-69AB-91F2-8556-EB27DAC0F7E2}"/>
              </a:ext>
            </a:extLst>
          </p:cNvPr>
          <p:cNvSpPr txBox="1"/>
          <p:nvPr/>
        </p:nvSpPr>
        <p:spPr>
          <a:xfrm>
            <a:off x="702201" y="7195751"/>
            <a:ext cx="153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구현 기능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3D85D3-1CA6-F665-823D-0157C45DB2E4}"/>
              </a:ext>
            </a:extLst>
          </p:cNvPr>
          <p:cNvSpPr txBox="1"/>
          <p:nvPr/>
        </p:nvSpPr>
        <p:spPr>
          <a:xfrm>
            <a:off x="234778" y="5571527"/>
            <a:ext cx="29038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OS : </a:t>
            </a:r>
            <a:r>
              <a:rPr lang="en-US" altLang="ko-KR" sz="1800" b="0" i="0" dirty="0">
                <a:effectLst/>
                <a:latin typeface="+mn-ea"/>
                <a:ea typeface="+mn-ea"/>
              </a:rPr>
              <a:t>Windows 10 (64bit)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Tool : </a:t>
            </a:r>
            <a:r>
              <a:rPr lang="en-US" altLang="ko-KR" dirty="0" err="1"/>
              <a:t>Pycharm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언어</a:t>
            </a:r>
            <a:r>
              <a:rPr lang="en-US" altLang="ko-KR" dirty="0"/>
              <a:t>: Python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C8E1E-A1FA-3FBF-F22D-4EB1B5545EE9}"/>
              </a:ext>
            </a:extLst>
          </p:cNvPr>
          <p:cNvSpPr txBox="1"/>
          <p:nvPr/>
        </p:nvSpPr>
        <p:spPr>
          <a:xfrm>
            <a:off x="345990" y="7544502"/>
            <a:ext cx="35161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화소점 처리</a:t>
            </a:r>
            <a:endParaRPr lang="en-US" altLang="ko-KR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동일 이미지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밝게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어둡게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기하학 처리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엠보싱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블러링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샤프닝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…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화소 영역 처리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축소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확대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양선형 보간법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ExtraLight" pitchFamily="34" charset="0"/>
              </a:rPr>
              <a:t>…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히스토그램 처리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스트레칭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앤드인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평활화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CC642-7A2C-24BB-C6E8-76923011623A}"/>
              </a:ext>
            </a:extLst>
          </p:cNvPr>
          <p:cNvSpPr txBox="1"/>
          <p:nvPr/>
        </p:nvSpPr>
        <p:spPr>
          <a:xfrm>
            <a:off x="4114697" y="7195751"/>
            <a:ext cx="153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마무리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A1AB6C-6038-00A2-B3E2-0E26DD46DA94}"/>
              </a:ext>
            </a:extLst>
          </p:cNvPr>
          <p:cNvSpPr txBox="1"/>
          <p:nvPr/>
        </p:nvSpPr>
        <p:spPr>
          <a:xfrm>
            <a:off x="3693695" y="7757504"/>
            <a:ext cx="26082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+mn-ea"/>
              </a:rPr>
              <a:t>C</a:t>
            </a:r>
            <a:r>
              <a:rPr lang="ko-KR" altLang="en-US" sz="1600" b="1" dirty="0">
                <a:latin typeface="+mn-ea"/>
              </a:rPr>
              <a:t>언어와의 차이점</a:t>
            </a:r>
            <a:endParaRPr lang="en-US" altLang="ko-KR" sz="1600" b="1" dirty="0">
              <a:latin typeface="+mn-ea"/>
            </a:endParaRPr>
          </a:p>
          <a:p>
            <a:pPr lvl="1"/>
            <a:r>
              <a:rPr lang="en-US" altLang="ko-KR" sz="1400" dirty="0">
                <a:latin typeface="+mn-ea"/>
              </a:rPr>
              <a:t>Gui </a:t>
            </a:r>
            <a:r>
              <a:rPr lang="ko-KR" altLang="en-US" sz="1400" dirty="0">
                <a:latin typeface="+mn-ea"/>
              </a:rPr>
              <a:t>부분이 </a:t>
            </a:r>
            <a:r>
              <a:rPr lang="en-US" altLang="ko-KR" sz="1400" dirty="0">
                <a:latin typeface="+mn-ea"/>
              </a:rPr>
              <a:t>c</a:t>
            </a:r>
            <a:r>
              <a:rPr lang="ko-KR" altLang="en-US" sz="1400" dirty="0">
                <a:latin typeface="+mn-ea"/>
              </a:rPr>
              <a:t>언어와는 다르게 좀더 깔끔하고 편하게 볼 수 있어서 좋았고 </a:t>
            </a:r>
            <a:r>
              <a:rPr lang="en-US" altLang="ko-KR" sz="1400" dirty="0">
                <a:latin typeface="+mn-ea"/>
              </a:rPr>
              <a:t>C++</a:t>
            </a:r>
            <a:r>
              <a:rPr lang="ko-KR" altLang="en-US" sz="1400" dirty="0">
                <a:latin typeface="+mn-ea"/>
              </a:rPr>
              <a:t>을 이용하여 기능을 좀더 개선할 생각임</a:t>
            </a:r>
            <a:r>
              <a:rPr lang="en-US" altLang="ko-KR" sz="1400" dirty="0">
                <a:latin typeface="+mn-ea"/>
              </a:rPr>
              <a:t>.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02BBB1-DB09-0BCE-D28B-47D4F8BC7F6A}"/>
              </a:ext>
            </a:extLst>
          </p:cNvPr>
          <p:cNvSpPr txBox="1"/>
          <p:nvPr/>
        </p:nvSpPr>
        <p:spPr>
          <a:xfrm>
            <a:off x="4018203" y="5197181"/>
            <a:ext cx="1534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b="1" dirty="0"/>
              <a:t>개선점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18D64-ABDE-7672-2499-9C9C2F0B7786}"/>
              </a:ext>
            </a:extLst>
          </p:cNvPr>
          <p:cNvSpPr txBox="1"/>
          <p:nvPr/>
        </p:nvSpPr>
        <p:spPr>
          <a:xfrm>
            <a:off x="3606040" y="5559034"/>
            <a:ext cx="29038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Python</a:t>
            </a:r>
            <a:r>
              <a:rPr lang="ko-KR" altLang="en-US" sz="1600" dirty="0"/>
              <a:t>문법에 대해 모르는 부분이 많아 관련해서 공부 해야함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파일 처리 및 </a:t>
            </a:r>
            <a:r>
              <a:rPr lang="en-US" altLang="ko-KR" sz="1600" dirty="0" err="1"/>
              <a:t>gui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노출하는부분</a:t>
            </a:r>
            <a:r>
              <a:rPr lang="ko-KR" altLang="en-US" sz="1600" dirty="0"/>
              <a:t> 문법도 다시 확인 필요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35670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회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회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회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44</TotalTime>
  <Words>117</Words>
  <Application>Microsoft Office PowerPoint</Application>
  <PresentationFormat>A4 용지(210x297mm)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Tw Cen MT</vt:lpstr>
      <vt:lpstr>회로</vt:lpstr>
      <vt:lpstr>PYTHON 기반의 영상처리 프로그래밍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기반의 영상처리 프로그래밍</dc:title>
  <dc:creator>지승 유</dc:creator>
  <cp:lastModifiedBy>지승 유</cp:lastModifiedBy>
  <cp:revision>3</cp:revision>
  <dcterms:created xsi:type="dcterms:W3CDTF">2024-03-24T13:46:15Z</dcterms:created>
  <dcterms:modified xsi:type="dcterms:W3CDTF">2024-03-24T14:31:14Z</dcterms:modified>
</cp:coreProperties>
</file>