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69" r:id="rId2"/>
    <p:sldId id="270" r:id="rId3"/>
    <p:sldId id="271" r:id="rId4"/>
    <p:sldId id="265" r:id="rId5"/>
    <p:sldId id="266" r:id="rId6"/>
    <p:sldId id="267" r:id="rId7"/>
  </p:sldIdLst>
  <p:sldSz cx="1331913" cy="2592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6"/>
    <p:restoredTop sz="94718"/>
  </p:normalViewPr>
  <p:slideViewPr>
    <p:cSldViewPr snapToGrid="0">
      <p:cViewPr>
        <p:scale>
          <a:sx n="248" d="100"/>
          <a:sy n="248" d="100"/>
        </p:scale>
        <p:origin x="4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424264"/>
            <a:ext cx="1132126" cy="90253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361604"/>
            <a:ext cx="998935" cy="625893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8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57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38021"/>
            <a:ext cx="287194" cy="21969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38021"/>
            <a:ext cx="844932" cy="21969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576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5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646298"/>
            <a:ext cx="1148775" cy="1078361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734860"/>
            <a:ext cx="1148775" cy="56708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0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690103"/>
            <a:ext cx="566063" cy="16448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3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38021"/>
            <a:ext cx="1148775" cy="501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635496"/>
            <a:ext cx="563462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946942"/>
            <a:ext cx="563462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635496"/>
            <a:ext cx="566237" cy="311446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946942"/>
            <a:ext cx="566237" cy="1392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45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2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0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73256"/>
            <a:ext cx="674281" cy="1842276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70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72826"/>
            <a:ext cx="429577" cy="604891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73256"/>
            <a:ext cx="674281" cy="1842276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777716"/>
            <a:ext cx="429577" cy="1440816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6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38021"/>
            <a:ext cx="1148775" cy="50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690103"/>
            <a:ext cx="1148775" cy="1644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402760"/>
            <a:ext cx="449521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402760"/>
            <a:ext cx="299680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46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svg"/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2.svg"/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12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360.png"/><Relationship Id="rId5" Type="http://schemas.openxmlformats.org/officeDocument/2006/relationships/image" Target="../media/image380.png"/><Relationship Id="rId10" Type="http://schemas.openxmlformats.org/officeDocument/2006/relationships/image" Target="../media/image350.png"/><Relationship Id="rId4" Type="http://schemas.openxmlformats.org/officeDocument/2006/relationships/image" Target="../media/image370.png"/><Relationship Id="rId9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31882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7323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20023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60497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8014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5294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4198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63078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5549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11357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72535"/>
            <a:ext cx="751" cy="4673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32189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72535"/>
            <a:ext cx="5690" cy="46735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20575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4428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53924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5237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5741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53924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5237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60718"/>
            <a:ext cx="781897" cy="49098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80229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6704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9184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988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988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91843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504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7671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7054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1373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63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83541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8818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59775" y="726753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6" y="1027763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48904" y="979422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1893" y="1374699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542" y="203204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15904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38" y="75637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50" y="773895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311175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69" y="197007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94" y="1958959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0" y="201143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2" y="220723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55257" y="468416"/>
            <a:ext cx="751" cy="467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296355" y="428070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89269" y="468416"/>
            <a:ext cx="5690" cy="467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55258" y="1016456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1229" y="1290309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699762" y="1649805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699762" y="2021118"/>
            <a:ext cx="511551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1233" y="1661622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4327" y="1649805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46140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4327" y="2021118"/>
            <a:ext cx="508377" cy="31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84537" y="456599"/>
            <a:ext cx="781897" cy="4909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295599" y="976110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3162" y="1992585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15658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2470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54613" y="93576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14907" y="93576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48923" y="38772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65448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0883" y="158092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0883" y="232355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1233" y="2032935"/>
            <a:ext cx="1587" cy="29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0883" y="120961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9492" y="195223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DACD9-D706-1E36-43A6-BAA6ED65E44F}"/>
              </a:ext>
            </a:extLst>
          </p:cNvPr>
          <p:cNvSpPr txBox="1"/>
          <p:nvPr/>
        </p:nvSpPr>
        <p:spPr>
          <a:xfrm>
            <a:off x="37024" y="85096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" name="그래픽 76" descr="고정 단색으로 채워진">
            <a:extLst>
              <a:ext uri="{FF2B5EF4-FFF2-40B4-BE49-F238E27FC236}">
                <a16:creationId xmlns:a16="http://schemas.microsoft.com/office/drawing/2014/main" id="{AA21B934-8358-E71B-EE19-6550E7CFEC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-9292" y="144684"/>
            <a:ext cx="163286" cy="163286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D776F85-6ADA-E568-9AD9-F7DA61DB1362}"/>
              </a:ext>
            </a:extLst>
          </p:cNvPr>
          <p:cNvSpPr/>
          <p:nvPr/>
        </p:nvSpPr>
        <p:spPr>
          <a:xfrm>
            <a:off x="23022" y="1379498"/>
            <a:ext cx="1285875" cy="118184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/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1" lang="en-US" altLang="ko-KR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kumimoji="1"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nodes</a:t>
                </a:r>
                <a:endParaRPr kumimoji="1"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08601-EB6A-791F-58EF-920D36CF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" y="-65939"/>
                <a:ext cx="1400768" cy="276999"/>
              </a:xfrm>
              <a:prstGeom prst="rect">
                <a:avLst/>
              </a:prstGeom>
              <a:blipFill>
                <a:blip r:embed="rId1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33237F9E-CC51-E453-86C1-252096BF4B48}"/>
              </a:ext>
            </a:extLst>
          </p:cNvPr>
          <p:cNvSpPr/>
          <p:nvPr/>
        </p:nvSpPr>
        <p:spPr>
          <a:xfrm rot="5400000">
            <a:off x="26825" y="51036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153067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862411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5739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4469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591026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608543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209323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931727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920607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973078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2200636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3" y="207814"/>
            <a:ext cx="751" cy="5625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0" y="167468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4" y="207814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3" y="851104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1124959"/>
            <a:ext cx="0" cy="3541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8" y="1547954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8" y="1982767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900" y="1559772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3" y="1547954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3" y="1982767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3" y="195997"/>
            <a:ext cx="781897" cy="5862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4" y="810758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954233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127122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770414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77041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127122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479074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34870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900" y="1994585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1044261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91388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pic>
        <p:nvPicPr>
          <p:cNvPr id="5" name="그래픽 4" descr="고정 단색으로 채워진">
            <a:extLst>
              <a:ext uri="{FF2B5EF4-FFF2-40B4-BE49-F238E27FC236}">
                <a16:creationId xmlns:a16="http://schemas.microsoft.com/office/drawing/2014/main" id="{D35AF643-1D7F-7B64-A6D7-6B38901FE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54569" y="814070"/>
            <a:ext cx="248401" cy="248401"/>
          </a:xfrm>
          <a:prstGeom prst="rect">
            <a:avLst/>
          </a:prstGeom>
        </p:spPr>
      </p:pic>
      <p:pic>
        <p:nvPicPr>
          <p:cNvPr id="8" name="그래픽 7" descr="고정 단색으로 채워진">
            <a:extLst>
              <a:ext uri="{FF2B5EF4-FFF2-40B4-BE49-F238E27FC236}">
                <a16:creationId xmlns:a16="http://schemas.microsoft.com/office/drawing/2014/main" id="{381C7F3E-AE47-8413-059E-E6B19FBC5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687558" y="1272847"/>
            <a:ext cx="248401" cy="248401"/>
          </a:xfrm>
          <a:prstGeom prst="rect">
            <a:avLst/>
          </a:prstGeom>
        </p:spPr>
      </p:pic>
      <p:pic>
        <p:nvPicPr>
          <p:cNvPr id="14" name="그래픽 13" descr="고정 단색으로 채워진">
            <a:extLst>
              <a:ext uri="{FF2B5EF4-FFF2-40B4-BE49-F238E27FC236}">
                <a16:creationId xmlns:a16="http://schemas.microsoft.com/office/drawing/2014/main" id="{A407E155-7C7E-3DFE-4E54-214253575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65440" y="557282"/>
            <a:ext cx="248401" cy="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0" y="943747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8" y="23938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36638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2" y="672362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6" y="689879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" y="1290659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5" y="2013063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8" y="2001943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4" y="2054414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6" y="2281972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60922" y="289150"/>
            <a:ext cx="751" cy="56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19" y="248804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94933" y="289150"/>
            <a:ext cx="5690" cy="562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2" y="932440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3" y="1206295"/>
            <a:ext cx="0" cy="3541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7" y="1629290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7" y="2064103"/>
            <a:ext cx="511551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9" y="1641108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2" y="1629290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4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2" y="2064103"/>
            <a:ext cx="508377" cy="37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290202" y="277333"/>
            <a:ext cx="781897" cy="5862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01263" y="892094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6" y="2035569"/>
            <a:ext cx="486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2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4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7" y="85175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1" y="85174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7" y="208458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2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7" y="156041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7" y="243003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9" y="2075921"/>
            <a:ext cx="1587" cy="354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7" y="112559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6" y="199522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3ED34A5-181F-8F40-7285-9B50C201ECDE}"/>
              </a:ext>
            </a:extLst>
          </p:cNvPr>
          <p:cNvSpPr/>
          <p:nvPr/>
        </p:nvSpPr>
        <p:spPr>
          <a:xfrm>
            <a:off x="23022" y="1338308"/>
            <a:ext cx="1285875" cy="129056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A503F-7261-629C-2FA5-C45AD28FB27F}"/>
              </a:ext>
            </a:extLst>
          </p:cNvPr>
          <p:cNvSpPr txBox="1"/>
          <p:nvPr/>
        </p:nvSpPr>
        <p:spPr>
          <a:xfrm>
            <a:off x="23018" y="-126999"/>
            <a:ext cx="1402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Articulation nodes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래픽 19" descr="고정 단색으로 채워진">
            <a:extLst>
              <a:ext uri="{FF2B5EF4-FFF2-40B4-BE49-F238E27FC236}">
                <a16:creationId xmlns:a16="http://schemas.microsoft.com/office/drawing/2014/main" id="{9B072F76-647D-FB7C-76B6-14CD30589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-23298" y="-67407"/>
            <a:ext cx="163286" cy="1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5153EA-507B-CB53-F913-9AFBB4166D0A}"/>
              </a:ext>
            </a:extLst>
          </p:cNvPr>
          <p:cNvGrpSpPr/>
          <p:nvPr/>
        </p:nvGrpSpPr>
        <p:grpSpPr>
          <a:xfrm>
            <a:off x="-83993" y="123577"/>
            <a:ext cx="1499898" cy="2391444"/>
            <a:chOff x="-71877" y="-113755"/>
            <a:chExt cx="1499898" cy="239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/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C0217-5DA0-6DC0-DA9B-D926E9EEF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/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7FD145-F003-CA9B-B7AA-4D754C7C4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/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4DFC3A-9487-362E-A078-054D2B472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/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791D2-A7B1-8546-A84A-2E6AE943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/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FF9CDE-7795-55B5-0CA4-A29D94A5F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/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8C359E-3FB2-B1B9-7230-D711B0345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/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1F189C-699C-60ED-F920-62D25166F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/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662522C-2B3F-08A8-31DE-6E8E526D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/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C3F4071-7DEB-377E-B98E-C0C5AF91F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/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123D343-7E76-B9F9-9750-66A98FD4A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43AF900-900B-19AB-A9D4-2333C384D62A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H="1">
              <a:off x="260920" y="151457"/>
              <a:ext cx="751" cy="49909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1A08AA87-F37A-5002-BC90-3CC122BCC6D0}"/>
                </a:ext>
              </a:extLst>
            </p:cNvPr>
            <p:cNvCxnSpPr>
              <a:cxnSpLocks/>
              <a:stCxn id="29" idx="0"/>
              <a:endCxn id="33" idx="4"/>
            </p:cNvCxnSpPr>
            <p:nvPr/>
          </p:nvCxnSpPr>
          <p:spPr>
            <a:xfrm>
              <a:off x="302021" y="111111"/>
              <a:ext cx="7525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0D8D515-F7AA-70F4-61BA-A13C52204D09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 flipV="1">
              <a:off x="1094934" y="151457"/>
              <a:ext cx="5690" cy="4991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22E73AD0-670D-4F43-6947-AA38366299B2}"/>
                </a:ext>
              </a:extLst>
            </p:cNvPr>
            <p:cNvCxnSpPr>
              <a:cxnSpLocks/>
              <a:stCxn id="38" idx="3"/>
              <a:endCxn id="32" idx="6"/>
            </p:cNvCxnSpPr>
            <p:nvPr/>
          </p:nvCxnSpPr>
          <p:spPr>
            <a:xfrm flipH="1" flipV="1">
              <a:off x="260924" y="686797"/>
              <a:ext cx="387447" cy="20497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582CC14-425B-C33A-73C8-AC2A57276EA6}"/>
                </a:ext>
              </a:extLst>
            </p:cNvPr>
            <p:cNvCxnSpPr>
              <a:cxnSpLocks/>
              <a:stCxn id="35" idx="2"/>
              <a:endCxn id="38" idx="6"/>
            </p:cNvCxnSpPr>
            <p:nvPr/>
          </p:nvCxnSpPr>
          <p:spPr>
            <a:xfrm flipV="1">
              <a:off x="676894" y="960648"/>
              <a:ext cx="0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A417B7DC-0F28-320E-DCE7-E4495C3B7BF8}"/>
                </a:ext>
              </a:extLst>
            </p:cNvPr>
            <p:cNvCxnSpPr>
              <a:cxnSpLocks/>
              <a:stCxn id="39" idx="3"/>
              <a:endCxn id="35" idx="7"/>
            </p:cNvCxnSpPr>
            <p:nvPr/>
          </p:nvCxnSpPr>
          <p:spPr>
            <a:xfrm flipH="1" flipV="1">
              <a:off x="705425" y="1320144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4BDC95D-DA89-EF19-7A43-EA9A544FC967}"/>
                </a:ext>
              </a:extLst>
            </p:cNvPr>
            <p:cNvCxnSpPr>
              <a:cxnSpLocks/>
              <a:stCxn id="36" idx="1"/>
              <a:endCxn id="39" idx="5"/>
            </p:cNvCxnSpPr>
            <p:nvPr/>
          </p:nvCxnSpPr>
          <p:spPr>
            <a:xfrm flipV="1">
              <a:off x="705425" y="1691457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A1003A02-2533-908B-4C7A-5FC529CA0185}"/>
                </a:ext>
              </a:extLst>
            </p:cNvPr>
            <p:cNvCxnSpPr>
              <a:cxnSpLocks/>
              <a:stCxn id="30" idx="2"/>
              <a:endCxn id="35" idx="6"/>
            </p:cNvCxnSpPr>
            <p:nvPr/>
          </p:nvCxnSpPr>
          <p:spPr>
            <a:xfrm flipH="1" flipV="1">
              <a:off x="676896" y="1331961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690D4AF-F196-E6D9-2CF1-24C5B7FE7002}"/>
                </a:ext>
              </a:extLst>
            </p:cNvPr>
            <p:cNvCxnSpPr>
              <a:cxnSpLocks/>
              <a:stCxn id="34" idx="1"/>
              <a:endCxn id="35" idx="5"/>
            </p:cNvCxnSpPr>
            <p:nvPr/>
          </p:nvCxnSpPr>
          <p:spPr>
            <a:xfrm flipV="1">
              <a:off x="139990" y="1320144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BCB78C9B-27B6-3A54-AEAA-84104B5B3D75}"/>
                </a:ext>
              </a:extLst>
            </p:cNvPr>
            <p:cNvCxnSpPr>
              <a:cxnSpLocks/>
              <a:stCxn id="34" idx="0"/>
              <a:endCxn id="30" idx="4"/>
            </p:cNvCxnSpPr>
            <p:nvPr/>
          </p:nvCxnSpPr>
          <p:spPr>
            <a:xfrm>
              <a:off x="151805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3FE03F8-EBFA-B783-B165-12683875E4D9}"/>
                </a:ext>
              </a:extLst>
            </p:cNvPr>
            <p:cNvCxnSpPr>
              <a:cxnSpLocks/>
              <a:stCxn id="36" idx="3"/>
              <a:endCxn id="34" idx="7"/>
            </p:cNvCxnSpPr>
            <p:nvPr/>
          </p:nvCxnSpPr>
          <p:spPr>
            <a:xfrm flipH="1" flipV="1">
              <a:off x="139990" y="1691457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3BE7A738-646E-6E9E-41AC-1A88D30884CC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>
              <a:off x="290200" y="139640"/>
              <a:ext cx="781897" cy="52273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E458EAA5-B87D-39AF-F1C5-7E5BC4E27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64" y="652801"/>
              <a:ext cx="759014" cy="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C19B08E9-0875-FE78-E347-D74FA5E1264E}"/>
                </a:ext>
              </a:extLst>
            </p:cNvPr>
            <p:cNvCxnSpPr>
              <a:cxnSpLocks/>
              <a:stCxn id="30" idx="0"/>
              <a:endCxn id="39" idx="4"/>
            </p:cNvCxnSpPr>
            <p:nvPr/>
          </p:nvCxnSpPr>
          <p:spPr>
            <a:xfrm>
              <a:off x="718827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5074BE5-B522-0C68-730C-CF5A3E2CCAF3}"/>
                </a:ext>
              </a:extLst>
            </p:cNvPr>
            <p:cNvSpPr/>
            <p:nvPr/>
          </p:nvSpPr>
          <p:spPr>
            <a:xfrm rot="5400000">
              <a:off x="221323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0DCC7F1-849D-DC95-34B1-04EFB1E7BA22}"/>
                </a:ext>
              </a:extLst>
            </p:cNvPr>
            <p:cNvSpPr/>
            <p:nvPr/>
          </p:nvSpPr>
          <p:spPr>
            <a:xfrm rot="5400000">
              <a:off x="638135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8C9690E-5EDA-8064-A406-56123F646FC1}"/>
                </a:ext>
              </a:extLst>
            </p:cNvPr>
            <p:cNvSpPr/>
            <p:nvPr/>
          </p:nvSpPr>
          <p:spPr>
            <a:xfrm rot="5400000">
              <a:off x="1060278" y="60610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E3DF94-0EC7-F6BE-B3BC-3011642CE33E}"/>
                </a:ext>
              </a:extLst>
            </p:cNvPr>
            <p:cNvSpPr/>
            <p:nvPr/>
          </p:nvSpPr>
          <p:spPr>
            <a:xfrm rot="5400000">
              <a:off x="220572" y="60610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799AC0F-FBF7-06D3-4BD7-4A9448F1F403}"/>
                </a:ext>
              </a:extLst>
            </p:cNvPr>
            <p:cNvSpPr/>
            <p:nvPr/>
          </p:nvSpPr>
          <p:spPr>
            <a:xfrm rot="5400000">
              <a:off x="1054588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>
                <a:solidFill>
                  <a:srgbClr val="FF0000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C13E8DD-7151-4D40-C2DD-7EB4CB1E6206}"/>
                </a:ext>
              </a:extLst>
            </p:cNvPr>
            <p:cNvSpPr/>
            <p:nvPr/>
          </p:nvSpPr>
          <p:spPr>
            <a:xfrm rot="5400000">
              <a:off x="71113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227B927-44FB-2F29-577F-8C6C9D619F65}"/>
                </a:ext>
              </a:extLst>
            </p:cNvPr>
            <p:cNvSpPr/>
            <p:nvPr/>
          </p:nvSpPr>
          <p:spPr>
            <a:xfrm rot="5400000">
              <a:off x="636548" y="125126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9E99E09-8E3E-4BCD-BCFD-464A720EF734}"/>
                </a:ext>
              </a:extLst>
            </p:cNvPr>
            <p:cNvSpPr/>
            <p:nvPr/>
          </p:nvSpPr>
          <p:spPr>
            <a:xfrm rot="5400000">
              <a:off x="636548" y="1993893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290136B4-F536-56E8-702C-E2849E17A249}"/>
                </a:ext>
              </a:extLst>
            </p:cNvPr>
            <p:cNvCxnSpPr>
              <a:cxnSpLocks/>
              <a:stCxn id="36" idx="2"/>
              <a:endCxn id="30" idx="6"/>
            </p:cNvCxnSpPr>
            <p:nvPr/>
          </p:nvCxnSpPr>
          <p:spPr>
            <a:xfrm flipV="1">
              <a:off x="676896" y="1703274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C642B75-9D3E-6E93-7DDB-1BD5F3F5CBA0}"/>
                </a:ext>
              </a:extLst>
            </p:cNvPr>
            <p:cNvSpPr/>
            <p:nvPr/>
          </p:nvSpPr>
          <p:spPr>
            <a:xfrm rot="5400000">
              <a:off x="636548" y="87995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9E56F30-5E40-17AE-14A7-73336E689406}"/>
                </a:ext>
              </a:extLst>
            </p:cNvPr>
            <p:cNvSpPr/>
            <p:nvPr/>
          </p:nvSpPr>
          <p:spPr>
            <a:xfrm rot="5400000">
              <a:off x="1205157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</p:grpSp>
    </p:spTree>
    <p:extLst>
      <p:ext uri="{BB962C8B-B14F-4D97-AF65-F5344CB8AC3E}">
        <p14:creationId xmlns:p14="http://schemas.microsoft.com/office/powerpoint/2010/main" val="144060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71</Words>
  <Application>Microsoft Macintosh PowerPoint</Application>
  <PresentationFormat>사용자 지정</PresentationFormat>
  <Paragraphs>62</Paragraphs>
  <Slides>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김송</cp:lastModifiedBy>
  <cp:revision>25</cp:revision>
  <dcterms:created xsi:type="dcterms:W3CDTF">2024-05-28T12:11:02Z</dcterms:created>
  <dcterms:modified xsi:type="dcterms:W3CDTF">2024-06-03T12:30:06Z</dcterms:modified>
</cp:coreProperties>
</file>