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sldIdLst>
    <p:sldId id="269" r:id="rId2"/>
    <p:sldId id="270" r:id="rId3"/>
    <p:sldId id="271" r:id="rId4"/>
    <p:sldId id="265" r:id="rId5"/>
    <p:sldId id="266" r:id="rId6"/>
    <p:sldId id="267" r:id="rId7"/>
  </p:sldIdLst>
  <p:sldSz cx="1331913" cy="2592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6"/>
    <p:restoredTop sz="94718"/>
  </p:normalViewPr>
  <p:slideViewPr>
    <p:cSldViewPr snapToGrid="0">
      <p:cViewPr>
        <p:scale>
          <a:sx n="248" d="100"/>
          <a:sy n="248" d="100"/>
        </p:scale>
        <p:origin x="414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894" y="424264"/>
            <a:ext cx="1132126" cy="902535"/>
          </a:xfrm>
        </p:spPr>
        <p:txBody>
          <a:bodyPr anchor="b"/>
          <a:lstStyle>
            <a:lvl1pPr algn="ctr">
              <a:defRPr sz="87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489" y="1361604"/>
            <a:ext cx="998935" cy="625893"/>
          </a:xfrm>
        </p:spPr>
        <p:txBody>
          <a:bodyPr/>
          <a:lstStyle>
            <a:lvl1pPr marL="0" indent="0" algn="ctr">
              <a:buNone/>
              <a:defRPr sz="350"/>
            </a:lvl1pPr>
            <a:lvl2pPr marL="66614" indent="0" algn="ctr">
              <a:buNone/>
              <a:defRPr sz="291"/>
            </a:lvl2pPr>
            <a:lvl3pPr marL="133228" indent="0" algn="ctr">
              <a:buNone/>
              <a:defRPr sz="262"/>
            </a:lvl3pPr>
            <a:lvl4pPr marL="199842" indent="0" algn="ctr">
              <a:buNone/>
              <a:defRPr sz="233"/>
            </a:lvl4pPr>
            <a:lvl5pPr marL="266456" indent="0" algn="ctr">
              <a:buNone/>
              <a:defRPr sz="233"/>
            </a:lvl5pPr>
            <a:lvl6pPr marL="333070" indent="0" algn="ctr">
              <a:buNone/>
              <a:defRPr sz="233"/>
            </a:lvl6pPr>
            <a:lvl7pPr marL="399684" indent="0" algn="ctr">
              <a:buNone/>
              <a:defRPr sz="233"/>
            </a:lvl7pPr>
            <a:lvl8pPr marL="466298" indent="0" algn="ctr">
              <a:buNone/>
              <a:defRPr sz="233"/>
            </a:lvl8pPr>
            <a:lvl9pPr marL="532912" indent="0" algn="ctr">
              <a:buNone/>
              <a:defRPr sz="2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780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576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150" y="138021"/>
            <a:ext cx="287194" cy="21969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69" y="138021"/>
            <a:ext cx="844932" cy="21969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5764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45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75" y="646298"/>
            <a:ext cx="1148775" cy="1078361"/>
          </a:xfrm>
        </p:spPr>
        <p:txBody>
          <a:bodyPr anchor="b"/>
          <a:lstStyle>
            <a:lvl1pPr>
              <a:defRPr sz="87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75" y="1734860"/>
            <a:ext cx="1148775" cy="567085"/>
          </a:xfrm>
        </p:spPr>
        <p:txBody>
          <a:bodyPr/>
          <a:lstStyle>
            <a:lvl1pPr marL="0" indent="0">
              <a:buNone/>
              <a:defRPr sz="350">
                <a:solidFill>
                  <a:schemeClr val="tx1">
                    <a:tint val="82000"/>
                  </a:schemeClr>
                </a:solidFill>
              </a:defRPr>
            </a:lvl1pPr>
            <a:lvl2pPr marL="66614" indent="0">
              <a:buNone/>
              <a:defRPr sz="291">
                <a:solidFill>
                  <a:schemeClr val="tx1">
                    <a:tint val="82000"/>
                  </a:schemeClr>
                </a:solidFill>
              </a:defRPr>
            </a:lvl2pPr>
            <a:lvl3pPr marL="133228" indent="0">
              <a:buNone/>
              <a:defRPr sz="262">
                <a:solidFill>
                  <a:schemeClr val="tx1">
                    <a:tint val="82000"/>
                  </a:schemeClr>
                </a:solidFill>
              </a:defRPr>
            </a:lvl3pPr>
            <a:lvl4pPr marL="199842" indent="0">
              <a:buNone/>
              <a:defRPr sz="233">
                <a:solidFill>
                  <a:schemeClr val="tx1">
                    <a:tint val="82000"/>
                  </a:schemeClr>
                </a:solidFill>
              </a:defRPr>
            </a:lvl4pPr>
            <a:lvl5pPr marL="266456" indent="0">
              <a:buNone/>
              <a:defRPr sz="233">
                <a:solidFill>
                  <a:schemeClr val="tx1">
                    <a:tint val="82000"/>
                  </a:schemeClr>
                </a:solidFill>
              </a:defRPr>
            </a:lvl5pPr>
            <a:lvl6pPr marL="333070" indent="0">
              <a:buNone/>
              <a:defRPr sz="233">
                <a:solidFill>
                  <a:schemeClr val="tx1">
                    <a:tint val="82000"/>
                  </a:schemeClr>
                </a:solidFill>
              </a:defRPr>
            </a:lvl6pPr>
            <a:lvl7pPr marL="399684" indent="0">
              <a:buNone/>
              <a:defRPr sz="233">
                <a:solidFill>
                  <a:schemeClr val="tx1">
                    <a:tint val="82000"/>
                  </a:schemeClr>
                </a:solidFill>
              </a:defRPr>
            </a:lvl7pPr>
            <a:lvl8pPr marL="466298" indent="0">
              <a:buNone/>
              <a:defRPr sz="233">
                <a:solidFill>
                  <a:schemeClr val="tx1">
                    <a:tint val="82000"/>
                  </a:schemeClr>
                </a:solidFill>
              </a:defRPr>
            </a:lvl8pPr>
            <a:lvl9pPr marL="532912" indent="0">
              <a:buNone/>
              <a:defRPr sz="2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002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69" y="690103"/>
            <a:ext cx="566063" cy="16448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281" y="690103"/>
            <a:ext cx="566063" cy="16448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183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42" y="138021"/>
            <a:ext cx="1148775" cy="5010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42" y="635496"/>
            <a:ext cx="563462" cy="311446"/>
          </a:xfrm>
        </p:spPr>
        <p:txBody>
          <a:bodyPr anchor="b"/>
          <a:lstStyle>
            <a:lvl1pPr marL="0" indent="0">
              <a:buNone/>
              <a:defRPr sz="350" b="1"/>
            </a:lvl1pPr>
            <a:lvl2pPr marL="66614" indent="0">
              <a:buNone/>
              <a:defRPr sz="291" b="1"/>
            </a:lvl2pPr>
            <a:lvl3pPr marL="133228" indent="0">
              <a:buNone/>
              <a:defRPr sz="262" b="1"/>
            </a:lvl3pPr>
            <a:lvl4pPr marL="199842" indent="0">
              <a:buNone/>
              <a:defRPr sz="233" b="1"/>
            </a:lvl4pPr>
            <a:lvl5pPr marL="266456" indent="0">
              <a:buNone/>
              <a:defRPr sz="233" b="1"/>
            </a:lvl5pPr>
            <a:lvl6pPr marL="333070" indent="0">
              <a:buNone/>
              <a:defRPr sz="233" b="1"/>
            </a:lvl6pPr>
            <a:lvl7pPr marL="399684" indent="0">
              <a:buNone/>
              <a:defRPr sz="233" b="1"/>
            </a:lvl7pPr>
            <a:lvl8pPr marL="466298" indent="0">
              <a:buNone/>
              <a:defRPr sz="233" b="1"/>
            </a:lvl8pPr>
            <a:lvl9pPr marL="532912" indent="0">
              <a:buNone/>
              <a:defRPr sz="2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42" y="946942"/>
            <a:ext cx="563462" cy="139280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281" y="635496"/>
            <a:ext cx="566237" cy="311446"/>
          </a:xfrm>
        </p:spPr>
        <p:txBody>
          <a:bodyPr anchor="b"/>
          <a:lstStyle>
            <a:lvl1pPr marL="0" indent="0">
              <a:buNone/>
              <a:defRPr sz="350" b="1"/>
            </a:lvl1pPr>
            <a:lvl2pPr marL="66614" indent="0">
              <a:buNone/>
              <a:defRPr sz="291" b="1"/>
            </a:lvl2pPr>
            <a:lvl3pPr marL="133228" indent="0">
              <a:buNone/>
              <a:defRPr sz="262" b="1"/>
            </a:lvl3pPr>
            <a:lvl4pPr marL="199842" indent="0">
              <a:buNone/>
              <a:defRPr sz="233" b="1"/>
            </a:lvl4pPr>
            <a:lvl5pPr marL="266456" indent="0">
              <a:buNone/>
              <a:defRPr sz="233" b="1"/>
            </a:lvl5pPr>
            <a:lvl6pPr marL="333070" indent="0">
              <a:buNone/>
              <a:defRPr sz="233" b="1"/>
            </a:lvl6pPr>
            <a:lvl7pPr marL="399684" indent="0">
              <a:buNone/>
              <a:defRPr sz="233" b="1"/>
            </a:lvl7pPr>
            <a:lvl8pPr marL="466298" indent="0">
              <a:buNone/>
              <a:defRPr sz="233" b="1"/>
            </a:lvl8pPr>
            <a:lvl9pPr marL="532912" indent="0">
              <a:buNone/>
              <a:defRPr sz="2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281" y="946942"/>
            <a:ext cx="566237" cy="139280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453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025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203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42" y="172826"/>
            <a:ext cx="429577" cy="604891"/>
          </a:xfrm>
        </p:spPr>
        <p:txBody>
          <a:bodyPr anchor="b"/>
          <a:lstStyle>
            <a:lvl1pPr>
              <a:defRPr sz="4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236" y="373256"/>
            <a:ext cx="674281" cy="1842276"/>
          </a:xfrm>
        </p:spPr>
        <p:txBody>
          <a:bodyPr/>
          <a:lstStyle>
            <a:lvl1pPr>
              <a:defRPr sz="466"/>
            </a:lvl1pPr>
            <a:lvl2pPr>
              <a:defRPr sz="408"/>
            </a:lvl2pPr>
            <a:lvl3pPr>
              <a:defRPr sz="350"/>
            </a:lvl3pPr>
            <a:lvl4pPr>
              <a:defRPr sz="291"/>
            </a:lvl4pPr>
            <a:lvl5pPr>
              <a:defRPr sz="291"/>
            </a:lvl5pPr>
            <a:lvl6pPr>
              <a:defRPr sz="291"/>
            </a:lvl6pPr>
            <a:lvl7pPr>
              <a:defRPr sz="291"/>
            </a:lvl7pPr>
            <a:lvl8pPr>
              <a:defRPr sz="291"/>
            </a:lvl8pPr>
            <a:lvl9pPr>
              <a:defRPr sz="29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42" y="777716"/>
            <a:ext cx="429577" cy="1440816"/>
          </a:xfrm>
        </p:spPr>
        <p:txBody>
          <a:bodyPr/>
          <a:lstStyle>
            <a:lvl1pPr marL="0" indent="0">
              <a:buNone/>
              <a:defRPr sz="233"/>
            </a:lvl1pPr>
            <a:lvl2pPr marL="66614" indent="0">
              <a:buNone/>
              <a:defRPr sz="204"/>
            </a:lvl2pPr>
            <a:lvl3pPr marL="133228" indent="0">
              <a:buNone/>
              <a:defRPr sz="175"/>
            </a:lvl3pPr>
            <a:lvl4pPr marL="199842" indent="0">
              <a:buNone/>
              <a:defRPr sz="146"/>
            </a:lvl4pPr>
            <a:lvl5pPr marL="266456" indent="0">
              <a:buNone/>
              <a:defRPr sz="146"/>
            </a:lvl5pPr>
            <a:lvl6pPr marL="333070" indent="0">
              <a:buNone/>
              <a:defRPr sz="146"/>
            </a:lvl6pPr>
            <a:lvl7pPr marL="399684" indent="0">
              <a:buNone/>
              <a:defRPr sz="146"/>
            </a:lvl7pPr>
            <a:lvl8pPr marL="466298" indent="0">
              <a:buNone/>
              <a:defRPr sz="146"/>
            </a:lvl8pPr>
            <a:lvl9pPr marL="532912" indent="0">
              <a:buNone/>
              <a:defRPr sz="14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570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42" y="172826"/>
            <a:ext cx="429577" cy="604891"/>
          </a:xfrm>
        </p:spPr>
        <p:txBody>
          <a:bodyPr anchor="b"/>
          <a:lstStyle>
            <a:lvl1pPr>
              <a:defRPr sz="4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236" y="373256"/>
            <a:ext cx="674281" cy="1842276"/>
          </a:xfrm>
        </p:spPr>
        <p:txBody>
          <a:bodyPr anchor="t"/>
          <a:lstStyle>
            <a:lvl1pPr marL="0" indent="0">
              <a:buNone/>
              <a:defRPr sz="466"/>
            </a:lvl1pPr>
            <a:lvl2pPr marL="66614" indent="0">
              <a:buNone/>
              <a:defRPr sz="408"/>
            </a:lvl2pPr>
            <a:lvl3pPr marL="133228" indent="0">
              <a:buNone/>
              <a:defRPr sz="350"/>
            </a:lvl3pPr>
            <a:lvl4pPr marL="199842" indent="0">
              <a:buNone/>
              <a:defRPr sz="291"/>
            </a:lvl4pPr>
            <a:lvl5pPr marL="266456" indent="0">
              <a:buNone/>
              <a:defRPr sz="291"/>
            </a:lvl5pPr>
            <a:lvl6pPr marL="333070" indent="0">
              <a:buNone/>
              <a:defRPr sz="291"/>
            </a:lvl6pPr>
            <a:lvl7pPr marL="399684" indent="0">
              <a:buNone/>
              <a:defRPr sz="291"/>
            </a:lvl7pPr>
            <a:lvl8pPr marL="466298" indent="0">
              <a:buNone/>
              <a:defRPr sz="291"/>
            </a:lvl8pPr>
            <a:lvl9pPr marL="532912" indent="0">
              <a:buNone/>
              <a:defRPr sz="291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42" y="777716"/>
            <a:ext cx="429577" cy="1440816"/>
          </a:xfrm>
        </p:spPr>
        <p:txBody>
          <a:bodyPr/>
          <a:lstStyle>
            <a:lvl1pPr marL="0" indent="0">
              <a:buNone/>
              <a:defRPr sz="233"/>
            </a:lvl1pPr>
            <a:lvl2pPr marL="66614" indent="0">
              <a:buNone/>
              <a:defRPr sz="204"/>
            </a:lvl2pPr>
            <a:lvl3pPr marL="133228" indent="0">
              <a:buNone/>
              <a:defRPr sz="175"/>
            </a:lvl3pPr>
            <a:lvl4pPr marL="199842" indent="0">
              <a:buNone/>
              <a:defRPr sz="146"/>
            </a:lvl4pPr>
            <a:lvl5pPr marL="266456" indent="0">
              <a:buNone/>
              <a:defRPr sz="146"/>
            </a:lvl5pPr>
            <a:lvl6pPr marL="333070" indent="0">
              <a:buNone/>
              <a:defRPr sz="146"/>
            </a:lvl6pPr>
            <a:lvl7pPr marL="399684" indent="0">
              <a:buNone/>
              <a:defRPr sz="146"/>
            </a:lvl7pPr>
            <a:lvl8pPr marL="466298" indent="0">
              <a:buNone/>
              <a:defRPr sz="146"/>
            </a:lvl8pPr>
            <a:lvl9pPr marL="532912" indent="0">
              <a:buNone/>
              <a:defRPr sz="14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065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69" y="138021"/>
            <a:ext cx="1148775" cy="50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69" y="690103"/>
            <a:ext cx="1148775" cy="1644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69" y="2402760"/>
            <a:ext cx="299680" cy="1380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B38DD4-5F9F-0B47-8F82-DF1033EF25F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196" y="2402760"/>
            <a:ext cx="449521" cy="1380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664" y="2402760"/>
            <a:ext cx="299680" cy="1380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468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133228" rtl="0" eaLnBrk="1" latinLnBrk="1" hangingPunct="1">
        <a:lnSpc>
          <a:spcPct val="90000"/>
        </a:lnSpc>
        <a:spcBef>
          <a:spcPct val="0"/>
        </a:spcBef>
        <a:buNone/>
        <a:defRPr sz="6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307" indent="-33307" algn="l" defTabSz="133228" rtl="0" eaLnBrk="1" latinLnBrk="1" hangingPunct="1">
        <a:lnSpc>
          <a:spcPct val="90000"/>
        </a:lnSpc>
        <a:spcBef>
          <a:spcPts val="146"/>
        </a:spcBef>
        <a:buFont typeface="Arial" panose="020B0604020202020204" pitchFamily="34" charset="0"/>
        <a:buChar char="•"/>
        <a:defRPr sz="408" kern="1200">
          <a:solidFill>
            <a:schemeClr val="tx1"/>
          </a:solidFill>
          <a:latin typeface="+mn-lt"/>
          <a:ea typeface="+mn-ea"/>
          <a:cs typeface="+mn-cs"/>
        </a:defRPr>
      </a:lvl1pPr>
      <a:lvl2pPr marL="99921" indent="-33307" algn="l" defTabSz="133228" rtl="0" eaLnBrk="1" latinLnBrk="1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350" kern="1200">
          <a:solidFill>
            <a:schemeClr val="tx1"/>
          </a:solidFill>
          <a:latin typeface="+mn-lt"/>
          <a:ea typeface="+mn-ea"/>
          <a:cs typeface="+mn-cs"/>
        </a:defRPr>
      </a:lvl2pPr>
      <a:lvl3pPr marL="166535" indent="-33307" algn="l" defTabSz="133228" rtl="0" eaLnBrk="1" latinLnBrk="1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91" kern="1200">
          <a:solidFill>
            <a:schemeClr val="tx1"/>
          </a:solidFill>
          <a:latin typeface="+mn-lt"/>
          <a:ea typeface="+mn-ea"/>
          <a:cs typeface="+mn-cs"/>
        </a:defRPr>
      </a:lvl3pPr>
      <a:lvl4pPr marL="233149" indent="-33307" algn="l" defTabSz="133228" rtl="0" eaLnBrk="1" latinLnBrk="1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2" kern="1200">
          <a:solidFill>
            <a:schemeClr val="tx1"/>
          </a:solidFill>
          <a:latin typeface="+mn-lt"/>
          <a:ea typeface="+mn-ea"/>
          <a:cs typeface="+mn-cs"/>
        </a:defRPr>
      </a:lvl4pPr>
      <a:lvl5pPr marL="299763" indent="-33307" algn="l" defTabSz="133228" rtl="0" eaLnBrk="1" latinLnBrk="1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2" kern="1200">
          <a:solidFill>
            <a:schemeClr val="tx1"/>
          </a:solidFill>
          <a:latin typeface="+mn-lt"/>
          <a:ea typeface="+mn-ea"/>
          <a:cs typeface="+mn-cs"/>
        </a:defRPr>
      </a:lvl5pPr>
      <a:lvl6pPr marL="366377" indent="-33307" algn="l" defTabSz="133228" rtl="0" eaLnBrk="1" latinLnBrk="1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2" kern="1200">
          <a:solidFill>
            <a:schemeClr val="tx1"/>
          </a:solidFill>
          <a:latin typeface="+mn-lt"/>
          <a:ea typeface="+mn-ea"/>
          <a:cs typeface="+mn-cs"/>
        </a:defRPr>
      </a:lvl6pPr>
      <a:lvl7pPr marL="432991" indent="-33307" algn="l" defTabSz="133228" rtl="0" eaLnBrk="1" latinLnBrk="1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2" kern="1200">
          <a:solidFill>
            <a:schemeClr val="tx1"/>
          </a:solidFill>
          <a:latin typeface="+mn-lt"/>
          <a:ea typeface="+mn-ea"/>
          <a:cs typeface="+mn-cs"/>
        </a:defRPr>
      </a:lvl7pPr>
      <a:lvl8pPr marL="499605" indent="-33307" algn="l" defTabSz="133228" rtl="0" eaLnBrk="1" latinLnBrk="1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2" kern="1200">
          <a:solidFill>
            <a:schemeClr val="tx1"/>
          </a:solidFill>
          <a:latin typeface="+mn-lt"/>
          <a:ea typeface="+mn-ea"/>
          <a:cs typeface="+mn-cs"/>
        </a:defRPr>
      </a:lvl8pPr>
      <a:lvl9pPr marL="566219" indent="-33307" algn="l" defTabSz="133228" rtl="0" eaLnBrk="1" latinLnBrk="1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1pPr>
      <a:lvl2pPr marL="66614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2pPr>
      <a:lvl3pPr marL="133228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3pPr>
      <a:lvl4pPr marL="199842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4pPr>
      <a:lvl5pPr marL="266456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5pPr>
      <a:lvl6pPr marL="333070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6pPr>
      <a:lvl7pPr marL="399684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7pPr>
      <a:lvl8pPr marL="466298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8pPr>
      <a:lvl9pPr marL="532912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2.svg"/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12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22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12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12.svg"/><Relationship Id="rId3" Type="http://schemas.openxmlformats.org/officeDocument/2006/relationships/image" Target="../media/image35.png"/><Relationship Id="rId7" Type="http://schemas.openxmlformats.org/officeDocument/2006/relationships/image" Target="../media/image29.png"/><Relationship Id="rId12" Type="http://schemas.openxmlformats.org/officeDocument/2006/relationships/image" Target="../media/image1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0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11" Type="http://schemas.openxmlformats.org/officeDocument/2006/relationships/image" Target="../media/image360.png"/><Relationship Id="rId5" Type="http://schemas.openxmlformats.org/officeDocument/2006/relationships/image" Target="../media/image380.png"/><Relationship Id="rId10" Type="http://schemas.openxmlformats.org/officeDocument/2006/relationships/image" Target="../media/image350.png"/><Relationship Id="rId4" Type="http://schemas.openxmlformats.org/officeDocument/2006/relationships/image" Target="../media/image370.png"/><Relationship Id="rId9" Type="http://schemas.openxmlformats.org/officeDocument/2006/relationships/image" Target="../media/image4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606CC-2982-56A5-C3B5-5E803536825F}"/>
                  </a:ext>
                </a:extLst>
              </p:cNvPr>
              <p:cNvSpPr txBox="1"/>
              <p:nvPr/>
            </p:nvSpPr>
            <p:spPr>
              <a:xfrm>
                <a:off x="612616" y="1031882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606CC-2982-56A5-C3B5-5E8035368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16" y="1031882"/>
                <a:ext cx="386946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D836F-C199-3B60-485E-9D95A5363193}"/>
                  </a:ext>
                </a:extLst>
              </p:cNvPr>
              <p:cNvSpPr txBox="1"/>
              <p:nvPr/>
            </p:nvSpPr>
            <p:spPr>
              <a:xfrm>
                <a:off x="-77542" y="207323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D836F-C199-3B60-485E-9D95A5363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542" y="207323"/>
                <a:ext cx="38694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D9089-710F-660C-9E85-572F39059914}"/>
                  </a:ext>
                </a:extLst>
              </p:cNvPr>
              <p:cNvSpPr txBox="1"/>
              <p:nvPr/>
            </p:nvSpPr>
            <p:spPr>
              <a:xfrm>
                <a:off x="1035410" y="220023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D9089-710F-660C-9E85-572F39059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10" y="220023"/>
                <a:ext cx="38694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9C84-2086-B1C1-3B94-72E01544FB9A}"/>
                  </a:ext>
                </a:extLst>
              </p:cNvPr>
              <p:cNvSpPr txBox="1"/>
              <p:nvPr/>
            </p:nvSpPr>
            <p:spPr>
              <a:xfrm>
                <a:off x="1032538" y="760497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9C84-2086-B1C1-3B94-72E01544F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538" y="760497"/>
                <a:ext cx="38694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065E7-9A4D-CB70-F254-7D7714696387}"/>
                  </a:ext>
                </a:extLst>
              </p:cNvPr>
              <p:cNvSpPr txBox="1"/>
              <p:nvPr/>
            </p:nvSpPr>
            <p:spPr>
              <a:xfrm>
                <a:off x="-71850" y="778014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065E7-9A4D-CB70-F254-7D7714696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850" y="778014"/>
                <a:ext cx="38694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24065-DD14-5719-9EB3-84003D0F1F3E}"/>
                  </a:ext>
                </a:extLst>
              </p:cNvPr>
              <p:cNvSpPr txBox="1"/>
              <p:nvPr/>
            </p:nvSpPr>
            <p:spPr>
              <a:xfrm>
                <a:off x="327460" y="1315294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24065-DD14-5719-9EB3-84003D0F1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60" y="1315294"/>
                <a:ext cx="386946" cy="400110"/>
              </a:xfrm>
              <a:prstGeom prst="rect">
                <a:avLst/>
              </a:prstGeom>
              <a:blipFill>
                <a:blip r:embed="rId7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F0B049-CF48-76D7-AF6F-4278176193E7}"/>
                  </a:ext>
                </a:extLst>
              </p:cNvPr>
              <p:cNvSpPr txBox="1"/>
              <p:nvPr/>
            </p:nvSpPr>
            <p:spPr>
              <a:xfrm>
                <a:off x="-69169" y="1974198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F0B049-CF48-76D7-AF6F-427817619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169" y="1974198"/>
                <a:ext cx="386946" cy="400110"/>
              </a:xfrm>
              <a:prstGeom prst="rect">
                <a:avLst/>
              </a:prstGeom>
              <a:blipFill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8850CB-508B-5341-9EA2-5D36433E9B62}"/>
                  </a:ext>
                </a:extLst>
              </p:cNvPr>
              <p:cNvSpPr txBox="1"/>
              <p:nvPr/>
            </p:nvSpPr>
            <p:spPr>
              <a:xfrm>
                <a:off x="624594" y="1963078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8850CB-508B-5341-9EA2-5D36433E9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94" y="1963078"/>
                <a:ext cx="38694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1C454E-9C88-3B6C-001B-7480DAB87C4B}"/>
                  </a:ext>
                </a:extLst>
              </p:cNvPr>
              <p:cNvSpPr txBox="1"/>
              <p:nvPr/>
            </p:nvSpPr>
            <p:spPr>
              <a:xfrm>
                <a:off x="1035410" y="2015549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1C454E-9C88-3B6C-001B-7480DAB87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10" y="2015549"/>
                <a:ext cx="38694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2BC067-8AB8-BB23-58AD-43A8B623C3D6}"/>
                  </a:ext>
                </a:extLst>
              </p:cNvPr>
              <p:cNvSpPr txBox="1"/>
              <p:nvPr/>
            </p:nvSpPr>
            <p:spPr>
              <a:xfrm>
                <a:off x="641612" y="2211357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2BC067-8AB8-BB23-58AD-43A8B623C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12" y="2211357"/>
                <a:ext cx="386946" cy="400110"/>
              </a:xfrm>
              <a:prstGeom prst="rect">
                <a:avLst/>
              </a:prstGeom>
              <a:blipFill>
                <a:blip r:embed="rId11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304D6CCB-04DF-C609-C22F-20DBD3DB84A4}"/>
              </a:ext>
            </a:extLst>
          </p:cNvPr>
          <p:cNvCxnSpPr>
            <a:cxnSpLocks/>
            <a:stCxn id="24" idx="6"/>
            <a:endCxn id="28" idx="2"/>
          </p:cNvCxnSpPr>
          <p:nvPr/>
        </p:nvCxnSpPr>
        <p:spPr>
          <a:xfrm flipH="1">
            <a:off x="255257" y="472535"/>
            <a:ext cx="751" cy="46734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3C935346-3BBD-84C8-C3C6-03C063DB7D67}"/>
              </a:ext>
            </a:extLst>
          </p:cNvPr>
          <p:cNvCxnSpPr>
            <a:cxnSpLocks/>
            <a:stCxn id="24" idx="0"/>
            <a:endCxn id="30" idx="4"/>
          </p:cNvCxnSpPr>
          <p:nvPr/>
        </p:nvCxnSpPr>
        <p:spPr>
          <a:xfrm>
            <a:off x="296355" y="432189"/>
            <a:ext cx="752573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C0CCADB4-F717-00A5-7C71-F37ECD590CEB}"/>
              </a:ext>
            </a:extLst>
          </p:cNvPr>
          <p:cNvCxnSpPr>
            <a:cxnSpLocks/>
            <a:stCxn id="27" idx="2"/>
            <a:endCxn id="30" idx="6"/>
          </p:cNvCxnSpPr>
          <p:nvPr/>
        </p:nvCxnSpPr>
        <p:spPr>
          <a:xfrm flipH="1" flipV="1">
            <a:off x="1089269" y="472535"/>
            <a:ext cx="5690" cy="46735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313571E-79FF-AE66-EE0E-408160B8FCFA}"/>
              </a:ext>
            </a:extLst>
          </p:cNvPr>
          <p:cNvCxnSpPr>
            <a:cxnSpLocks/>
            <a:stCxn id="37" idx="3"/>
            <a:endCxn id="28" idx="6"/>
          </p:cNvCxnSpPr>
          <p:nvPr/>
        </p:nvCxnSpPr>
        <p:spPr>
          <a:xfrm flipH="1" flipV="1">
            <a:off x="255258" y="1020575"/>
            <a:ext cx="387447" cy="20497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C2D6707D-C48A-BA02-6473-38F0A2D7F315}"/>
              </a:ext>
            </a:extLst>
          </p:cNvPr>
          <p:cNvCxnSpPr>
            <a:cxnSpLocks/>
            <a:stCxn id="33" idx="2"/>
            <a:endCxn id="37" idx="6"/>
          </p:cNvCxnSpPr>
          <p:nvPr/>
        </p:nvCxnSpPr>
        <p:spPr>
          <a:xfrm flipV="1">
            <a:off x="671229" y="1294428"/>
            <a:ext cx="0" cy="29062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C405E33-15C5-8FFD-D473-AD669CE41B5F}"/>
              </a:ext>
            </a:extLst>
          </p:cNvPr>
          <p:cNvCxnSpPr>
            <a:cxnSpLocks/>
            <a:stCxn id="39" idx="3"/>
            <a:endCxn id="33" idx="7"/>
          </p:cNvCxnSpPr>
          <p:nvPr/>
        </p:nvCxnSpPr>
        <p:spPr>
          <a:xfrm flipH="1" flipV="1">
            <a:off x="699762" y="1653924"/>
            <a:ext cx="511551" cy="314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F489D9E9-2E7A-45CB-C2E2-F4E87BA85734}"/>
              </a:ext>
            </a:extLst>
          </p:cNvPr>
          <p:cNvCxnSpPr>
            <a:cxnSpLocks/>
            <a:stCxn id="34" idx="1"/>
            <a:endCxn id="39" idx="5"/>
          </p:cNvCxnSpPr>
          <p:nvPr/>
        </p:nvCxnSpPr>
        <p:spPr>
          <a:xfrm flipV="1">
            <a:off x="699762" y="2025237"/>
            <a:ext cx="511551" cy="314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F1039C95-7012-FE42-E2CF-756860F847DA}"/>
              </a:ext>
            </a:extLst>
          </p:cNvPr>
          <p:cNvCxnSpPr>
            <a:cxnSpLocks/>
            <a:stCxn id="25" idx="2"/>
            <a:endCxn id="33" idx="6"/>
          </p:cNvCxnSpPr>
          <p:nvPr/>
        </p:nvCxnSpPr>
        <p:spPr>
          <a:xfrm flipH="1" flipV="1">
            <a:off x="671233" y="1665741"/>
            <a:ext cx="1587" cy="290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53D8BADC-CFDA-1E2B-8707-8A1192DFB352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>
          <a:xfrm flipV="1">
            <a:off x="134327" y="1653924"/>
            <a:ext cx="508377" cy="314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FC206F2A-A98E-9D48-FD73-AD3E817D0BD9}"/>
              </a:ext>
            </a:extLst>
          </p:cNvPr>
          <p:cNvCxnSpPr>
            <a:cxnSpLocks/>
            <a:stCxn id="31" idx="0"/>
            <a:endCxn id="25" idx="4"/>
          </p:cNvCxnSpPr>
          <p:nvPr/>
        </p:nvCxnSpPr>
        <p:spPr>
          <a:xfrm>
            <a:off x="146140" y="1996704"/>
            <a:ext cx="486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CBEE5D54-5861-2364-E1D1-E45EEC4FF78E}"/>
              </a:ext>
            </a:extLst>
          </p:cNvPr>
          <p:cNvCxnSpPr>
            <a:cxnSpLocks/>
            <a:stCxn id="34" idx="3"/>
            <a:endCxn id="31" idx="7"/>
          </p:cNvCxnSpPr>
          <p:nvPr/>
        </p:nvCxnSpPr>
        <p:spPr>
          <a:xfrm flipH="1" flipV="1">
            <a:off x="134327" y="2025237"/>
            <a:ext cx="508377" cy="314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AE5C2240-ECDC-F9DB-F571-28BFE06D8976}"/>
              </a:ext>
            </a:extLst>
          </p:cNvPr>
          <p:cNvCxnSpPr>
            <a:cxnSpLocks/>
            <a:stCxn id="24" idx="7"/>
            <a:endCxn id="27" idx="3"/>
          </p:cNvCxnSpPr>
          <p:nvPr/>
        </p:nvCxnSpPr>
        <p:spPr>
          <a:xfrm>
            <a:off x="284537" y="460718"/>
            <a:ext cx="781897" cy="49098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AB54EBB1-B6A4-F992-1F9B-46F9B023B1AA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 flipV="1">
            <a:off x="295599" y="980229"/>
            <a:ext cx="759014" cy="2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008669C0-BA0F-05DD-74DB-72BEA254D691}"/>
              </a:ext>
            </a:extLst>
          </p:cNvPr>
          <p:cNvCxnSpPr>
            <a:cxnSpLocks/>
            <a:stCxn id="25" idx="0"/>
            <a:endCxn id="39" idx="4"/>
          </p:cNvCxnSpPr>
          <p:nvPr/>
        </p:nvCxnSpPr>
        <p:spPr>
          <a:xfrm>
            <a:off x="713162" y="1996704"/>
            <a:ext cx="486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DFD1ED4D-ADDD-2409-681C-BC062CF9F7B4}"/>
              </a:ext>
            </a:extLst>
          </p:cNvPr>
          <p:cNvSpPr/>
          <p:nvPr/>
        </p:nvSpPr>
        <p:spPr>
          <a:xfrm rot="5400000">
            <a:off x="215658" y="391843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74E083C-73F3-40A4-FB42-1D82E0CADDF3}"/>
              </a:ext>
            </a:extLst>
          </p:cNvPr>
          <p:cNvSpPr/>
          <p:nvPr/>
        </p:nvSpPr>
        <p:spPr>
          <a:xfrm rot="5400000">
            <a:off x="632470" y="1956358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BE117D2-0CA0-EFB8-99BB-327ABB64BBC3}"/>
              </a:ext>
            </a:extLst>
          </p:cNvPr>
          <p:cNvSpPr/>
          <p:nvPr/>
        </p:nvSpPr>
        <p:spPr>
          <a:xfrm rot="5400000">
            <a:off x="1054613" y="939885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EB11345-DDC5-A0B3-8C01-3230355728D2}"/>
              </a:ext>
            </a:extLst>
          </p:cNvPr>
          <p:cNvSpPr/>
          <p:nvPr/>
        </p:nvSpPr>
        <p:spPr>
          <a:xfrm rot="5400000">
            <a:off x="214907" y="939883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7F39F8C-4424-E6DF-160C-6F39A695F2C5}"/>
              </a:ext>
            </a:extLst>
          </p:cNvPr>
          <p:cNvSpPr/>
          <p:nvPr/>
        </p:nvSpPr>
        <p:spPr>
          <a:xfrm rot="5400000">
            <a:off x="1048923" y="391843"/>
            <a:ext cx="80692" cy="806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>
              <a:solidFill>
                <a:srgbClr val="FF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7CA3FB1-9F9A-4546-73BF-59E0184D1872}"/>
              </a:ext>
            </a:extLst>
          </p:cNvPr>
          <p:cNvSpPr/>
          <p:nvPr/>
        </p:nvSpPr>
        <p:spPr>
          <a:xfrm rot="5400000">
            <a:off x="65448" y="1956358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837338C-D6F4-D35C-FCAA-AA4B5E72E041}"/>
              </a:ext>
            </a:extLst>
          </p:cNvPr>
          <p:cNvSpPr/>
          <p:nvPr/>
        </p:nvSpPr>
        <p:spPr>
          <a:xfrm rot="5400000">
            <a:off x="630883" y="1585045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00AF1F6-B473-8B49-3F1D-87930E59E86C}"/>
              </a:ext>
            </a:extLst>
          </p:cNvPr>
          <p:cNvSpPr/>
          <p:nvPr/>
        </p:nvSpPr>
        <p:spPr>
          <a:xfrm rot="5400000">
            <a:off x="630883" y="2327671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FABB1850-487C-905A-9B10-5065C7D18F7D}"/>
              </a:ext>
            </a:extLst>
          </p:cNvPr>
          <p:cNvCxnSpPr>
            <a:cxnSpLocks/>
            <a:stCxn id="34" idx="2"/>
            <a:endCxn id="25" idx="6"/>
          </p:cNvCxnSpPr>
          <p:nvPr/>
        </p:nvCxnSpPr>
        <p:spPr>
          <a:xfrm flipV="1">
            <a:off x="671233" y="2037054"/>
            <a:ext cx="1587" cy="290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DCBEB52F-8199-DD29-1655-EA58C8B64F3C}"/>
              </a:ext>
            </a:extLst>
          </p:cNvPr>
          <p:cNvSpPr/>
          <p:nvPr/>
        </p:nvSpPr>
        <p:spPr>
          <a:xfrm rot="5400000">
            <a:off x="630883" y="1213732"/>
            <a:ext cx="80692" cy="806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8B188D-CFF8-C1D4-446F-3081F158F1E1}"/>
              </a:ext>
            </a:extLst>
          </p:cNvPr>
          <p:cNvSpPr/>
          <p:nvPr/>
        </p:nvSpPr>
        <p:spPr>
          <a:xfrm rot="5400000">
            <a:off x="1199492" y="1956358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pic>
        <p:nvPicPr>
          <p:cNvPr id="5" name="그래픽 4" descr="고정 단색으로 채워진">
            <a:extLst>
              <a:ext uri="{FF2B5EF4-FFF2-40B4-BE49-F238E27FC236}">
                <a16:creationId xmlns:a16="http://schemas.microsoft.com/office/drawing/2014/main" id="{D35AF643-1D7F-7B64-A6D7-6B38901FE7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648904" y="983541"/>
            <a:ext cx="248401" cy="248401"/>
          </a:xfrm>
          <a:prstGeom prst="rect">
            <a:avLst/>
          </a:prstGeom>
        </p:spPr>
      </p:pic>
      <p:pic>
        <p:nvPicPr>
          <p:cNvPr id="8" name="그래픽 7" descr="고정 단색으로 채워진">
            <a:extLst>
              <a:ext uri="{FF2B5EF4-FFF2-40B4-BE49-F238E27FC236}">
                <a16:creationId xmlns:a16="http://schemas.microsoft.com/office/drawing/2014/main" id="{381C7F3E-AE47-8413-059E-E6B19FBC50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681893" y="1378818"/>
            <a:ext cx="248401" cy="248401"/>
          </a:xfrm>
          <a:prstGeom prst="rect">
            <a:avLst/>
          </a:prstGeom>
        </p:spPr>
      </p:pic>
      <p:pic>
        <p:nvPicPr>
          <p:cNvPr id="14" name="그래픽 13" descr="고정 단색으로 채워진">
            <a:extLst>
              <a:ext uri="{FF2B5EF4-FFF2-40B4-BE49-F238E27FC236}">
                <a16:creationId xmlns:a16="http://schemas.microsoft.com/office/drawing/2014/main" id="{A407E155-7C7E-3DFE-4E54-214253575E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259775" y="726753"/>
            <a:ext cx="248401" cy="24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2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606CC-2982-56A5-C3B5-5E803536825F}"/>
                  </a:ext>
                </a:extLst>
              </p:cNvPr>
              <p:cNvSpPr txBox="1"/>
              <p:nvPr/>
            </p:nvSpPr>
            <p:spPr>
              <a:xfrm>
                <a:off x="612616" y="1027763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606CC-2982-56A5-C3B5-5E8035368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16" y="1027763"/>
                <a:ext cx="386946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D836F-C199-3B60-485E-9D95A5363193}"/>
                  </a:ext>
                </a:extLst>
              </p:cNvPr>
              <p:cNvSpPr txBox="1"/>
              <p:nvPr/>
            </p:nvSpPr>
            <p:spPr>
              <a:xfrm>
                <a:off x="-77542" y="203204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D836F-C199-3B60-485E-9D95A5363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542" y="203204"/>
                <a:ext cx="38694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D9089-710F-660C-9E85-572F39059914}"/>
                  </a:ext>
                </a:extLst>
              </p:cNvPr>
              <p:cNvSpPr txBox="1"/>
              <p:nvPr/>
            </p:nvSpPr>
            <p:spPr>
              <a:xfrm>
                <a:off x="1035410" y="215904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D9089-710F-660C-9E85-572F39059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10" y="215904"/>
                <a:ext cx="38694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9C84-2086-B1C1-3B94-72E01544FB9A}"/>
                  </a:ext>
                </a:extLst>
              </p:cNvPr>
              <p:cNvSpPr txBox="1"/>
              <p:nvPr/>
            </p:nvSpPr>
            <p:spPr>
              <a:xfrm>
                <a:off x="1032538" y="756378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9C84-2086-B1C1-3B94-72E01544F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538" y="756378"/>
                <a:ext cx="38694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065E7-9A4D-CB70-F254-7D7714696387}"/>
                  </a:ext>
                </a:extLst>
              </p:cNvPr>
              <p:cNvSpPr txBox="1"/>
              <p:nvPr/>
            </p:nvSpPr>
            <p:spPr>
              <a:xfrm>
                <a:off x="-71850" y="773895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065E7-9A4D-CB70-F254-7D7714696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850" y="773895"/>
                <a:ext cx="38694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24065-DD14-5719-9EB3-84003D0F1F3E}"/>
                  </a:ext>
                </a:extLst>
              </p:cNvPr>
              <p:cNvSpPr txBox="1"/>
              <p:nvPr/>
            </p:nvSpPr>
            <p:spPr>
              <a:xfrm>
                <a:off x="327460" y="1311175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24065-DD14-5719-9EB3-84003D0F1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60" y="1311175"/>
                <a:ext cx="386946" cy="400110"/>
              </a:xfrm>
              <a:prstGeom prst="rect">
                <a:avLst/>
              </a:prstGeom>
              <a:blipFill>
                <a:blip r:embed="rId7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F0B049-CF48-76D7-AF6F-4278176193E7}"/>
                  </a:ext>
                </a:extLst>
              </p:cNvPr>
              <p:cNvSpPr txBox="1"/>
              <p:nvPr/>
            </p:nvSpPr>
            <p:spPr>
              <a:xfrm>
                <a:off x="-69169" y="1970079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F0B049-CF48-76D7-AF6F-427817619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169" y="1970079"/>
                <a:ext cx="386946" cy="400110"/>
              </a:xfrm>
              <a:prstGeom prst="rect">
                <a:avLst/>
              </a:prstGeom>
              <a:blipFill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8850CB-508B-5341-9EA2-5D36433E9B62}"/>
                  </a:ext>
                </a:extLst>
              </p:cNvPr>
              <p:cNvSpPr txBox="1"/>
              <p:nvPr/>
            </p:nvSpPr>
            <p:spPr>
              <a:xfrm>
                <a:off x="624594" y="1958959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8850CB-508B-5341-9EA2-5D36433E9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94" y="1958959"/>
                <a:ext cx="38694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1C454E-9C88-3B6C-001B-7480DAB87C4B}"/>
                  </a:ext>
                </a:extLst>
              </p:cNvPr>
              <p:cNvSpPr txBox="1"/>
              <p:nvPr/>
            </p:nvSpPr>
            <p:spPr>
              <a:xfrm>
                <a:off x="1035410" y="2011430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1C454E-9C88-3B6C-001B-7480DAB87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10" y="2011430"/>
                <a:ext cx="38694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2BC067-8AB8-BB23-58AD-43A8B623C3D6}"/>
                  </a:ext>
                </a:extLst>
              </p:cNvPr>
              <p:cNvSpPr txBox="1"/>
              <p:nvPr/>
            </p:nvSpPr>
            <p:spPr>
              <a:xfrm>
                <a:off x="641612" y="2207238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2BC067-8AB8-BB23-58AD-43A8B623C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12" y="2207238"/>
                <a:ext cx="386946" cy="400110"/>
              </a:xfrm>
              <a:prstGeom prst="rect">
                <a:avLst/>
              </a:prstGeom>
              <a:blipFill>
                <a:blip r:embed="rId11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304D6CCB-04DF-C609-C22F-20DBD3DB84A4}"/>
              </a:ext>
            </a:extLst>
          </p:cNvPr>
          <p:cNvCxnSpPr>
            <a:cxnSpLocks/>
            <a:stCxn id="24" idx="6"/>
            <a:endCxn id="28" idx="2"/>
          </p:cNvCxnSpPr>
          <p:nvPr/>
        </p:nvCxnSpPr>
        <p:spPr>
          <a:xfrm flipH="1">
            <a:off x="255257" y="468416"/>
            <a:ext cx="751" cy="467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3C935346-3BBD-84C8-C3C6-03C063DB7D67}"/>
              </a:ext>
            </a:extLst>
          </p:cNvPr>
          <p:cNvCxnSpPr>
            <a:cxnSpLocks/>
            <a:stCxn id="24" idx="0"/>
            <a:endCxn id="30" idx="4"/>
          </p:cNvCxnSpPr>
          <p:nvPr/>
        </p:nvCxnSpPr>
        <p:spPr>
          <a:xfrm>
            <a:off x="296355" y="428070"/>
            <a:ext cx="7525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C0CCADB4-F717-00A5-7C71-F37ECD590CEB}"/>
              </a:ext>
            </a:extLst>
          </p:cNvPr>
          <p:cNvCxnSpPr>
            <a:cxnSpLocks/>
            <a:stCxn id="27" idx="2"/>
            <a:endCxn id="30" idx="6"/>
          </p:cNvCxnSpPr>
          <p:nvPr/>
        </p:nvCxnSpPr>
        <p:spPr>
          <a:xfrm flipH="1" flipV="1">
            <a:off x="1089269" y="468416"/>
            <a:ext cx="5690" cy="4673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313571E-79FF-AE66-EE0E-408160B8FCFA}"/>
              </a:ext>
            </a:extLst>
          </p:cNvPr>
          <p:cNvCxnSpPr>
            <a:cxnSpLocks/>
            <a:stCxn id="37" idx="3"/>
            <a:endCxn id="28" idx="6"/>
          </p:cNvCxnSpPr>
          <p:nvPr/>
        </p:nvCxnSpPr>
        <p:spPr>
          <a:xfrm flipH="1" flipV="1">
            <a:off x="255258" y="1016456"/>
            <a:ext cx="387447" cy="20497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C2D6707D-C48A-BA02-6473-38F0A2D7F315}"/>
              </a:ext>
            </a:extLst>
          </p:cNvPr>
          <p:cNvCxnSpPr>
            <a:cxnSpLocks/>
            <a:stCxn id="33" idx="2"/>
            <a:endCxn id="37" idx="6"/>
          </p:cNvCxnSpPr>
          <p:nvPr/>
        </p:nvCxnSpPr>
        <p:spPr>
          <a:xfrm flipV="1">
            <a:off x="671229" y="1290309"/>
            <a:ext cx="0" cy="29062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C405E33-15C5-8FFD-D473-AD669CE41B5F}"/>
              </a:ext>
            </a:extLst>
          </p:cNvPr>
          <p:cNvCxnSpPr>
            <a:cxnSpLocks/>
            <a:stCxn id="39" idx="3"/>
            <a:endCxn id="33" idx="7"/>
          </p:cNvCxnSpPr>
          <p:nvPr/>
        </p:nvCxnSpPr>
        <p:spPr>
          <a:xfrm flipH="1" flipV="1">
            <a:off x="699762" y="1649805"/>
            <a:ext cx="511551" cy="314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F489D9E9-2E7A-45CB-C2E2-F4E87BA85734}"/>
              </a:ext>
            </a:extLst>
          </p:cNvPr>
          <p:cNvCxnSpPr>
            <a:cxnSpLocks/>
            <a:stCxn id="34" idx="1"/>
            <a:endCxn id="39" idx="5"/>
          </p:cNvCxnSpPr>
          <p:nvPr/>
        </p:nvCxnSpPr>
        <p:spPr>
          <a:xfrm flipV="1">
            <a:off x="699762" y="2021118"/>
            <a:ext cx="511551" cy="314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F1039C95-7012-FE42-E2CF-756860F847DA}"/>
              </a:ext>
            </a:extLst>
          </p:cNvPr>
          <p:cNvCxnSpPr>
            <a:cxnSpLocks/>
            <a:stCxn id="25" idx="2"/>
            <a:endCxn id="33" idx="6"/>
          </p:cNvCxnSpPr>
          <p:nvPr/>
        </p:nvCxnSpPr>
        <p:spPr>
          <a:xfrm flipH="1" flipV="1">
            <a:off x="671233" y="1661622"/>
            <a:ext cx="1587" cy="290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53D8BADC-CFDA-1E2B-8707-8A1192DFB352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>
          <a:xfrm flipV="1">
            <a:off x="134327" y="1649805"/>
            <a:ext cx="508377" cy="314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FC206F2A-A98E-9D48-FD73-AD3E817D0BD9}"/>
              </a:ext>
            </a:extLst>
          </p:cNvPr>
          <p:cNvCxnSpPr>
            <a:cxnSpLocks/>
            <a:stCxn id="31" idx="0"/>
            <a:endCxn id="25" idx="4"/>
          </p:cNvCxnSpPr>
          <p:nvPr/>
        </p:nvCxnSpPr>
        <p:spPr>
          <a:xfrm>
            <a:off x="146140" y="1992585"/>
            <a:ext cx="486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CBEE5D54-5861-2364-E1D1-E45EEC4FF78E}"/>
              </a:ext>
            </a:extLst>
          </p:cNvPr>
          <p:cNvCxnSpPr>
            <a:cxnSpLocks/>
            <a:stCxn id="34" idx="3"/>
            <a:endCxn id="31" idx="7"/>
          </p:cNvCxnSpPr>
          <p:nvPr/>
        </p:nvCxnSpPr>
        <p:spPr>
          <a:xfrm flipH="1" flipV="1">
            <a:off x="134327" y="2021118"/>
            <a:ext cx="508377" cy="314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AE5C2240-ECDC-F9DB-F571-28BFE06D8976}"/>
              </a:ext>
            </a:extLst>
          </p:cNvPr>
          <p:cNvCxnSpPr>
            <a:cxnSpLocks/>
            <a:stCxn id="24" idx="7"/>
            <a:endCxn id="27" idx="3"/>
          </p:cNvCxnSpPr>
          <p:nvPr/>
        </p:nvCxnSpPr>
        <p:spPr>
          <a:xfrm>
            <a:off x="284537" y="456599"/>
            <a:ext cx="781897" cy="4909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AB54EBB1-B6A4-F992-1F9B-46F9B023B1AA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 flipV="1">
            <a:off x="295599" y="976110"/>
            <a:ext cx="759014" cy="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008669C0-BA0F-05DD-74DB-72BEA254D691}"/>
              </a:ext>
            </a:extLst>
          </p:cNvPr>
          <p:cNvCxnSpPr>
            <a:cxnSpLocks/>
            <a:stCxn id="25" idx="0"/>
            <a:endCxn id="39" idx="4"/>
          </p:cNvCxnSpPr>
          <p:nvPr/>
        </p:nvCxnSpPr>
        <p:spPr>
          <a:xfrm>
            <a:off x="713162" y="1992585"/>
            <a:ext cx="486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DFD1ED4D-ADDD-2409-681C-BC062CF9F7B4}"/>
              </a:ext>
            </a:extLst>
          </p:cNvPr>
          <p:cNvSpPr/>
          <p:nvPr/>
        </p:nvSpPr>
        <p:spPr>
          <a:xfrm rot="5400000">
            <a:off x="215658" y="387724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74E083C-73F3-40A4-FB42-1D82E0CADDF3}"/>
              </a:ext>
            </a:extLst>
          </p:cNvPr>
          <p:cNvSpPr/>
          <p:nvPr/>
        </p:nvSpPr>
        <p:spPr>
          <a:xfrm rot="5400000">
            <a:off x="632470" y="1952239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BE117D2-0CA0-EFB8-99BB-327ABB64BBC3}"/>
              </a:ext>
            </a:extLst>
          </p:cNvPr>
          <p:cNvSpPr/>
          <p:nvPr/>
        </p:nvSpPr>
        <p:spPr>
          <a:xfrm rot="5400000">
            <a:off x="1054613" y="935766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EB11345-DDC5-A0B3-8C01-3230355728D2}"/>
              </a:ext>
            </a:extLst>
          </p:cNvPr>
          <p:cNvSpPr/>
          <p:nvPr/>
        </p:nvSpPr>
        <p:spPr>
          <a:xfrm rot="5400000">
            <a:off x="214907" y="935764"/>
            <a:ext cx="80692" cy="806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7F39F8C-4424-E6DF-160C-6F39A695F2C5}"/>
              </a:ext>
            </a:extLst>
          </p:cNvPr>
          <p:cNvSpPr/>
          <p:nvPr/>
        </p:nvSpPr>
        <p:spPr>
          <a:xfrm rot="5400000">
            <a:off x="1048923" y="387724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>
              <a:solidFill>
                <a:srgbClr val="FF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7CA3FB1-9F9A-4546-73BF-59E0184D1872}"/>
              </a:ext>
            </a:extLst>
          </p:cNvPr>
          <p:cNvSpPr/>
          <p:nvPr/>
        </p:nvSpPr>
        <p:spPr>
          <a:xfrm rot="5400000">
            <a:off x="65448" y="1952239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837338C-D6F4-D35C-FCAA-AA4B5E72E041}"/>
              </a:ext>
            </a:extLst>
          </p:cNvPr>
          <p:cNvSpPr/>
          <p:nvPr/>
        </p:nvSpPr>
        <p:spPr>
          <a:xfrm rot="5400000">
            <a:off x="630883" y="1580926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00AF1F6-B473-8B49-3F1D-87930E59E86C}"/>
              </a:ext>
            </a:extLst>
          </p:cNvPr>
          <p:cNvSpPr/>
          <p:nvPr/>
        </p:nvSpPr>
        <p:spPr>
          <a:xfrm rot="5400000">
            <a:off x="630883" y="2323552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FABB1850-487C-905A-9B10-5065C7D18F7D}"/>
              </a:ext>
            </a:extLst>
          </p:cNvPr>
          <p:cNvCxnSpPr>
            <a:cxnSpLocks/>
            <a:stCxn id="34" idx="2"/>
            <a:endCxn id="25" idx="6"/>
          </p:cNvCxnSpPr>
          <p:nvPr/>
        </p:nvCxnSpPr>
        <p:spPr>
          <a:xfrm flipV="1">
            <a:off x="671233" y="2032935"/>
            <a:ext cx="1587" cy="290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DCBEB52F-8199-DD29-1655-EA58C8B64F3C}"/>
              </a:ext>
            </a:extLst>
          </p:cNvPr>
          <p:cNvSpPr/>
          <p:nvPr/>
        </p:nvSpPr>
        <p:spPr>
          <a:xfrm rot="5400000">
            <a:off x="630883" y="1209613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8B188D-CFF8-C1D4-446F-3081F158F1E1}"/>
              </a:ext>
            </a:extLst>
          </p:cNvPr>
          <p:cNvSpPr/>
          <p:nvPr/>
        </p:nvSpPr>
        <p:spPr>
          <a:xfrm rot="5400000">
            <a:off x="1199492" y="1952239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pic>
        <p:nvPicPr>
          <p:cNvPr id="5" name="그래픽 4" descr="고정 단색으로 채워진">
            <a:extLst>
              <a:ext uri="{FF2B5EF4-FFF2-40B4-BE49-F238E27FC236}">
                <a16:creationId xmlns:a16="http://schemas.microsoft.com/office/drawing/2014/main" id="{D35AF643-1D7F-7B64-A6D7-6B38901FE7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648904" y="979422"/>
            <a:ext cx="248401" cy="248401"/>
          </a:xfrm>
          <a:prstGeom prst="rect">
            <a:avLst/>
          </a:prstGeom>
        </p:spPr>
      </p:pic>
      <p:pic>
        <p:nvPicPr>
          <p:cNvPr id="8" name="그래픽 7" descr="고정 단색으로 채워진">
            <a:extLst>
              <a:ext uri="{FF2B5EF4-FFF2-40B4-BE49-F238E27FC236}">
                <a16:creationId xmlns:a16="http://schemas.microsoft.com/office/drawing/2014/main" id="{381C7F3E-AE47-8413-059E-E6B19FBC50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681893" y="1374699"/>
            <a:ext cx="248401" cy="24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2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D836F-C199-3B60-485E-9D95A5363193}"/>
                  </a:ext>
                </a:extLst>
              </p:cNvPr>
              <p:cNvSpPr txBox="1"/>
              <p:nvPr/>
            </p:nvSpPr>
            <p:spPr>
              <a:xfrm>
                <a:off x="-77542" y="203204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D836F-C199-3B60-485E-9D95A5363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542" y="203204"/>
                <a:ext cx="386946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D9089-710F-660C-9E85-572F39059914}"/>
                  </a:ext>
                </a:extLst>
              </p:cNvPr>
              <p:cNvSpPr txBox="1"/>
              <p:nvPr/>
            </p:nvSpPr>
            <p:spPr>
              <a:xfrm>
                <a:off x="1035410" y="215904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D9089-710F-660C-9E85-572F39059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10" y="215904"/>
                <a:ext cx="38694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9C84-2086-B1C1-3B94-72E01544FB9A}"/>
                  </a:ext>
                </a:extLst>
              </p:cNvPr>
              <p:cNvSpPr txBox="1"/>
              <p:nvPr/>
            </p:nvSpPr>
            <p:spPr>
              <a:xfrm>
                <a:off x="1032538" y="756378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9C84-2086-B1C1-3B94-72E01544F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538" y="756378"/>
                <a:ext cx="38694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065E7-9A4D-CB70-F254-7D7714696387}"/>
                  </a:ext>
                </a:extLst>
              </p:cNvPr>
              <p:cNvSpPr txBox="1"/>
              <p:nvPr/>
            </p:nvSpPr>
            <p:spPr>
              <a:xfrm>
                <a:off x="-71850" y="773895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065E7-9A4D-CB70-F254-7D7714696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850" y="773895"/>
                <a:ext cx="38694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24065-DD14-5719-9EB3-84003D0F1F3E}"/>
                  </a:ext>
                </a:extLst>
              </p:cNvPr>
              <p:cNvSpPr txBox="1"/>
              <p:nvPr/>
            </p:nvSpPr>
            <p:spPr>
              <a:xfrm>
                <a:off x="327460" y="1311175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24065-DD14-5719-9EB3-84003D0F1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60" y="1311175"/>
                <a:ext cx="386946" cy="400110"/>
              </a:xfrm>
              <a:prstGeom prst="rect">
                <a:avLst/>
              </a:prstGeom>
              <a:blipFill>
                <a:blip r:embed="rId6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F0B049-CF48-76D7-AF6F-4278176193E7}"/>
                  </a:ext>
                </a:extLst>
              </p:cNvPr>
              <p:cNvSpPr txBox="1"/>
              <p:nvPr/>
            </p:nvSpPr>
            <p:spPr>
              <a:xfrm>
                <a:off x="-69169" y="1970079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F0B049-CF48-76D7-AF6F-427817619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169" y="1970079"/>
                <a:ext cx="386946" cy="400110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8850CB-508B-5341-9EA2-5D36433E9B62}"/>
                  </a:ext>
                </a:extLst>
              </p:cNvPr>
              <p:cNvSpPr txBox="1"/>
              <p:nvPr/>
            </p:nvSpPr>
            <p:spPr>
              <a:xfrm>
                <a:off x="624594" y="1958959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8850CB-508B-5341-9EA2-5D36433E9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94" y="1958959"/>
                <a:ext cx="38694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1C454E-9C88-3B6C-001B-7480DAB87C4B}"/>
                  </a:ext>
                </a:extLst>
              </p:cNvPr>
              <p:cNvSpPr txBox="1"/>
              <p:nvPr/>
            </p:nvSpPr>
            <p:spPr>
              <a:xfrm>
                <a:off x="1035410" y="2011430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1C454E-9C88-3B6C-001B-7480DAB87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10" y="2011430"/>
                <a:ext cx="38694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2BC067-8AB8-BB23-58AD-43A8B623C3D6}"/>
                  </a:ext>
                </a:extLst>
              </p:cNvPr>
              <p:cNvSpPr txBox="1"/>
              <p:nvPr/>
            </p:nvSpPr>
            <p:spPr>
              <a:xfrm>
                <a:off x="641612" y="2207238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2BC067-8AB8-BB23-58AD-43A8B623C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12" y="2207238"/>
                <a:ext cx="386946" cy="400110"/>
              </a:xfrm>
              <a:prstGeom prst="rect">
                <a:avLst/>
              </a:prstGeom>
              <a:blipFill>
                <a:blip r:embed="rId10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304D6CCB-04DF-C609-C22F-20DBD3DB84A4}"/>
              </a:ext>
            </a:extLst>
          </p:cNvPr>
          <p:cNvCxnSpPr>
            <a:cxnSpLocks/>
            <a:stCxn id="24" idx="6"/>
            <a:endCxn id="28" idx="2"/>
          </p:cNvCxnSpPr>
          <p:nvPr/>
        </p:nvCxnSpPr>
        <p:spPr>
          <a:xfrm flipH="1">
            <a:off x="255257" y="468416"/>
            <a:ext cx="751" cy="467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3C935346-3BBD-84C8-C3C6-03C063DB7D67}"/>
              </a:ext>
            </a:extLst>
          </p:cNvPr>
          <p:cNvCxnSpPr>
            <a:cxnSpLocks/>
            <a:stCxn id="24" idx="0"/>
            <a:endCxn id="30" idx="4"/>
          </p:cNvCxnSpPr>
          <p:nvPr/>
        </p:nvCxnSpPr>
        <p:spPr>
          <a:xfrm>
            <a:off x="296355" y="428070"/>
            <a:ext cx="7525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C0CCADB4-F717-00A5-7C71-F37ECD590CEB}"/>
              </a:ext>
            </a:extLst>
          </p:cNvPr>
          <p:cNvCxnSpPr>
            <a:cxnSpLocks/>
            <a:stCxn id="27" idx="2"/>
            <a:endCxn id="30" idx="6"/>
          </p:cNvCxnSpPr>
          <p:nvPr/>
        </p:nvCxnSpPr>
        <p:spPr>
          <a:xfrm flipH="1" flipV="1">
            <a:off x="1089269" y="468416"/>
            <a:ext cx="5690" cy="4673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313571E-79FF-AE66-EE0E-408160B8FCFA}"/>
              </a:ext>
            </a:extLst>
          </p:cNvPr>
          <p:cNvCxnSpPr>
            <a:cxnSpLocks/>
            <a:stCxn id="37" idx="3"/>
            <a:endCxn id="28" idx="6"/>
          </p:cNvCxnSpPr>
          <p:nvPr/>
        </p:nvCxnSpPr>
        <p:spPr>
          <a:xfrm flipH="1" flipV="1">
            <a:off x="255258" y="1016456"/>
            <a:ext cx="387447" cy="204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C2D6707D-C48A-BA02-6473-38F0A2D7F315}"/>
              </a:ext>
            </a:extLst>
          </p:cNvPr>
          <p:cNvCxnSpPr>
            <a:cxnSpLocks/>
            <a:stCxn id="33" idx="2"/>
            <a:endCxn id="37" idx="6"/>
          </p:cNvCxnSpPr>
          <p:nvPr/>
        </p:nvCxnSpPr>
        <p:spPr>
          <a:xfrm flipV="1">
            <a:off x="671229" y="1290309"/>
            <a:ext cx="0" cy="2906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C405E33-15C5-8FFD-D473-AD669CE41B5F}"/>
              </a:ext>
            </a:extLst>
          </p:cNvPr>
          <p:cNvCxnSpPr>
            <a:cxnSpLocks/>
            <a:stCxn id="39" idx="3"/>
            <a:endCxn id="33" idx="7"/>
          </p:cNvCxnSpPr>
          <p:nvPr/>
        </p:nvCxnSpPr>
        <p:spPr>
          <a:xfrm flipH="1" flipV="1">
            <a:off x="699762" y="1649805"/>
            <a:ext cx="511551" cy="314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F489D9E9-2E7A-45CB-C2E2-F4E87BA85734}"/>
              </a:ext>
            </a:extLst>
          </p:cNvPr>
          <p:cNvCxnSpPr>
            <a:cxnSpLocks/>
            <a:stCxn id="34" idx="1"/>
            <a:endCxn id="39" idx="5"/>
          </p:cNvCxnSpPr>
          <p:nvPr/>
        </p:nvCxnSpPr>
        <p:spPr>
          <a:xfrm flipV="1">
            <a:off x="699762" y="2021118"/>
            <a:ext cx="511551" cy="314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F1039C95-7012-FE42-E2CF-756860F847DA}"/>
              </a:ext>
            </a:extLst>
          </p:cNvPr>
          <p:cNvCxnSpPr>
            <a:cxnSpLocks/>
            <a:stCxn id="25" idx="2"/>
            <a:endCxn id="33" idx="6"/>
          </p:cNvCxnSpPr>
          <p:nvPr/>
        </p:nvCxnSpPr>
        <p:spPr>
          <a:xfrm flipH="1" flipV="1">
            <a:off x="671233" y="1661622"/>
            <a:ext cx="1587" cy="290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53D8BADC-CFDA-1E2B-8707-8A1192DFB352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>
          <a:xfrm flipV="1">
            <a:off x="134327" y="1649805"/>
            <a:ext cx="508377" cy="314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FC206F2A-A98E-9D48-FD73-AD3E817D0BD9}"/>
              </a:ext>
            </a:extLst>
          </p:cNvPr>
          <p:cNvCxnSpPr>
            <a:cxnSpLocks/>
            <a:stCxn id="31" idx="0"/>
            <a:endCxn id="25" idx="4"/>
          </p:cNvCxnSpPr>
          <p:nvPr/>
        </p:nvCxnSpPr>
        <p:spPr>
          <a:xfrm>
            <a:off x="146140" y="1992585"/>
            <a:ext cx="486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CBEE5D54-5861-2364-E1D1-E45EEC4FF78E}"/>
              </a:ext>
            </a:extLst>
          </p:cNvPr>
          <p:cNvCxnSpPr>
            <a:cxnSpLocks/>
            <a:stCxn id="34" idx="3"/>
            <a:endCxn id="31" idx="7"/>
          </p:cNvCxnSpPr>
          <p:nvPr/>
        </p:nvCxnSpPr>
        <p:spPr>
          <a:xfrm flipH="1" flipV="1">
            <a:off x="134327" y="2021118"/>
            <a:ext cx="508377" cy="314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AE5C2240-ECDC-F9DB-F571-28BFE06D8976}"/>
              </a:ext>
            </a:extLst>
          </p:cNvPr>
          <p:cNvCxnSpPr>
            <a:cxnSpLocks/>
            <a:stCxn id="24" idx="7"/>
            <a:endCxn id="27" idx="3"/>
          </p:cNvCxnSpPr>
          <p:nvPr/>
        </p:nvCxnSpPr>
        <p:spPr>
          <a:xfrm>
            <a:off x="284537" y="456599"/>
            <a:ext cx="781897" cy="4909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AB54EBB1-B6A4-F992-1F9B-46F9B023B1AA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 flipV="1">
            <a:off x="295599" y="976110"/>
            <a:ext cx="759014" cy="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008669C0-BA0F-05DD-74DB-72BEA254D691}"/>
              </a:ext>
            </a:extLst>
          </p:cNvPr>
          <p:cNvCxnSpPr>
            <a:cxnSpLocks/>
            <a:stCxn id="25" idx="0"/>
            <a:endCxn id="39" idx="4"/>
          </p:cNvCxnSpPr>
          <p:nvPr/>
        </p:nvCxnSpPr>
        <p:spPr>
          <a:xfrm>
            <a:off x="713162" y="1992585"/>
            <a:ext cx="486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DFD1ED4D-ADDD-2409-681C-BC062CF9F7B4}"/>
              </a:ext>
            </a:extLst>
          </p:cNvPr>
          <p:cNvSpPr/>
          <p:nvPr/>
        </p:nvSpPr>
        <p:spPr>
          <a:xfrm rot="5400000">
            <a:off x="215658" y="387724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74E083C-73F3-40A4-FB42-1D82E0CADDF3}"/>
              </a:ext>
            </a:extLst>
          </p:cNvPr>
          <p:cNvSpPr/>
          <p:nvPr/>
        </p:nvSpPr>
        <p:spPr>
          <a:xfrm rot="5400000">
            <a:off x="632470" y="1952239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BE117D2-0CA0-EFB8-99BB-327ABB64BBC3}"/>
              </a:ext>
            </a:extLst>
          </p:cNvPr>
          <p:cNvSpPr/>
          <p:nvPr/>
        </p:nvSpPr>
        <p:spPr>
          <a:xfrm rot="5400000">
            <a:off x="1054613" y="935766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EB11345-DDC5-A0B3-8C01-3230355728D2}"/>
              </a:ext>
            </a:extLst>
          </p:cNvPr>
          <p:cNvSpPr/>
          <p:nvPr/>
        </p:nvSpPr>
        <p:spPr>
          <a:xfrm rot="5400000">
            <a:off x="214907" y="935764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7F39F8C-4424-E6DF-160C-6F39A695F2C5}"/>
              </a:ext>
            </a:extLst>
          </p:cNvPr>
          <p:cNvSpPr/>
          <p:nvPr/>
        </p:nvSpPr>
        <p:spPr>
          <a:xfrm rot="5400000">
            <a:off x="1048923" y="387724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>
              <a:solidFill>
                <a:srgbClr val="FF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7CA3FB1-9F9A-4546-73BF-59E0184D1872}"/>
              </a:ext>
            </a:extLst>
          </p:cNvPr>
          <p:cNvSpPr/>
          <p:nvPr/>
        </p:nvSpPr>
        <p:spPr>
          <a:xfrm rot="5400000">
            <a:off x="65448" y="1952239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837338C-D6F4-D35C-FCAA-AA4B5E72E041}"/>
              </a:ext>
            </a:extLst>
          </p:cNvPr>
          <p:cNvSpPr/>
          <p:nvPr/>
        </p:nvSpPr>
        <p:spPr>
          <a:xfrm rot="5400000">
            <a:off x="630883" y="1580926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00AF1F6-B473-8B49-3F1D-87930E59E86C}"/>
              </a:ext>
            </a:extLst>
          </p:cNvPr>
          <p:cNvSpPr/>
          <p:nvPr/>
        </p:nvSpPr>
        <p:spPr>
          <a:xfrm rot="5400000">
            <a:off x="630883" y="2323552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FABB1850-487C-905A-9B10-5065C7D18F7D}"/>
              </a:ext>
            </a:extLst>
          </p:cNvPr>
          <p:cNvCxnSpPr>
            <a:cxnSpLocks/>
            <a:stCxn id="34" idx="2"/>
            <a:endCxn id="25" idx="6"/>
          </p:cNvCxnSpPr>
          <p:nvPr/>
        </p:nvCxnSpPr>
        <p:spPr>
          <a:xfrm flipV="1">
            <a:off x="671233" y="2032935"/>
            <a:ext cx="1587" cy="290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DCBEB52F-8199-DD29-1655-EA58C8B64F3C}"/>
              </a:ext>
            </a:extLst>
          </p:cNvPr>
          <p:cNvSpPr/>
          <p:nvPr/>
        </p:nvSpPr>
        <p:spPr>
          <a:xfrm rot="5400000">
            <a:off x="630883" y="1209613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8B188D-CFF8-C1D4-446F-3081F158F1E1}"/>
              </a:ext>
            </a:extLst>
          </p:cNvPr>
          <p:cNvSpPr/>
          <p:nvPr/>
        </p:nvSpPr>
        <p:spPr>
          <a:xfrm rot="5400000">
            <a:off x="1199492" y="1952239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6ADACD9-D706-1E36-43A6-BAA6ED65E44F}"/>
              </a:ext>
            </a:extLst>
          </p:cNvPr>
          <p:cNvSpPr txBox="1"/>
          <p:nvPr/>
        </p:nvSpPr>
        <p:spPr>
          <a:xfrm>
            <a:off x="37024" y="85096"/>
            <a:ext cx="1402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Articulation nodes</a:t>
            </a:r>
            <a:endParaRPr kumimoji="1"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7" name="그래픽 76" descr="고정 단색으로 채워진">
            <a:extLst>
              <a:ext uri="{FF2B5EF4-FFF2-40B4-BE49-F238E27FC236}">
                <a16:creationId xmlns:a16="http://schemas.microsoft.com/office/drawing/2014/main" id="{AA21B934-8358-E71B-EE19-6550E7CFEC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-9292" y="144684"/>
            <a:ext cx="163286" cy="163286"/>
          </a:xfrm>
          <a:prstGeom prst="rect">
            <a:avLst/>
          </a:prstGeom>
        </p:spPr>
      </p:pic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FD776F85-6ADA-E568-9AD9-F7DA61DB1362}"/>
              </a:ext>
            </a:extLst>
          </p:cNvPr>
          <p:cNvSpPr/>
          <p:nvPr/>
        </p:nvSpPr>
        <p:spPr>
          <a:xfrm>
            <a:off x="23022" y="1379498"/>
            <a:ext cx="1285875" cy="1181845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208601-EB6A-791F-58EF-920D36CF0D5A}"/>
                  </a:ext>
                </a:extLst>
              </p:cNvPr>
              <p:cNvSpPr txBox="1"/>
              <p:nvPr/>
            </p:nvSpPr>
            <p:spPr>
              <a:xfrm>
                <a:off x="37024" y="-65939"/>
                <a:ext cx="14007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kumimoji="1" lang="en-US" altLang="ko-KR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14:m>
                  <m:oMath xmlns:m="http://schemas.openxmlformats.org/officeDocument/2006/math">
                    <m:r>
                      <a:rPr kumimoji="1" lang="en-US" altLang="ko-KR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</m:t>
                    </m:r>
                    <m:r>
                      <a:rPr kumimoji="1" lang="en-US" altLang="ko-KR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kumimoji="1"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degree nodes</a:t>
                </a:r>
                <a:endParaRPr kumimoji="1"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208601-EB6A-791F-58EF-920D36CF0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4" y="-65939"/>
                <a:ext cx="1400768" cy="276999"/>
              </a:xfrm>
              <a:prstGeom prst="rect">
                <a:avLst/>
              </a:prstGeom>
              <a:blipFill>
                <a:blip r:embed="rId1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타원 4">
            <a:extLst>
              <a:ext uri="{FF2B5EF4-FFF2-40B4-BE49-F238E27FC236}">
                <a16:creationId xmlns:a16="http://schemas.microsoft.com/office/drawing/2014/main" id="{33237F9E-CC51-E453-86C1-252096BF4B48}"/>
              </a:ext>
            </a:extLst>
          </p:cNvPr>
          <p:cNvSpPr/>
          <p:nvPr/>
        </p:nvSpPr>
        <p:spPr>
          <a:xfrm rot="5400000">
            <a:off x="26825" y="51036"/>
            <a:ext cx="80692" cy="806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</p:spTree>
    <p:extLst>
      <p:ext uri="{BB962C8B-B14F-4D97-AF65-F5344CB8AC3E}">
        <p14:creationId xmlns:p14="http://schemas.microsoft.com/office/powerpoint/2010/main" val="153067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606CC-2982-56A5-C3B5-5E803536825F}"/>
                  </a:ext>
                </a:extLst>
              </p:cNvPr>
              <p:cNvSpPr txBox="1"/>
              <p:nvPr/>
            </p:nvSpPr>
            <p:spPr>
              <a:xfrm>
                <a:off x="618281" y="862411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606CC-2982-56A5-C3B5-5E8035368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81" y="862411"/>
                <a:ext cx="386946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D836F-C199-3B60-485E-9D95A5363193}"/>
                  </a:ext>
                </a:extLst>
              </p:cNvPr>
              <p:cNvSpPr txBox="1"/>
              <p:nvPr/>
            </p:nvSpPr>
            <p:spPr>
              <a:xfrm>
                <a:off x="-71877" y="-57398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D836F-C199-3B60-485E-9D95A5363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877" y="-57398"/>
                <a:ext cx="38694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D9089-710F-660C-9E85-572F39059914}"/>
                  </a:ext>
                </a:extLst>
              </p:cNvPr>
              <p:cNvSpPr txBox="1"/>
              <p:nvPr/>
            </p:nvSpPr>
            <p:spPr>
              <a:xfrm>
                <a:off x="1041075" y="-44698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D9089-710F-660C-9E85-572F39059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75" y="-44698"/>
                <a:ext cx="38694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9C84-2086-B1C1-3B94-72E01544FB9A}"/>
                  </a:ext>
                </a:extLst>
              </p:cNvPr>
              <p:cNvSpPr txBox="1"/>
              <p:nvPr/>
            </p:nvSpPr>
            <p:spPr>
              <a:xfrm>
                <a:off x="1038203" y="591026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9C84-2086-B1C1-3B94-72E01544F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203" y="591026"/>
                <a:ext cx="38694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065E7-9A4D-CB70-F254-7D7714696387}"/>
                  </a:ext>
                </a:extLst>
              </p:cNvPr>
              <p:cNvSpPr txBox="1"/>
              <p:nvPr/>
            </p:nvSpPr>
            <p:spPr>
              <a:xfrm>
                <a:off x="-66185" y="608543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065E7-9A4D-CB70-F254-7D7714696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185" y="608543"/>
                <a:ext cx="38694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24065-DD14-5719-9EB3-84003D0F1F3E}"/>
                  </a:ext>
                </a:extLst>
              </p:cNvPr>
              <p:cNvSpPr txBox="1"/>
              <p:nvPr/>
            </p:nvSpPr>
            <p:spPr>
              <a:xfrm>
                <a:off x="333125" y="1209323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24065-DD14-5719-9EB3-84003D0F1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25" y="1209323"/>
                <a:ext cx="386946" cy="400110"/>
              </a:xfrm>
              <a:prstGeom prst="rect">
                <a:avLst/>
              </a:prstGeom>
              <a:blipFill>
                <a:blip r:embed="rId7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F0B049-CF48-76D7-AF6F-4278176193E7}"/>
                  </a:ext>
                </a:extLst>
              </p:cNvPr>
              <p:cNvSpPr txBox="1"/>
              <p:nvPr/>
            </p:nvSpPr>
            <p:spPr>
              <a:xfrm>
                <a:off x="-63504" y="1931727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F0B049-CF48-76D7-AF6F-427817619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504" y="1931727"/>
                <a:ext cx="386946" cy="400110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8850CB-508B-5341-9EA2-5D36433E9B62}"/>
                  </a:ext>
                </a:extLst>
              </p:cNvPr>
              <p:cNvSpPr txBox="1"/>
              <p:nvPr/>
            </p:nvSpPr>
            <p:spPr>
              <a:xfrm>
                <a:off x="630259" y="1920607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8850CB-508B-5341-9EA2-5D36433E9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59" y="1920607"/>
                <a:ext cx="38694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1C454E-9C88-3B6C-001B-7480DAB87C4B}"/>
                  </a:ext>
                </a:extLst>
              </p:cNvPr>
              <p:cNvSpPr txBox="1"/>
              <p:nvPr/>
            </p:nvSpPr>
            <p:spPr>
              <a:xfrm>
                <a:off x="1041075" y="1973078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1C454E-9C88-3B6C-001B-7480DAB87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75" y="1973078"/>
                <a:ext cx="38694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2BC067-8AB8-BB23-58AD-43A8B623C3D6}"/>
                  </a:ext>
                </a:extLst>
              </p:cNvPr>
              <p:cNvSpPr txBox="1"/>
              <p:nvPr/>
            </p:nvSpPr>
            <p:spPr>
              <a:xfrm>
                <a:off x="647277" y="2200636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2BC067-8AB8-BB23-58AD-43A8B623C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77" y="2200636"/>
                <a:ext cx="386946" cy="400110"/>
              </a:xfrm>
              <a:prstGeom prst="rect">
                <a:avLst/>
              </a:prstGeom>
              <a:blipFill>
                <a:blip r:embed="rId11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304D6CCB-04DF-C609-C22F-20DBD3DB84A4}"/>
              </a:ext>
            </a:extLst>
          </p:cNvPr>
          <p:cNvCxnSpPr>
            <a:cxnSpLocks/>
            <a:stCxn id="24" idx="6"/>
            <a:endCxn id="28" idx="2"/>
          </p:cNvCxnSpPr>
          <p:nvPr/>
        </p:nvCxnSpPr>
        <p:spPr>
          <a:xfrm flipH="1">
            <a:off x="260923" y="207814"/>
            <a:ext cx="751" cy="56259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3C935346-3BBD-84C8-C3C6-03C063DB7D67}"/>
              </a:ext>
            </a:extLst>
          </p:cNvPr>
          <p:cNvCxnSpPr>
            <a:cxnSpLocks/>
            <a:stCxn id="24" idx="0"/>
            <a:endCxn id="30" idx="4"/>
          </p:cNvCxnSpPr>
          <p:nvPr/>
        </p:nvCxnSpPr>
        <p:spPr>
          <a:xfrm>
            <a:off x="302020" y="167468"/>
            <a:ext cx="7525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C0CCADB4-F717-00A5-7C71-F37ECD590CEB}"/>
              </a:ext>
            </a:extLst>
          </p:cNvPr>
          <p:cNvCxnSpPr>
            <a:cxnSpLocks/>
            <a:stCxn id="27" idx="2"/>
            <a:endCxn id="30" idx="6"/>
          </p:cNvCxnSpPr>
          <p:nvPr/>
        </p:nvCxnSpPr>
        <p:spPr>
          <a:xfrm flipH="1" flipV="1">
            <a:off x="1094934" y="207814"/>
            <a:ext cx="5690" cy="5626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313571E-79FF-AE66-EE0E-408160B8FCFA}"/>
              </a:ext>
            </a:extLst>
          </p:cNvPr>
          <p:cNvCxnSpPr>
            <a:cxnSpLocks/>
            <a:stCxn id="37" idx="3"/>
            <a:endCxn id="28" idx="6"/>
          </p:cNvCxnSpPr>
          <p:nvPr/>
        </p:nvCxnSpPr>
        <p:spPr>
          <a:xfrm flipH="1" flipV="1">
            <a:off x="260923" y="851104"/>
            <a:ext cx="387447" cy="20497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C2D6707D-C48A-BA02-6473-38F0A2D7F315}"/>
              </a:ext>
            </a:extLst>
          </p:cNvPr>
          <p:cNvCxnSpPr>
            <a:cxnSpLocks/>
            <a:stCxn id="33" idx="2"/>
            <a:endCxn id="37" idx="6"/>
          </p:cNvCxnSpPr>
          <p:nvPr/>
        </p:nvCxnSpPr>
        <p:spPr>
          <a:xfrm flipV="1">
            <a:off x="676894" y="1124959"/>
            <a:ext cx="0" cy="35412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C405E33-15C5-8FFD-D473-AD669CE41B5F}"/>
              </a:ext>
            </a:extLst>
          </p:cNvPr>
          <p:cNvCxnSpPr>
            <a:cxnSpLocks/>
            <a:stCxn id="39" idx="3"/>
            <a:endCxn id="33" idx="7"/>
          </p:cNvCxnSpPr>
          <p:nvPr/>
        </p:nvCxnSpPr>
        <p:spPr>
          <a:xfrm flipH="1" flipV="1">
            <a:off x="705428" y="1547954"/>
            <a:ext cx="511551" cy="377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F489D9E9-2E7A-45CB-C2E2-F4E87BA85734}"/>
              </a:ext>
            </a:extLst>
          </p:cNvPr>
          <p:cNvCxnSpPr>
            <a:cxnSpLocks/>
            <a:stCxn id="34" idx="1"/>
            <a:endCxn id="39" idx="5"/>
          </p:cNvCxnSpPr>
          <p:nvPr/>
        </p:nvCxnSpPr>
        <p:spPr>
          <a:xfrm flipV="1">
            <a:off x="705428" y="1982767"/>
            <a:ext cx="511551" cy="377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F1039C95-7012-FE42-E2CF-756860F847DA}"/>
              </a:ext>
            </a:extLst>
          </p:cNvPr>
          <p:cNvCxnSpPr>
            <a:cxnSpLocks/>
            <a:stCxn id="25" idx="2"/>
            <a:endCxn id="33" idx="6"/>
          </p:cNvCxnSpPr>
          <p:nvPr/>
        </p:nvCxnSpPr>
        <p:spPr>
          <a:xfrm flipH="1" flipV="1">
            <a:off x="676900" y="1559772"/>
            <a:ext cx="1587" cy="354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53D8BADC-CFDA-1E2B-8707-8A1192DFB352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>
          <a:xfrm flipV="1">
            <a:off x="139993" y="1547954"/>
            <a:ext cx="508377" cy="377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FC206F2A-A98E-9D48-FD73-AD3E817D0BD9}"/>
              </a:ext>
            </a:extLst>
          </p:cNvPr>
          <p:cNvCxnSpPr>
            <a:cxnSpLocks/>
            <a:stCxn id="31" idx="0"/>
            <a:endCxn id="25" idx="4"/>
          </p:cNvCxnSpPr>
          <p:nvPr/>
        </p:nvCxnSpPr>
        <p:spPr>
          <a:xfrm>
            <a:off x="151805" y="1954233"/>
            <a:ext cx="486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CBEE5D54-5861-2364-E1D1-E45EEC4FF78E}"/>
              </a:ext>
            </a:extLst>
          </p:cNvPr>
          <p:cNvCxnSpPr>
            <a:cxnSpLocks/>
            <a:stCxn id="34" idx="3"/>
            <a:endCxn id="31" idx="7"/>
          </p:cNvCxnSpPr>
          <p:nvPr/>
        </p:nvCxnSpPr>
        <p:spPr>
          <a:xfrm flipH="1" flipV="1">
            <a:off x="139993" y="1982767"/>
            <a:ext cx="508377" cy="377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AE5C2240-ECDC-F9DB-F571-28BFE06D8976}"/>
              </a:ext>
            </a:extLst>
          </p:cNvPr>
          <p:cNvCxnSpPr>
            <a:cxnSpLocks/>
            <a:stCxn id="24" idx="7"/>
            <a:endCxn id="27" idx="3"/>
          </p:cNvCxnSpPr>
          <p:nvPr/>
        </p:nvCxnSpPr>
        <p:spPr>
          <a:xfrm>
            <a:off x="290203" y="195997"/>
            <a:ext cx="781897" cy="58623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AB54EBB1-B6A4-F992-1F9B-46F9B023B1AA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 flipV="1">
            <a:off x="301264" y="810758"/>
            <a:ext cx="759014" cy="2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008669C0-BA0F-05DD-74DB-72BEA254D691}"/>
              </a:ext>
            </a:extLst>
          </p:cNvPr>
          <p:cNvCxnSpPr>
            <a:cxnSpLocks/>
            <a:stCxn id="25" idx="0"/>
            <a:endCxn id="39" idx="4"/>
          </p:cNvCxnSpPr>
          <p:nvPr/>
        </p:nvCxnSpPr>
        <p:spPr>
          <a:xfrm>
            <a:off x="718827" y="1954233"/>
            <a:ext cx="486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DFD1ED4D-ADDD-2409-681C-BC062CF9F7B4}"/>
              </a:ext>
            </a:extLst>
          </p:cNvPr>
          <p:cNvSpPr/>
          <p:nvPr/>
        </p:nvSpPr>
        <p:spPr>
          <a:xfrm rot="5400000">
            <a:off x="221323" y="127122"/>
            <a:ext cx="80692" cy="806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74E083C-73F3-40A4-FB42-1D82E0CADDF3}"/>
              </a:ext>
            </a:extLst>
          </p:cNvPr>
          <p:cNvSpPr/>
          <p:nvPr/>
        </p:nvSpPr>
        <p:spPr>
          <a:xfrm rot="5400000">
            <a:off x="638135" y="1913887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BE117D2-0CA0-EFB8-99BB-327ABB64BBC3}"/>
              </a:ext>
            </a:extLst>
          </p:cNvPr>
          <p:cNvSpPr/>
          <p:nvPr/>
        </p:nvSpPr>
        <p:spPr>
          <a:xfrm rot="5400000">
            <a:off x="1060278" y="770414"/>
            <a:ext cx="80692" cy="806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EB11345-DDC5-A0B3-8C01-3230355728D2}"/>
              </a:ext>
            </a:extLst>
          </p:cNvPr>
          <p:cNvSpPr/>
          <p:nvPr/>
        </p:nvSpPr>
        <p:spPr>
          <a:xfrm rot="5400000">
            <a:off x="220572" y="770412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7F39F8C-4424-E6DF-160C-6F39A695F2C5}"/>
              </a:ext>
            </a:extLst>
          </p:cNvPr>
          <p:cNvSpPr/>
          <p:nvPr/>
        </p:nvSpPr>
        <p:spPr>
          <a:xfrm rot="5400000">
            <a:off x="1054588" y="127122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>
              <a:solidFill>
                <a:srgbClr val="FF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7CA3FB1-9F9A-4546-73BF-59E0184D1872}"/>
              </a:ext>
            </a:extLst>
          </p:cNvPr>
          <p:cNvSpPr/>
          <p:nvPr/>
        </p:nvSpPr>
        <p:spPr>
          <a:xfrm rot="5400000">
            <a:off x="71113" y="1913887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837338C-D6F4-D35C-FCAA-AA4B5E72E041}"/>
              </a:ext>
            </a:extLst>
          </p:cNvPr>
          <p:cNvSpPr/>
          <p:nvPr/>
        </p:nvSpPr>
        <p:spPr>
          <a:xfrm rot="5400000">
            <a:off x="636548" y="1479074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00AF1F6-B473-8B49-3F1D-87930E59E86C}"/>
              </a:ext>
            </a:extLst>
          </p:cNvPr>
          <p:cNvSpPr/>
          <p:nvPr/>
        </p:nvSpPr>
        <p:spPr>
          <a:xfrm rot="5400000">
            <a:off x="636548" y="2348700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FABB1850-487C-905A-9B10-5065C7D18F7D}"/>
              </a:ext>
            </a:extLst>
          </p:cNvPr>
          <p:cNvCxnSpPr>
            <a:cxnSpLocks/>
            <a:stCxn id="34" idx="2"/>
            <a:endCxn id="25" idx="6"/>
          </p:cNvCxnSpPr>
          <p:nvPr/>
        </p:nvCxnSpPr>
        <p:spPr>
          <a:xfrm flipV="1">
            <a:off x="676900" y="1994585"/>
            <a:ext cx="1587" cy="354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DCBEB52F-8199-DD29-1655-EA58C8B64F3C}"/>
              </a:ext>
            </a:extLst>
          </p:cNvPr>
          <p:cNvSpPr/>
          <p:nvPr/>
        </p:nvSpPr>
        <p:spPr>
          <a:xfrm rot="5400000">
            <a:off x="636548" y="1044261"/>
            <a:ext cx="80692" cy="806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8B188D-CFF8-C1D4-446F-3081F158F1E1}"/>
              </a:ext>
            </a:extLst>
          </p:cNvPr>
          <p:cNvSpPr/>
          <p:nvPr/>
        </p:nvSpPr>
        <p:spPr>
          <a:xfrm rot="5400000">
            <a:off x="1205157" y="1913887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pic>
        <p:nvPicPr>
          <p:cNvPr id="5" name="그래픽 4" descr="고정 단색으로 채워진">
            <a:extLst>
              <a:ext uri="{FF2B5EF4-FFF2-40B4-BE49-F238E27FC236}">
                <a16:creationId xmlns:a16="http://schemas.microsoft.com/office/drawing/2014/main" id="{D35AF643-1D7F-7B64-A6D7-6B38901FE7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654569" y="814070"/>
            <a:ext cx="248401" cy="248401"/>
          </a:xfrm>
          <a:prstGeom prst="rect">
            <a:avLst/>
          </a:prstGeom>
        </p:spPr>
      </p:pic>
      <p:pic>
        <p:nvPicPr>
          <p:cNvPr id="8" name="그래픽 7" descr="고정 단색으로 채워진">
            <a:extLst>
              <a:ext uri="{FF2B5EF4-FFF2-40B4-BE49-F238E27FC236}">
                <a16:creationId xmlns:a16="http://schemas.microsoft.com/office/drawing/2014/main" id="{381C7F3E-AE47-8413-059E-E6B19FBC50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687558" y="1272847"/>
            <a:ext cx="248401" cy="248401"/>
          </a:xfrm>
          <a:prstGeom prst="rect">
            <a:avLst/>
          </a:prstGeom>
        </p:spPr>
      </p:pic>
      <p:pic>
        <p:nvPicPr>
          <p:cNvPr id="14" name="그래픽 13" descr="고정 단색으로 채워진">
            <a:extLst>
              <a:ext uri="{FF2B5EF4-FFF2-40B4-BE49-F238E27FC236}">
                <a16:creationId xmlns:a16="http://schemas.microsoft.com/office/drawing/2014/main" id="{A407E155-7C7E-3DFE-4E54-214253575E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265440" y="557282"/>
            <a:ext cx="248401" cy="24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9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606CC-2982-56A5-C3B5-5E803536825F}"/>
                  </a:ext>
                </a:extLst>
              </p:cNvPr>
              <p:cNvSpPr txBox="1"/>
              <p:nvPr/>
            </p:nvSpPr>
            <p:spPr>
              <a:xfrm>
                <a:off x="618280" y="943747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606CC-2982-56A5-C3B5-5E8035368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80" y="943747"/>
                <a:ext cx="386946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D836F-C199-3B60-485E-9D95A5363193}"/>
                  </a:ext>
                </a:extLst>
              </p:cNvPr>
              <p:cNvSpPr txBox="1"/>
              <p:nvPr/>
            </p:nvSpPr>
            <p:spPr>
              <a:xfrm>
                <a:off x="-71878" y="23938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D836F-C199-3B60-485E-9D95A5363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878" y="23938"/>
                <a:ext cx="38694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D9089-710F-660C-9E85-572F39059914}"/>
                  </a:ext>
                </a:extLst>
              </p:cNvPr>
              <p:cNvSpPr txBox="1"/>
              <p:nvPr/>
            </p:nvSpPr>
            <p:spPr>
              <a:xfrm>
                <a:off x="1041074" y="36638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D9089-710F-660C-9E85-572F39059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74" y="36638"/>
                <a:ext cx="38694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9C84-2086-B1C1-3B94-72E01544FB9A}"/>
                  </a:ext>
                </a:extLst>
              </p:cNvPr>
              <p:cNvSpPr txBox="1"/>
              <p:nvPr/>
            </p:nvSpPr>
            <p:spPr>
              <a:xfrm>
                <a:off x="1038202" y="672362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9C84-2086-B1C1-3B94-72E01544F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202" y="672362"/>
                <a:ext cx="38694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065E7-9A4D-CB70-F254-7D7714696387}"/>
                  </a:ext>
                </a:extLst>
              </p:cNvPr>
              <p:cNvSpPr txBox="1"/>
              <p:nvPr/>
            </p:nvSpPr>
            <p:spPr>
              <a:xfrm>
                <a:off x="-66186" y="689879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065E7-9A4D-CB70-F254-7D7714696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186" y="689879"/>
                <a:ext cx="38694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24065-DD14-5719-9EB3-84003D0F1F3E}"/>
                  </a:ext>
                </a:extLst>
              </p:cNvPr>
              <p:cNvSpPr txBox="1"/>
              <p:nvPr/>
            </p:nvSpPr>
            <p:spPr>
              <a:xfrm>
                <a:off x="333124" y="1290659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24065-DD14-5719-9EB3-84003D0F1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24" y="1290659"/>
                <a:ext cx="386946" cy="400110"/>
              </a:xfrm>
              <a:prstGeom prst="rect">
                <a:avLst/>
              </a:prstGeom>
              <a:blipFill>
                <a:blip r:embed="rId7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F0B049-CF48-76D7-AF6F-4278176193E7}"/>
                  </a:ext>
                </a:extLst>
              </p:cNvPr>
              <p:cNvSpPr txBox="1"/>
              <p:nvPr/>
            </p:nvSpPr>
            <p:spPr>
              <a:xfrm>
                <a:off x="-63505" y="2013063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F0B049-CF48-76D7-AF6F-427817619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505" y="2013063"/>
                <a:ext cx="386946" cy="400110"/>
              </a:xfrm>
              <a:prstGeom prst="rect">
                <a:avLst/>
              </a:prstGeom>
              <a:blipFill>
                <a:blip r:embed="rId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8850CB-508B-5341-9EA2-5D36433E9B62}"/>
                  </a:ext>
                </a:extLst>
              </p:cNvPr>
              <p:cNvSpPr txBox="1"/>
              <p:nvPr/>
            </p:nvSpPr>
            <p:spPr>
              <a:xfrm>
                <a:off x="630258" y="2001943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8850CB-508B-5341-9EA2-5D36433E9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58" y="2001943"/>
                <a:ext cx="38694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1C454E-9C88-3B6C-001B-7480DAB87C4B}"/>
                  </a:ext>
                </a:extLst>
              </p:cNvPr>
              <p:cNvSpPr txBox="1"/>
              <p:nvPr/>
            </p:nvSpPr>
            <p:spPr>
              <a:xfrm>
                <a:off x="1041074" y="2054414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1C454E-9C88-3B6C-001B-7480DAB87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74" y="2054414"/>
                <a:ext cx="38694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2BC067-8AB8-BB23-58AD-43A8B623C3D6}"/>
                  </a:ext>
                </a:extLst>
              </p:cNvPr>
              <p:cNvSpPr txBox="1"/>
              <p:nvPr/>
            </p:nvSpPr>
            <p:spPr>
              <a:xfrm>
                <a:off x="647276" y="2281972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2BC067-8AB8-BB23-58AD-43A8B623C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76" y="2281972"/>
                <a:ext cx="386946" cy="400110"/>
              </a:xfrm>
              <a:prstGeom prst="rect">
                <a:avLst/>
              </a:prstGeom>
              <a:blipFill>
                <a:blip r:embed="rId11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304D6CCB-04DF-C609-C22F-20DBD3DB84A4}"/>
              </a:ext>
            </a:extLst>
          </p:cNvPr>
          <p:cNvCxnSpPr>
            <a:cxnSpLocks/>
            <a:stCxn id="24" idx="6"/>
            <a:endCxn id="28" idx="2"/>
          </p:cNvCxnSpPr>
          <p:nvPr/>
        </p:nvCxnSpPr>
        <p:spPr>
          <a:xfrm flipH="1">
            <a:off x="260922" y="289150"/>
            <a:ext cx="751" cy="56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3C935346-3BBD-84C8-C3C6-03C063DB7D67}"/>
              </a:ext>
            </a:extLst>
          </p:cNvPr>
          <p:cNvCxnSpPr>
            <a:cxnSpLocks/>
            <a:stCxn id="24" idx="0"/>
            <a:endCxn id="30" idx="4"/>
          </p:cNvCxnSpPr>
          <p:nvPr/>
        </p:nvCxnSpPr>
        <p:spPr>
          <a:xfrm>
            <a:off x="302019" y="248804"/>
            <a:ext cx="7525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C0CCADB4-F717-00A5-7C71-F37ECD590CEB}"/>
              </a:ext>
            </a:extLst>
          </p:cNvPr>
          <p:cNvCxnSpPr>
            <a:cxnSpLocks/>
            <a:stCxn id="27" idx="2"/>
            <a:endCxn id="30" idx="6"/>
          </p:cNvCxnSpPr>
          <p:nvPr/>
        </p:nvCxnSpPr>
        <p:spPr>
          <a:xfrm flipH="1" flipV="1">
            <a:off x="1094933" y="289150"/>
            <a:ext cx="5690" cy="5626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313571E-79FF-AE66-EE0E-408160B8FCFA}"/>
              </a:ext>
            </a:extLst>
          </p:cNvPr>
          <p:cNvCxnSpPr>
            <a:cxnSpLocks/>
            <a:stCxn id="37" idx="3"/>
            <a:endCxn id="28" idx="6"/>
          </p:cNvCxnSpPr>
          <p:nvPr/>
        </p:nvCxnSpPr>
        <p:spPr>
          <a:xfrm flipH="1" flipV="1">
            <a:off x="260922" y="932440"/>
            <a:ext cx="387447" cy="204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C2D6707D-C48A-BA02-6473-38F0A2D7F315}"/>
              </a:ext>
            </a:extLst>
          </p:cNvPr>
          <p:cNvCxnSpPr>
            <a:cxnSpLocks/>
            <a:stCxn id="33" idx="2"/>
            <a:endCxn id="37" idx="6"/>
          </p:cNvCxnSpPr>
          <p:nvPr/>
        </p:nvCxnSpPr>
        <p:spPr>
          <a:xfrm flipV="1">
            <a:off x="676893" y="1206295"/>
            <a:ext cx="0" cy="3541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C405E33-15C5-8FFD-D473-AD669CE41B5F}"/>
              </a:ext>
            </a:extLst>
          </p:cNvPr>
          <p:cNvCxnSpPr>
            <a:cxnSpLocks/>
            <a:stCxn id="39" idx="3"/>
            <a:endCxn id="33" idx="7"/>
          </p:cNvCxnSpPr>
          <p:nvPr/>
        </p:nvCxnSpPr>
        <p:spPr>
          <a:xfrm flipH="1" flipV="1">
            <a:off x="705427" y="1629290"/>
            <a:ext cx="511551" cy="377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F489D9E9-2E7A-45CB-C2E2-F4E87BA85734}"/>
              </a:ext>
            </a:extLst>
          </p:cNvPr>
          <p:cNvCxnSpPr>
            <a:cxnSpLocks/>
            <a:stCxn id="34" idx="1"/>
            <a:endCxn id="39" idx="5"/>
          </p:cNvCxnSpPr>
          <p:nvPr/>
        </p:nvCxnSpPr>
        <p:spPr>
          <a:xfrm flipV="1">
            <a:off x="705427" y="2064103"/>
            <a:ext cx="511551" cy="377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F1039C95-7012-FE42-E2CF-756860F847DA}"/>
              </a:ext>
            </a:extLst>
          </p:cNvPr>
          <p:cNvCxnSpPr>
            <a:cxnSpLocks/>
            <a:stCxn id="25" idx="2"/>
            <a:endCxn id="33" idx="6"/>
          </p:cNvCxnSpPr>
          <p:nvPr/>
        </p:nvCxnSpPr>
        <p:spPr>
          <a:xfrm flipH="1" flipV="1">
            <a:off x="676899" y="1641108"/>
            <a:ext cx="1587" cy="354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53D8BADC-CFDA-1E2B-8707-8A1192DFB352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>
          <a:xfrm flipV="1">
            <a:off x="139992" y="1629290"/>
            <a:ext cx="508377" cy="377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FC206F2A-A98E-9D48-FD73-AD3E817D0BD9}"/>
              </a:ext>
            </a:extLst>
          </p:cNvPr>
          <p:cNvCxnSpPr>
            <a:cxnSpLocks/>
            <a:stCxn id="31" idx="0"/>
            <a:endCxn id="25" idx="4"/>
          </p:cNvCxnSpPr>
          <p:nvPr/>
        </p:nvCxnSpPr>
        <p:spPr>
          <a:xfrm>
            <a:off x="151804" y="2035569"/>
            <a:ext cx="486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CBEE5D54-5861-2364-E1D1-E45EEC4FF78E}"/>
              </a:ext>
            </a:extLst>
          </p:cNvPr>
          <p:cNvCxnSpPr>
            <a:cxnSpLocks/>
            <a:stCxn id="34" idx="3"/>
            <a:endCxn id="31" idx="7"/>
          </p:cNvCxnSpPr>
          <p:nvPr/>
        </p:nvCxnSpPr>
        <p:spPr>
          <a:xfrm flipH="1" flipV="1">
            <a:off x="139992" y="2064103"/>
            <a:ext cx="508377" cy="377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AE5C2240-ECDC-F9DB-F571-28BFE06D8976}"/>
              </a:ext>
            </a:extLst>
          </p:cNvPr>
          <p:cNvCxnSpPr>
            <a:cxnSpLocks/>
            <a:stCxn id="24" idx="7"/>
            <a:endCxn id="27" idx="3"/>
          </p:cNvCxnSpPr>
          <p:nvPr/>
        </p:nvCxnSpPr>
        <p:spPr>
          <a:xfrm>
            <a:off x="290202" y="277333"/>
            <a:ext cx="781897" cy="5862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AB54EBB1-B6A4-F992-1F9B-46F9B023B1AA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 flipV="1">
            <a:off x="301263" y="892094"/>
            <a:ext cx="759014" cy="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008669C0-BA0F-05DD-74DB-72BEA254D691}"/>
              </a:ext>
            </a:extLst>
          </p:cNvPr>
          <p:cNvCxnSpPr>
            <a:cxnSpLocks/>
            <a:stCxn id="25" idx="0"/>
            <a:endCxn id="39" idx="4"/>
          </p:cNvCxnSpPr>
          <p:nvPr/>
        </p:nvCxnSpPr>
        <p:spPr>
          <a:xfrm>
            <a:off x="718826" y="2035569"/>
            <a:ext cx="486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DFD1ED4D-ADDD-2409-681C-BC062CF9F7B4}"/>
              </a:ext>
            </a:extLst>
          </p:cNvPr>
          <p:cNvSpPr/>
          <p:nvPr/>
        </p:nvSpPr>
        <p:spPr>
          <a:xfrm rot="5400000">
            <a:off x="221322" y="208458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74E083C-73F3-40A4-FB42-1D82E0CADDF3}"/>
              </a:ext>
            </a:extLst>
          </p:cNvPr>
          <p:cNvSpPr/>
          <p:nvPr/>
        </p:nvSpPr>
        <p:spPr>
          <a:xfrm rot="5400000">
            <a:off x="638134" y="1995223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BE117D2-0CA0-EFB8-99BB-327ABB64BBC3}"/>
              </a:ext>
            </a:extLst>
          </p:cNvPr>
          <p:cNvSpPr/>
          <p:nvPr/>
        </p:nvSpPr>
        <p:spPr>
          <a:xfrm rot="5400000">
            <a:off x="1060277" y="851750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EB11345-DDC5-A0B3-8C01-3230355728D2}"/>
              </a:ext>
            </a:extLst>
          </p:cNvPr>
          <p:cNvSpPr/>
          <p:nvPr/>
        </p:nvSpPr>
        <p:spPr>
          <a:xfrm rot="5400000">
            <a:off x="220571" y="851748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7F39F8C-4424-E6DF-160C-6F39A695F2C5}"/>
              </a:ext>
            </a:extLst>
          </p:cNvPr>
          <p:cNvSpPr/>
          <p:nvPr/>
        </p:nvSpPr>
        <p:spPr>
          <a:xfrm rot="5400000">
            <a:off x="1054587" y="208458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>
              <a:solidFill>
                <a:srgbClr val="FF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7CA3FB1-9F9A-4546-73BF-59E0184D1872}"/>
              </a:ext>
            </a:extLst>
          </p:cNvPr>
          <p:cNvSpPr/>
          <p:nvPr/>
        </p:nvSpPr>
        <p:spPr>
          <a:xfrm rot="5400000">
            <a:off x="71112" y="1995223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837338C-D6F4-D35C-FCAA-AA4B5E72E041}"/>
              </a:ext>
            </a:extLst>
          </p:cNvPr>
          <p:cNvSpPr/>
          <p:nvPr/>
        </p:nvSpPr>
        <p:spPr>
          <a:xfrm rot="5400000">
            <a:off x="636547" y="1560410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00AF1F6-B473-8B49-3F1D-87930E59E86C}"/>
              </a:ext>
            </a:extLst>
          </p:cNvPr>
          <p:cNvSpPr/>
          <p:nvPr/>
        </p:nvSpPr>
        <p:spPr>
          <a:xfrm rot="5400000">
            <a:off x="636547" y="2430036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FABB1850-487C-905A-9B10-5065C7D18F7D}"/>
              </a:ext>
            </a:extLst>
          </p:cNvPr>
          <p:cNvCxnSpPr>
            <a:cxnSpLocks/>
            <a:stCxn id="34" idx="2"/>
            <a:endCxn id="25" idx="6"/>
          </p:cNvCxnSpPr>
          <p:nvPr/>
        </p:nvCxnSpPr>
        <p:spPr>
          <a:xfrm flipV="1">
            <a:off x="676899" y="2075921"/>
            <a:ext cx="1587" cy="354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DCBEB52F-8199-DD29-1655-EA58C8B64F3C}"/>
              </a:ext>
            </a:extLst>
          </p:cNvPr>
          <p:cNvSpPr/>
          <p:nvPr/>
        </p:nvSpPr>
        <p:spPr>
          <a:xfrm rot="5400000">
            <a:off x="636547" y="1125597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8B188D-CFF8-C1D4-446F-3081F158F1E1}"/>
              </a:ext>
            </a:extLst>
          </p:cNvPr>
          <p:cNvSpPr/>
          <p:nvPr/>
        </p:nvSpPr>
        <p:spPr>
          <a:xfrm rot="5400000">
            <a:off x="1205156" y="1995223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E3ED34A5-181F-8F40-7285-9B50C201ECDE}"/>
              </a:ext>
            </a:extLst>
          </p:cNvPr>
          <p:cNvSpPr/>
          <p:nvPr/>
        </p:nvSpPr>
        <p:spPr>
          <a:xfrm>
            <a:off x="23022" y="1338308"/>
            <a:ext cx="1285875" cy="1290567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EA503F-7261-629C-2FA5-C45AD28FB27F}"/>
              </a:ext>
            </a:extLst>
          </p:cNvPr>
          <p:cNvSpPr txBox="1"/>
          <p:nvPr/>
        </p:nvSpPr>
        <p:spPr>
          <a:xfrm>
            <a:off x="23018" y="-126999"/>
            <a:ext cx="1402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Articulation nodes</a:t>
            </a:r>
            <a:endParaRPr kumimoji="1"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그래픽 19" descr="고정 단색으로 채워진">
            <a:extLst>
              <a:ext uri="{FF2B5EF4-FFF2-40B4-BE49-F238E27FC236}">
                <a16:creationId xmlns:a16="http://schemas.microsoft.com/office/drawing/2014/main" id="{9B072F76-647D-FB7C-76B6-14CD30589A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-23298" y="-67407"/>
            <a:ext cx="163286" cy="16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3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65153EA-507B-CB53-F913-9AFBB4166D0A}"/>
              </a:ext>
            </a:extLst>
          </p:cNvPr>
          <p:cNvGrpSpPr/>
          <p:nvPr/>
        </p:nvGrpSpPr>
        <p:grpSpPr>
          <a:xfrm>
            <a:off x="-83993" y="123577"/>
            <a:ext cx="1499898" cy="2391444"/>
            <a:chOff x="-71877" y="-113755"/>
            <a:chExt cx="1499898" cy="23914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C1C0217-5DA0-6DC0-DA9B-D926E9EEFAF4}"/>
                    </a:ext>
                  </a:extLst>
                </p:cNvPr>
                <p:cNvSpPr txBox="1"/>
                <p:nvPr/>
              </p:nvSpPr>
              <p:spPr>
                <a:xfrm>
                  <a:off x="618281" y="701279"/>
                  <a:ext cx="38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C1C0217-5DA0-6DC0-DA9B-D926E9EEFA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281" y="701279"/>
                  <a:ext cx="386946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77FD145-F003-CA9B-B7AA-4D754C7C47BF}"/>
                    </a:ext>
                  </a:extLst>
                </p:cNvPr>
                <p:cNvSpPr txBox="1"/>
                <p:nvPr/>
              </p:nvSpPr>
              <p:spPr>
                <a:xfrm>
                  <a:off x="-71877" y="-113755"/>
                  <a:ext cx="38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77FD145-F003-CA9B-B7AA-4D754C7C47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1877" y="-113755"/>
                  <a:ext cx="386946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D4DFC3A-9487-362E-A078-054D2B472F1E}"/>
                    </a:ext>
                  </a:extLst>
                </p:cNvPr>
                <p:cNvSpPr txBox="1"/>
                <p:nvPr/>
              </p:nvSpPr>
              <p:spPr>
                <a:xfrm>
                  <a:off x="1041075" y="-101055"/>
                  <a:ext cx="38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D4DFC3A-9487-362E-A078-054D2B472F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075" y="-101055"/>
                  <a:ext cx="386946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93791D2-A7B1-8546-A84A-2E6AE94340EA}"/>
                    </a:ext>
                  </a:extLst>
                </p:cNvPr>
                <p:cNvSpPr txBox="1"/>
                <p:nvPr/>
              </p:nvSpPr>
              <p:spPr>
                <a:xfrm>
                  <a:off x="1038203" y="426719"/>
                  <a:ext cx="38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93791D2-A7B1-8546-A84A-2E6AE94340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03" y="426719"/>
                  <a:ext cx="386946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1FF9CDE-7795-55B5-0CA4-A29D94A5F378}"/>
                    </a:ext>
                  </a:extLst>
                </p:cNvPr>
                <p:cNvSpPr txBox="1"/>
                <p:nvPr/>
              </p:nvSpPr>
              <p:spPr>
                <a:xfrm>
                  <a:off x="-66185" y="444236"/>
                  <a:ext cx="38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1FF9CDE-7795-55B5-0CA4-A29D94A5F3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6185" y="444236"/>
                  <a:ext cx="386946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A8C359E-3FB2-B1B9-7230-D711B0345C76}"/>
                    </a:ext>
                  </a:extLst>
                </p:cNvPr>
                <p:cNvSpPr txBox="1"/>
                <p:nvPr/>
              </p:nvSpPr>
              <p:spPr>
                <a:xfrm>
                  <a:off x="333125" y="984691"/>
                  <a:ext cx="38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A8C359E-3FB2-B1B9-7230-D711B0345C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125" y="984691"/>
                  <a:ext cx="386946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91F189C-699C-60ED-F920-62D25166FE46}"/>
                    </a:ext>
                  </a:extLst>
                </p:cNvPr>
                <p:cNvSpPr txBox="1"/>
                <p:nvPr/>
              </p:nvSpPr>
              <p:spPr>
                <a:xfrm>
                  <a:off x="-63504" y="1608670"/>
                  <a:ext cx="38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91F189C-699C-60ED-F920-62D25166F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3504" y="1608670"/>
                  <a:ext cx="386946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662522C-2B3F-08A8-31DE-6E8E526DECA1}"/>
                    </a:ext>
                  </a:extLst>
                </p:cNvPr>
                <p:cNvSpPr txBox="1"/>
                <p:nvPr/>
              </p:nvSpPr>
              <p:spPr>
                <a:xfrm>
                  <a:off x="630259" y="1603900"/>
                  <a:ext cx="38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662522C-2B3F-08A8-31DE-6E8E526DEC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259" y="1603900"/>
                  <a:ext cx="386946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C3F4071-7DEB-377E-B98E-C0C5AF91F64A}"/>
                    </a:ext>
                  </a:extLst>
                </p:cNvPr>
                <p:cNvSpPr txBox="1"/>
                <p:nvPr/>
              </p:nvSpPr>
              <p:spPr>
                <a:xfrm>
                  <a:off x="1041075" y="1650021"/>
                  <a:ext cx="38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C3F4071-7DEB-377E-B98E-C0C5AF91F6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075" y="1650021"/>
                  <a:ext cx="386946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123D343-7E76-B9F9-9750-66A98FD4A3C4}"/>
                    </a:ext>
                  </a:extLst>
                </p:cNvPr>
                <p:cNvSpPr txBox="1"/>
                <p:nvPr/>
              </p:nvSpPr>
              <p:spPr>
                <a:xfrm>
                  <a:off x="647277" y="1877579"/>
                  <a:ext cx="38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123D343-7E76-B9F9-9750-66A98FD4A3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277" y="1877579"/>
                  <a:ext cx="386946" cy="400110"/>
                </a:xfrm>
                <a:prstGeom prst="rect">
                  <a:avLst/>
                </a:prstGeom>
                <a:blipFill>
                  <a:blip r:embed="rId11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743AF900-900B-19AB-A9D4-2333C384D62A}"/>
                </a:ext>
              </a:extLst>
            </p:cNvPr>
            <p:cNvCxnSpPr>
              <a:cxnSpLocks/>
              <a:stCxn id="29" idx="6"/>
            </p:cNvCxnSpPr>
            <p:nvPr/>
          </p:nvCxnSpPr>
          <p:spPr>
            <a:xfrm flipH="1">
              <a:off x="260920" y="151457"/>
              <a:ext cx="751" cy="49909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1A08AA87-F37A-5002-BC90-3CC122BCC6D0}"/>
                </a:ext>
              </a:extLst>
            </p:cNvPr>
            <p:cNvCxnSpPr>
              <a:cxnSpLocks/>
              <a:stCxn id="29" idx="0"/>
              <a:endCxn id="33" idx="4"/>
            </p:cNvCxnSpPr>
            <p:nvPr/>
          </p:nvCxnSpPr>
          <p:spPr>
            <a:xfrm>
              <a:off x="302021" y="111111"/>
              <a:ext cx="752573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C0D8D515-F7AA-70F4-61BA-A13C52204D09}"/>
                </a:ext>
              </a:extLst>
            </p:cNvPr>
            <p:cNvCxnSpPr>
              <a:cxnSpLocks/>
              <a:endCxn id="33" idx="6"/>
            </p:cNvCxnSpPr>
            <p:nvPr/>
          </p:nvCxnSpPr>
          <p:spPr>
            <a:xfrm flipH="1" flipV="1">
              <a:off x="1094934" y="151457"/>
              <a:ext cx="5690" cy="49910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22E73AD0-670D-4F43-6947-AA38366299B2}"/>
                </a:ext>
              </a:extLst>
            </p:cNvPr>
            <p:cNvCxnSpPr>
              <a:cxnSpLocks/>
              <a:stCxn id="38" idx="3"/>
              <a:endCxn id="32" idx="6"/>
            </p:cNvCxnSpPr>
            <p:nvPr/>
          </p:nvCxnSpPr>
          <p:spPr>
            <a:xfrm flipH="1" flipV="1">
              <a:off x="260924" y="686797"/>
              <a:ext cx="387447" cy="204974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[R] 18">
              <a:extLst>
                <a:ext uri="{FF2B5EF4-FFF2-40B4-BE49-F238E27FC236}">
                  <a16:creationId xmlns:a16="http://schemas.microsoft.com/office/drawing/2014/main" id="{5582CC14-425B-C33A-73C8-AC2A57276EA6}"/>
                </a:ext>
              </a:extLst>
            </p:cNvPr>
            <p:cNvCxnSpPr>
              <a:cxnSpLocks/>
              <a:stCxn id="35" idx="2"/>
              <a:endCxn id="38" idx="6"/>
            </p:cNvCxnSpPr>
            <p:nvPr/>
          </p:nvCxnSpPr>
          <p:spPr>
            <a:xfrm flipV="1">
              <a:off x="676894" y="960648"/>
              <a:ext cx="0" cy="290621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A417B7DC-0F28-320E-DCE7-E4495C3B7BF8}"/>
                </a:ext>
              </a:extLst>
            </p:cNvPr>
            <p:cNvCxnSpPr>
              <a:cxnSpLocks/>
              <a:stCxn id="39" idx="3"/>
              <a:endCxn id="35" idx="7"/>
            </p:cNvCxnSpPr>
            <p:nvPr/>
          </p:nvCxnSpPr>
          <p:spPr>
            <a:xfrm flipH="1" flipV="1">
              <a:off x="705425" y="1320144"/>
              <a:ext cx="511551" cy="314255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04BDC95D-DA89-EF19-7A43-EA9A544FC967}"/>
                </a:ext>
              </a:extLst>
            </p:cNvPr>
            <p:cNvCxnSpPr>
              <a:cxnSpLocks/>
              <a:stCxn id="36" idx="1"/>
              <a:endCxn id="39" idx="5"/>
            </p:cNvCxnSpPr>
            <p:nvPr/>
          </p:nvCxnSpPr>
          <p:spPr>
            <a:xfrm flipV="1">
              <a:off x="705425" y="1691457"/>
              <a:ext cx="511551" cy="314255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A1003A02-2533-908B-4C7A-5FC529CA0185}"/>
                </a:ext>
              </a:extLst>
            </p:cNvPr>
            <p:cNvCxnSpPr>
              <a:cxnSpLocks/>
              <a:stCxn id="30" idx="2"/>
              <a:endCxn id="35" idx="6"/>
            </p:cNvCxnSpPr>
            <p:nvPr/>
          </p:nvCxnSpPr>
          <p:spPr>
            <a:xfrm flipH="1" flipV="1">
              <a:off x="676896" y="1331961"/>
              <a:ext cx="1587" cy="290621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0690D4AF-F196-E6D9-2CF1-24C5B7FE7002}"/>
                </a:ext>
              </a:extLst>
            </p:cNvPr>
            <p:cNvCxnSpPr>
              <a:cxnSpLocks/>
              <a:stCxn id="34" idx="1"/>
              <a:endCxn id="35" idx="5"/>
            </p:cNvCxnSpPr>
            <p:nvPr/>
          </p:nvCxnSpPr>
          <p:spPr>
            <a:xfrm flipV="1">
              <a:off x="139990" y="1320144"/>
              <a:ext cx="508377" cy="314255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BCB78C9B-27B6-3A54-AEAA-84104B5B3D75}"/>
                </a:ext>
              </a:extLst>
            </p:cNvPr>
            <p:cNvCxnSpPr>
              <a:cxnSpLocks/>
              <a:stCxn id="34" idx="0"/>
              <a:endCxn id="30" idx="4"/>
            </p:cNvCxnSpPr>
            <p:nvPr/>
          </p:nvCxnSpPr>
          <p:spPr>
            <a:xfrm>
              <a:off x="151805" y="1662926"/>
              <a:ext cx="48633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73FE03F8-EBFA-B783-B165-12683875E4D9}"/>
                </a:ext>
              </a:extLst>
            </p:cNvPr>
            <p:cNvCxnSpPr>
              <a:cxnSpLocks/>
              <a:stCxn id="36" idx="3"/>
              <a:endCxn id="34" idx="7"/>
            </p:cNvCxnSpPr>
            <p:nvPr/>
          </p:nvCxnSpPr>
          <p:spPr>
            <a:xfrm flipH="1" flipV="1">
              <a:off x="139990" y="1691457"/>
              <a:ext cx="508377" cy="314255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3BE7A738-646E-6E9E-41AC-1A88D30884CC}"/>
                </a:ext>
              </a:extLst>
            </p:cNvPr>
            <p:cNvCxnSpPr>
              <a:cxnSpLocks/>
              <a:stCxn id="29" idx="7"/>
            </p:cNvCxnSpPr>
            <p:nvPr/>
          </p:nvCxnSpPr>
          <p:spPr>
            <a:xfrm>
              <a:off x="290200" y="139640"/>
              <a:ext cx="781897" cy="522734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E458EAA5-B87D-39AF-F1C5-7E5BC4E270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264" y="652801"/>
              <a:ext cx="759014" cy="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C19B08E9-0875-FE78-E347-D74FA5E1264E}"/>
                </a:ext>
              </a:extLst>
            </p:cNvPr>
            <p:cNvCxnSpPr>
              <a:cxnSpLocks/>
              <a:stCxn id="30" idx="0"/>
              <a:endCxn id="39" idx="4"/>
            </p:cNvCxnSpPr>
            <p:nvPr/>
          </p:nvCxnSpPr>
          <p:spPr>
            <a:xfrm>
              <a:off x="718827" y="1662926"/>
              <a:ext cx="48633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85074BE5-B522-0C68-730C-CF5A3E2CCAF3}"/>
                </a:ext>
              </a:extLst>
            </p:cNvPr>
            <p:cNvSpPr/>
            <p:nvPr/>
          </p:nvSpPr>
          <p:spPr>
            <a:xfrm rot="5400000">
              <a:off x="221323" y="70765"/>
              <a:ext cx="80692" cy="80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82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0DCC7F1-849D-DC95-34B1-04EFB1E7BA22}"/>
                </a:ext>
              </a:extLst>
            </p:cNvPr>
            <p:cNvSpPr/>
            <p:nvPr/>
          </p:nvSpPr>
          <p:spPr>
            <a:xfrm rot="5400000">
              <a:off x="638135" y="1622580"/>
              <a:ext cx="80692" cy="80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82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8C9690E-5EDA-8064-A406-56123F646FC1}"/>
                </a:ext>
              </a:extLst>
            </p:cNvPr>
            <p:cNvSpPr/>
            <p:nvPr/>
          </p:nvSpPr>
          <p:spPr>
            <a:xfrm rot="5400000">
              <a:off x="1060278" y="606107"/>
              <a:ext cx="80692" cy="80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82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5E3DF94-0EC7-F6BE-B3BC-3011642CE33E}"/>
                </a:ext>
              </a:extLst>
            </p:cNvPr>
            <p:cNvSpPr/>
            <p:nvPr/>
          </p:nvSpPr>
          <p:spPr>
            <a:xfrm rot="5400000">
              <a:off x="220572" y="606105"/>
              <a:ext cx="80692" cy="80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82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799AC0F-FBF7-06D3-4BD7-4A9448F1F403}"/>
                </a:ext>
              </a:extLst>
            </p:cNvPr>
            <p:cNvSpPr/>
            <p:nvPr/>
          </p:nvSpPr>
          <p:spPr>
            <a:xfrm rot="5400000">
              <a:off x="1054588" y="70765"/>
              <a:ext cx="80692" cy="80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82">
                <a:solidFill>
                  <a:srgbClr val="FF0000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C13E8DD-7151-4D40-C2DD-7EB4CB1E6206}"/>
                </a:ext>
              </a:extLst>
            </p:cNvPr>
            <p:cNvSpPr/>
            <p:nvPr/>
          </p:nvSpPr>
          <p:spPr>
            <a:xfrm rot="5400000">
              <a:off x="71113" y="1622580"/>
              <a:ext cx="80692" cy="80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82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227B927-44FB-2F29-577F-8C6C9D619F65}"/>
                </a:ext>
              </a:extLst>
            </p:cNvPr>
            <p:cNvSpPr/>
            <p:nvPr/>
          </p:nvSpPr>
          <p:spPr>
            <a:xfrm rot="5400000">
              <a:off x="636548" y="1251267"/>
              <a:ext cx="80692" cy="80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82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9E99E09-8E3E-4BCD-BCFD-464A720EF734}"/>
                </a:ext>
              </a:extLst>
            </p:cNvPr>
            <p:cNvSpPr/>
            <p:nvPr/>
          </p:nvSpPr>
          <p:spPr>
            <a:xfrm rot="5400000">
              <a:off x="636548" y="1993893"/>
              <a:ext cx="80692" cy="80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82"/>
            </a:p>
          </p:txBody>
        </p:sp>
        <p:cxnSp>
          <p:nvCxnSpPr>
            <p:cNvPr id="37" name="직선 연결선[R] 36">
              <a:extLst>
                <a:ext uri="{FF2B5EF4-FFF2-40B4-BE49-F238E27FC236}">
                  <a16:creationId xmlns:a16="http://schemas.microsoft.com/office/drawing/2014/main" id="{290136B4-F536-56E8-702C-E2849E17A249}"/>
                </a:ext>
              </a:extLst>
            </p:cNvPr>
            <p:cNvCxnSpPr>
              <a:cxnSpLocks/>
              <a:stCxn id="36" idx="2"/>
              <a:endCxn id="30" idx="6"/>
            </p:cNvCxnSpPr>
            <p:nvPr/>
          </p:nvCxnSpPr>
          <p:spPr>
            <a:xfrm flipV="1">
              <a:off x="676896" y="1703274"/>
              <a:ext cx="1587" cy="290621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AC642B75-9D3E-6E93-7DDB-1BD5F3F5CBA0}"/>
                </a:ext>
              </a:extLst>
            </p:cNvPr>
            <p:cNvSpPr/>
            <p:nvPr/>
          </p:nvSpPr>
          <p:spPr>
            <a:xfrm rot="5400000">
              <a:off x="636548" y="879954"/>
              <a:ext cx="80692" cy="80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82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B9E56F30-5E40-17AE-14A7-73336E689406}"/>
                </a:ext>
              </a:extLst>
            </p:cNvPr>
            <p:cNvSpPr/>
            <p:nvPr/>
          </p:nvSpPr>
          <p:spPr>
            <a:xfrm rot="5400000">
              <a:off x="1205157" y="1622580"/>
              <a:ext cx="80692" cy="80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82"/>
            </a:p>
          </p:txBody>
        </p:sp>
      </p:grpSp>
    </p:spTree>
    <p:extLst>
      <p:ext uri="{BB962C8B-B14F-4D97-AF65-F5344CB8AC3E}">
        <p14:creationId xmlns:p14="http://schemas.microsoft.com/office/powerpoint/2010/main" val="1440607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71</Words>
  <Application>Microsoft Macintosh PowerPoint</Application>
  <PresentationFormat>사용자 지정</PresentationFormat>
  <Paragraphs>62</Paragraphs>
  <Slides>6</Slides>
  <Notes>0</Notes>
  <HiddenSlides>5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(대학원생) 김송 (컴퓨터공학과)</dc:creator>
  <cp:lastModifiedBy>김송</cp:lastModifiedBy>
  <cp:revision>24</cp:revision>
  <dcterms:created xsi:type="dcterms:W3CDTF">2024-05-28T12:11:02Z</dcterms:created>
  <dcterms:modified xsi:type="dcterms:W3CDTF">2024-06-03T12:29:46Z</dcterms:modified>
</cp:coreProperties>
</file>