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8" r:id="rId3"/>
    <p:sldId id="259" r:id="rId4"/>
    <p:sldId id="261" r:id="rId5"/>
    <p:sldId id="260" r:id="rId6"/>
    <p:sldId id="257" r:id="rId7"/>
  </p:sldIdLst>
  <p:sldSz cx="5616575" cy="4500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85"/>
    <p:restoredTop sz="94720"/>
  </p:normalViewPr>
  <p:slideViewPr>
    <p:cSldViewPr snapToGrid="0">
      <p:cViewPr varScale="1">
        <p:scale>
          <a:sx n="323" d="100"/>
          <a:sy n="323" d="100"/>
        </p:scale>
        <p:origin x="2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243" y="736551"/>
            <a:ext cx="4774089" cy="1566863"/>
          </a:xfrm>
        </p:spPr>
        <p:txBody>
          <a:bodyPr anchor="b"/>
          <a:lstStyle>
            <a:lvl1pPr algn="ctr">
              <a:defRPr sz="368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2072" y="2363838"/>
            <a:ext cx="4212431" cy="1086594"/>
          </a:xfrm>
        </p:spPr>
        <p:txBody>
          <a:bodyPr/>
          <a:lstStyle>
            <a:lvl1pPr marL="0" indent="0" algn="ctr">
              <a:buNone/>
              <a:defRPr sz="1474"/>
            </a:lvl1pPr>
            <a:lvl2pPr marL="280812" indent="0" algn="ctr">
              <a:buNone/>
              <a:defRPr sz="1228"/>
            </a:lvl2pPr>
            <a:lvl3pPr marL="561624" indent="0" algn="ctr">
              <a:buNone/>
              <a:defRPr sz="1106"/>
            </a:lvl3pPr>
            <a:lvl4pPr marL="842437" indent="0" algn="ctr">
              <a:buNone/>
              <a:defRPr sz="983"/>
            </a:lvl4pPr>
            <a:lvl5pPr marL="1123249" indent="0" algn="ctr">
              <a:buNone/>
              <a:defRPr sz="983"/>
            </a:lvl5pPr>
            <a:lvl6pPr marL="1404061" indent="0" algn="ctr">
              <a:buNone/>
              <a:defRPr sz="983"/>
            </a:lvl6pPr>
            <a:lvl7pPr marL="1684873" indent="0" algn="ctr">
              <a:buNone/>
              <a:defRPr sz="983"/>
            </a:lvl7pPr>
            <a:lvl8pPr marL="1965686" indent="0" algn="ctr">
              <a:buNone/>
              <a:defRPr sz="983"/>
            </a:lvl8pPr>
            <a:lvl9pPr marL="2246498" indent="0" algn="ctr">
              <a:buNone/>
              <a:defRPr sz="98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EA8A-7344-2A45-89D5-3DC076E5A19F}" type="datetimeFigureOut">
              <a:rPr kumimoji="1" lang="ko-KR" altLang="en-US" smtClean="0"/>
              <a:t>2024. 5. 19.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DF09-5EA9-0541-8D0C-8E5805F510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798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EA8A-7344-2A45-89D5-3DC076E5A19F}" type="datetimeFigureOut">
              <a:rPr kumimoji="1" lang="ko-KR" altLang="en-US" smtClean="0"/>
              <a:t>2024. 5. 19.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DF09-5EA9-0541-8D0C-8E5805F510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948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19362" y="239613"/>
            <a:ext cx="1211074" cy="381401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140" y="239613"/>
            <a:ext cx="3563015" cy="381401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EA8A-7344-2A45-89D5-3DC076E5A19F}" type="datetimeFigureOut">
              <a:rPr kumimoji="1" lang="ko-KR" altLang="en-US" smtClean="0"/>
              <a:t>2024. 5. 19.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DF09-5EA9-0541-8D0C-8E5805F510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907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EA8A-7344-2A45-89D5-3DC076E5A19F}" type="datetimeFigureOut">
              <a:rPr kumimoji="1" lang="ko-KR" altLang="en-US" smtClean="0"/>
              <a:t>2024. 5. 19.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DF09-5EA9-0541-8D0C-8E5805F510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338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215" y="1122017"/>
            <a:ext cx="4844296" cy="1872109"/>
          </a:xfrm>
        </p:spPr>
        <p:txBody>
          <a:bodyPr anchor="b"/>
          <a:lstStyle>
            <a:lvl1pPr>
              <a:defRPr sz="368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215" y="3011836"/>
            <a:ext cx="4844296" cy="984498"/>
          </a:xfrm>
        </p:spPr>
        <p:txBody>
          <a:bodyPr/>
          <a:lstStyle>
            <a:lvl1pPr marL="0" indent="0">
              <a:buNone/>
              <a:defRPr sz="1474">
                <a:solidFill>
                  <a:schemeClr val="tx1">
                    <a:tint val="82000"/>
                  </a:schemeClr>
                </a:solidFill>
              </a:defRPr>
            </a:lvl1pPr>
            <a:lvl2pPr marL="280812" indent="0">
              <a:buNone/>
              <a:defRPr sz="1228">
                <a:solidFill>
                  <a:schemeClr val="tx1">
                    <a:tint val="82000"/>
                  </a:schemeClr>
                </a:solidFill>
              </a:defRPr>
            </a:lvl2pPr>
            <a:lvl3pPr marL="561624" indent="0">
              <a:buNone/>
              <a:defRPr sz="1106">
                <a:solidFill>
                  <a:schemeClr val="tx1">
                    <a:tint val="82000"/>
                  </a:schemeClr>
                </a:solidFill>
              </a:defRPr>
            </a:lvl3pPr>
            <a:lvl4pPr marL="842437" indent="0">
              <a:buNone/>
              <a:defRPr sz="983">
                <a:solidFill>
                  <a:schemeClr val="tx1">
                    <a:tint val="82000"/>
                  </a:schemeClr>
                </a:solidFill>
              </a:defRPr>
            </a:lvl4pPr>
            <a:lvl5pPr marL="1123249" indent="0">
              <a:buNone/>
              <a:defRPr sz="983">
                <a:solidFill>
                  <a:schemeClr val="tx1">
                    <a:tint val="82000"/>
                  </a:schemeClr>
                </a:solidFill>
              </a:defRPr>
            </a:lvl5pPr>
            <a:lvl6pPr marL="1404061" indent="0">
              <a:buNone/>
              <a:defRPr sz="983">
                <a:solidFill>
                  <a:schemeClr val="tx1">
                    <a:tint val="82000"/>
                  </a:schemeClr>
                </a:solidFill>
              </a:defRPr>
            </a:lvl6pPr>
            <a:lvl7pPr marL="1684873" indent="0">
              <a:buNone/>
              <a:defRPr sz="983">
                <a:solidFill>
                  <a:schemeClr val="tx1">
                    <a:tint val="82000"/>
                  </a:schemeClr>
                </a:solidFill>
              </a:defRPr>
            </a:lvl7pPr>
            <a:lvl8pPr marL="1965686" indent="0">
              <a:buNone/>
              <a:defRPr sz="983">
                <a:solidFill>
                  <a:schemeClr val="tx1">
                    <a:tint val="82000"/>
                  </a:schemeClr>
                </a:solidFill>
              </a:defRPr>
            </a:lvl8pPr>
            <a:lvl9pPr marL="2246498" indent="0">
              <a:buNone/>
              <a:defRPr sz="98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EA8A-7344-2A45-89D5-3DC076E5A19F}" type="datetimeFigureOut">
              <a:rPr kumimoji="1" lang="ko-KR" altLang="en-US" smtClean="0"/>
              <a:t>2024. 5. 19.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DF09-5EA9-0541-8D0C-8E5805F510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342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140" y="1198066"/>
            <a:ext cx="2387044" cy="28555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43391" y="1198066"/>
            <a:ext cx="2387044" cy="28555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EA8A-7344-2A45-89D5-3DC076E5A19F}" type="datetimeFigureOut">
              <a:rPr kumimoji="1" lang="ko-KR" altLang="en-US" smtClean="0"/>
              <a:t>2024. 5. 19.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DF09-5EA9-0541-8D0C-8E5805F510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5541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71" y="239614"/>
            <a:ext cx="4844296" cy="86990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872" y="1103263"/>
            <a:ext cx="2376074" cy="540692"/>
          </a:xfrm>
        </p:spPr>
        <p:txBody>
          <a:bodyPr anchor="b"/>
          <a:lstStyle>
            <a:lvl1pPr marL="0" indent="0">
              <a:buNone/>
              <a:defRPr sz="1474" b="1"/>
            </a:lvl1pPr>
            <a:lvl2pPr marL="280812" indent="0">
              <a:buNone/>
              <a:defRPr sz="1228" b="1"/>
            </a:lvl2pPr>
            <a:lvl3pPr marL="561624" indent="0">
              <a:buNone/>
              <a:defRPr sz="1106" b="1"/>
            </a:lvl3pPr>
            <a:lvl4pPr marL="842437" indent="0">
              <a:buNone/>
              <a:defRPr sz="983" b="1"/>
            </a:lvl4pPr>
            <a:lvl5pPr marL="1123249" indent="0">
              <a:buNone/>
              <a:defRPr sz="983" b="1"/>
            </a:lvl5pPr>
            <a:lvl6pPr marL="1404061" indent="0">
              <a:buNone/>
              <a:defRPr sz="983" b="1"/>
            </a:lvl6pPr>
            <a:lvl7pPr marL="1684873" indent="0">
              <a:buNone/>
              <a:defRPr sz="983" b="1"/>
            </a:lvl7pPr>
            <a:lvl8pPr marL="1965686" indent="0">
              <a:buNone/>
              <a:defRPr sz="983" b="1"/>
            </a:lvl8pPr>
            <a:lvl9pPr marL="2246498" indent="0">
              <a:buNone/>
              <a:defRPr sz="98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872" y="1643956"/>
            <a:ext cx="2376074" cy="24180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43391" y="1103263"/>
            <a:ext cx="2387776" cy="540692"/>
          </a:xfrm>
        </p:spPr>
        <p:txBody>
          <a:bodyPr anchor="b"/>
          <a:lstStyle>
            <a:lvl1pPr marL="0" indent="0">
              <a:buNone/>
              <a:defRPr sz="1474" b="1"/>
            </a:lvl1pPr>
            <a:lvl2pPr marL="280812" indent="0">
              <a:buNone/>
              <a:defRPr sz="1228" b="1"/>
            </a:lvl2pPr>
            <a:lvl3pPr marL="561624" indent="0">
              <a:buNone/>
              <a:defRPr sz="1106" b="1"/>
            </a:lvl3pPr>
            <a:lvl4pPr marL="842437" indent="0">
              <a:buNone/>
              <a:defRPr sz="983" b="1"/>
            </a:lvl4pPr>
            <a:lvl5pPr marL="1123249" indent="0">
              <a:buNone/>
              <a:defRPr sz="983" b="1"/>
            </a:lvl5pPr>
            <a:lvl6pPr marL="1404061" indent="0">
              <a:buNone/>
              <a:defRPr sz="983" b="1"/>
            </a:lvl6pPr>
            <a:lvl7pPr marL="1684873" indent="0">
              <a:buNone/>
              <a:defRPr sz="983" b="1"/>
            </a:lvl7pPr>
            <a:lvl8pPr marL="1965686" indent="0">
              <a:buNone/>
              <a:defRPr sz="983" b="1"/>
            </a:lvl8pPr>
            <a:lvl9pPr marL="2246498" indent="0">
              <a:buNone/>
              <a:defRPr sz="98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43391" y="1643956"/>
            <a:ext cx="2387776" cy="24180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EA8A-7344-2A45-89D5-3DC076E5A19F}" type="datetimeFigureOut">
              <a:rPr kumimoji="1" lang="ko-KR" altLang="en-US" smtClean="0"/>
              <a:t>2024. 5. 19.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DF09-5EA9-0541-8D0C-8E5805F510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625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EA8A-7344-2A45-89D5-3DC076E5A19F}" type="datetimeFigureOut">
              <a:rPr kumimoji="1" lang="ko-KR" altLang="en-US" smtClean="0"/>
              <a:t>2024. 5. 19.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DF09-5EA9-0541-8D0C-8E5805F510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551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EA8A-7344-2A45-89D5-3DC076E5A19F}" type="datetimeFigureOut">
              <a:rPr kumimoji="1" lang="ko-KR" altLang="en-US" smtClean="0"/>
              <a:t>2024. 5. 19.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DF09-5EA9-0541-8D0C-8E5805F510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762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71" y="300038"/>
            <a:ext cx="1811492" cy="1050131"/>
          </a:xfrm>
        </p:spPr>
        <p:txBody>
          <a:bodyPr anchor="b"/>
          <a:lstStyle>
            <a:lvl1pPr>
              <a:defRPr sz="19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7776" y="647999"/>
            <a:ext cx="2843391" cy="3198317"/>
          </a:xfrm>
        </p:spPr>
        <p:txBody>
          <a:bodyPr/>
          <a:lstStyle>
            <a:lvl1pPr>
              <a:defRPr sz="1965"/>
            </a:lvl1pPr>
            <a:lvl2pPr>
              <a:defRPr sz="1720"/>
            </a:lvl2pPr>
            <a:lvl3pPr>
              <a:defRPr sz="1474"/>
            </a:lvl3pPr>
            <a:lvl4pPr>
              <a:defRPr sz="1228"/>
            </a:lvl4pPr>
            <a:lvl5pPr>
              <a:defRPr sz="1228"/>
            </a:lvl5pPr>
            <a:lvl6pPr>
              <a:defRPr sz="1228"/>
            </a:lvl6pPr>
            <a:lvl7pPr>
              <a:defRPr sz="1228"/>
            </a:lvl7pPr>
            <a:lvl8pPr>
              <a:defRPr sz="1228"/>
            </a:lvl8pPr>
            <a:lvl9pPr>
              <a:defRPr sz="122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871" y="1350169"/>
            <a:ext cx="1811492" cy="2501355"/>
          </a:xfrm>
        </p:spPr>
        <p:txBody>
          <a:bodyPr/>
          <a:lstStyle>
            <a:lvl1pPr marL="0" indent="0">
              <a:buNone/>
              <a:defRPr sz="983"/>
            </a:lvl1pPr>
            <a:lvl2pPr marL="280812" indent="0">
              <a:buNone/>
              <a:defRPr sz="860"/>
            </a:lvl2pPr>
            <a:lvl3pPr marL="561624" indent="0">
              <a:buNone/>
              <a:defRPr sz="737"/>
            </a:lvl3pPr>
            <a:lvl4pPr marL="842437" indent="0">
              <a:buNone/>
              <a:defRPr sz="614"/>
            </a:lvl4pPr>
            <a:lvl5pPr marL="1123249" indent="0">
              <a:buNone/>
              <a:defRPr sz="614"/>
            </a:lvl5pPr>
            <a:lvl6pPr marL="1404061" indent="0">
              <a:buNone/>
              <a:defRPr sz="614"/>
            </a:lvl6pPr>
            <a:lvl7pPr marL="1684873" indent="0">
              <a:buNone/>
              <a:defRPr sz="614"/>
            </a:lvl7pPr>
            <a:lvl8pPr marL="1965686" indent="0">
              <a:buNone/>
              <a:defRPr sz="614"/>
            </a:lvl8pPr>
            <a:lvl9pPr marL="2246498" indent="0">
              <a:buNone/>
              <a:defRPr sz="61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EA8A-7344-2A45-89D5-3DC076E5A19F}" type="datetimeFigureOut">
              <a:rPr kumimoji="1" lang="ko-KR" altLang="en-US" smtClean="0"/>
              <a:t>2024. 5. 19.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DF09-5EA9-0541-8D0C-8E5805F510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767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71" y="300038"/>
            <a:ext cx="1811492" cy="1050131"/>
          </a:xfrm>
        </p:spPr>
        <p:txBody>
          <a:bodyPr anchor="b"/>
          <a:lstStyle>
            <a:lvl1pPr>
              <a:defRPr sz="19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7776" y="647999"/>
            <a:ext cx="2843391" cy="3198317"/>
          </a:xfrm>
        </p:spPr>
        <p:txBody>
          <a:bodyPr anchor="t"/>
          <a:lstStyle>
            <a:lvl1pPr marL="0" indent="0">
              <a:buNone/>
              <a:defRPr sz="1965"/>
            </a:lvl1pPr>
            <a:lvl2pPr marL="280812" indent="0">
              <a:buNone/>
              <a:defRPr sz="1720"/>
            </a:lvl2pPr>
            <a:lvl3pPr marL="561624" indent="0">
              <a:buNone/>
              <a:defRPr sz="1474"/>
            </a:lvl3pPr>
            <a:lvl4pPr marL="842437" indent="0">
              <a:buNone/>
              <a:defRPr sz="1228"/>
            </a:lvl4pPr>
            <a:lvl5pPr marL="1123249" indent="0">
              <a:buNone/>
              <a:defRPr sz="1228"/>
            </a:lvl5pPr>
            <a:lvl6pPr marL="1404061" indent="0">
              <a:buNone/>
              <a:defRPr sz="1228"/>
            </a:lvl6pPr>
            <a:lvl7pPr marL="1684873" indent="0">
              <a:buNone/>
              <a:defRPr sz="1228"/>
            </a:lvl7pPr>
            <a:lvl8pPr marL="1965686" indent="0">
              <a:buNone/>
              <a:defRPr sz="1228"/>
            </a:lvl8pPr>
            <a:lvl9pPr marL="2246498" indent="0">
              <a:buNone/>
              <a:defRPr sz="1228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6871" y="1350169"/>
            <a:ext cx="1811492" cy="2501355"/>
          </a:xfrm>
        </p:spPr>
        <p:txBody>
          <a:bodyPr/>
          <a:lstStyle>
            <a:lvl1pPr marL="0" indent="0">
              <a:buNone/>
              <a:defRPr sz="983"/>
            </a:lvl1pPr>
            <a:lvl2pPr marL="280812" indent="0">
              <a:buNone/>
              <a:defRPr sz="860"/>
            </a:lvl2pPr>
            <a:lvl3pPr marL="561624" indent="0">
              <a:buNone/>
              <a:defRPr sz="737"/>
            </a:lvl3pPr>
            <a:lvl4pPr marL="842437" indent="0">
              <a:buNone/>
              <a:defRPr sz="614"/>
            </a:lvl4pPr>
            <a:lvl5pPr marL="1123249" indent="0">
              <a:buNone/>
              <a:defRPr sz="614"/>
            </a:lvl5pPr>
            <a:lvl6pPr marL="1404061" indent="0">
              <a:buNone/>
              <a:defRPr sz="614"/>
            </a:lvl6pPr>
            <a:lvl7pPr marL="1684873" indent="0">
              <a:buNone/>
              <a:defRPr sz="614"/>
            </a:lvl7pPr>
            <a:lvl8pPr marL="1965686" indent="0">
              <a:buNone/>
              <a:defRPr sz="614"/>
            </a:lvl8pPr>
            <a:lvl9pPr marL="2246498" indent="0">
              <a:buNone/>
              <a:defRPr sz="61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EA8A-7344-2A45-89D5-3DC076E5A19F}" type="datetimeFigureOut">
              <a:rPr kumimoji="1" lang="ko-KR" altLang="en-US" smtClean="0"/>
              <a:t>2024. 5. 19.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0DF09-5EA9-0541-8D0C-8E5805F510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6833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6140" y="239614"/>
            <a:ext cx="4844296" cy="869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40" y="1198066"/>
            <a:ext cx="4844296" cy="2855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6140" y="4171356"/>
            <a:ext cx="1263729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3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79EA8A-7344-2A45-89D5-3DC076E5A19F}" type="datetimeFigureOut">
              <a:rPr kumimoji="1" lang="ko-KR" altLang="en-US" smtClean="0"/>
              <a:t>2024. 5. 19.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60491" y="4171356"/>
            <a:ext cx="1895594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3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66706" y="4171356"/>
            <a:ext cx="1263729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3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50DF09-5EA9-0541-8D0C-8E5805F510F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676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61624" rtl="0" eaLnBrk="1" latinLnBrk="1" hangingPunct="1">
        <a:lnSpc>
          <a:spcPct val="90000"/>
        </a:lnSpc>
        <a:spcBef>
          <a:spcPct val="0"/>
        </a:spcBef>
        <a:buNone/>
        <a:defRPr sz="27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0406" indent="-140406" algn="l" defTabSz="561624" rtl="0" eaLnBrk="1" latinLnBrk="1" hangingPunct="1">
        <a:lnSpc>
          <a:spcPct val="90000"/>
        </a:lnSpc>
        <a:spcBef>
          <a:spcPts val="614"/>
        </a:spcBef>
        <a:buFont typeface="Arial" panose="020B0604020202020204" pitchFamily="34" charset="0"/>
        <a:buChar char="•"/>
        <a:defRPr sz="1720" kern="1200">
          <a:solidFill>
            <a:schemeClr val="tx1"/>
          </a:solidFill>
          <a:latin typeface="+mn-lt"/>
          <a:ea typeface="+mn-ea"/>
          <a:cs typeface="+mn-cs"/>
        </a:defRPr>
      </a:lvl1pPr>
      <a:lvl2pPr marL="421218" indent="-140406" algn="l" defTabSz="561624" rtl="0" eaLnBrk="1" latinLnBrk="1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474" kern="1200">
          <a:solidFill>
            <a:schemeClr val="tx1"/>
          </a:solidFill>
          <a:latin typeface="+mn-lt"/>
          <a:ea typeface="+mn-ea"/>
          <a:cs typeface="+mn-cs"/>
        </a:defRPr>
      </a:lvl2pPr>
      <a:lvl3pPr marL="702031" indent="-140406" algn="l" defTabSz="561624" rtl="0" eaLnBrk="1" latinLnBrk="1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82843" indent="-140406" algn="l" defTabSz="561624" rtl="0" eaLnBrk="1" latinLnBrk="1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4pPr>
      <a:lvl5pPr marL="1263655" indent="-140406" algn="l" defTabSz="561624" rtl="0" eaLnBrk="1" latinLnBrk="1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5pPr>
      <a:lvl6pPr marL="1544467" indent="-140406" algn="l" defTabSz="561624" rtl="0" eaLnBrk="1" latinLnBrk="1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6pPr>
      <a:lvl7pPr marL="1825280" indent="-140406" algn="l" defTabSz="561624" rtl="0" eaLnBrk="1" latinLnBrk="1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7pPr>
      <a:lvl8pPr marL="2106092" indent="-140406" algn="l" defTabSz="561624" rtl="0" eaLnBrk="1" latinLnBrk="1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8pPr>
      <a:lvl9pPr marL="2386904" indent="-140406" algn="l" defTabSz="561624" rtl="0" eaLnBrk="1" latinLnBrk="1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11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1624" rtl="0" eaLnBrk="1" latinLnBrk="1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1pPr>
      <a:lvl2pPr marL="280812" algn="l" defTabSz="561624" rtl="0" eaLnBrk="1" latinLnBrk="1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2pPr>
      <a:lvl3pPr marL="561624" algn="l" defTabSz="561624" rtl="0" eaLnBrk="1" latinLnBrk="1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3pPr>
      <a:lvl4pPr marL="842437" algn="l" defTabSz="561624" rtl="0" eaLnBrk="1" latinLnBrk="1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4pPr>
      <a:lvl5pPr marL="1123249" algn="l" defTabSz="561624" rtl="0" eaLnBrk="1" latinLnBrk="1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5pPr>
      <a:lvl6pPr marL="1404061" algn="l" defTabSz="561624" rtl="0" eaLnBrk="1" latinLnBrk="1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6pPr>
      <a:lvl7pPr marL="1684873" algn="l" defTabSz="561624" rtl="0" eaLnBrk="1" latinLnBrk="1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7pPr>
      <a:lvl8pPr marL="1965686" algn="l" defTabSz="561624" rtl="0" eaLnBrk="1" latinLnBrk="1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8pPr>
      <a:lvl9pPr marL="2246498" algn="l" defTabSz="561624" rtl="0" eaLnBrk="1" latinLnBrk="1" hangingPunct="1">
        <a:defRPr sz="11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1.png"/><Relationship Id="rId3" Type="http://schemas.openxmlformats.org/officeDocument/2006/relationships/image" Target="../media/image56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15.png"/><Relationship Id="rId5" Type="http://schemas.openxmlformats.org/officeDocument/2006/relationships/image" Target="../media/image58.png"/><Relationship Id="rId15" Type="http://schemas.openxmlformats.org/officeDocument/2006/relationships/image" Target="../media/image20.png"/><Relationship Id="rId10" Type="http://schemas.openxmlformats.org/officeDocument/2006/relationships/image" Target="../media/image14.png"/><Relationship Id="rId4" Type="http://schemas.openxmlformats.org/officeDocument/2006/relationships/image" Target="../media/image57.png"/><Relationship Id="rId9" Type="http://schemas.openxmlformats.org/officeDocument/2006/relationships/image" Target="../media/image13.png"/><Relationship Id="rId1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62.png"/><Relationship Id="rId21" Type="http://schemas.openxmlformats.org/officeDocument/2006/relationships/image" Target="../media/image80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image" Target="../media/image61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19" Type="http://schemas.openxmlformats.org/officeDocument/2006/relationships/image" Target="../media/image78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40D1F1EA-D774-132F-B6FA-A708A33F4581}"/>
              </a:ext>
            </a:extLst>
          </p:cNvPr>
          <p:cNvCxnSpPr>
            <a:cxnSpLocks/>
            <a:stCxn id="9" idx="6"/>
            <a:endCxn id="152" idx="2"/>
          </p:cNvCxnSpPr>
          <p:nvPr/>
        </p:nvCxnSpPr>
        <p:spPr>
          <a:xfrm>
            <a:off x="366448" y="861547"/>
            <a:ext cx="2776670" cy="1602065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3622BC2D-B2C5-14E0-B0F7-0770641A8B47}"/>
                  </a:ext>
                </a:extLst>
              </p:cNvPr>
              <p:cNvSpPr/>
              <p:nvPr/>
            </p:nvSpPr>
            <p:spPr>
              <a:xfrm>
                <a:off x="14870" y="685757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3622BC2D-B2C5-14E0-B0F7-0770641A8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0" y="685757"/>
                <a:ext cx="351579" cy="35157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A3D5731-30A9-9DA2-7E8A-F7BAF5C0A4A7}"/>
              </a:ext>
            </a:extLst>
          </p:cNvPr>
          <p:cNvSpPr txBox="1"/>
          <p:nvPr/>
        </p:nvSpPr>
        <p:spPr>
          <a:xfrm rot="5400000">
            <a:off x="16538" y="2919685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…</a:t>
            </a:r>
            <a:r>
              <a:rPr kumimoji="1" lang="ko-KR" altLang="en-US" sz="2800" dirty="0"/>
              <a:t> </a:t>
            </a: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2F517DED-E6D7-070C-518D-A61CB46F29CE}"/>
              </a:ext>
            </a:extLst>
          </p:cNvPr>
          <p:cNvSpPr/>
          <p:nvPr/>
        </p:nvSpPr>
        <p:spPr>
          <a:xfrm>
            <a:off x="-118936" y="602865"/>
            <a:ext cx="632565" cy="3319665"/>
          </a:xfrm>
          <a:prstGeom prst="frame">
            <a:avLst>
              <a:gd name="adj1" fmla="val 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AC3B72-6B03-8A42-3CD4-D211A09221B5}"/>
                  </a:ext>
                </a:extLst>
              </p:cNvPr>
              <p:cNvSpPr txBox="1"/>
              <p:nvPr/>
            </p:nvSpPr>
            <p:spPr>
              <a:xfrm>
                <a:off x="-368184" y="3975285"/>
                <a:ext cx="14343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𝐆</m:t>
                      </m:r>
                      <m:r>
                        <a:rPr kumimoji="1" lang="ko-KR" altLang="en-US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𝐕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𝐄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AC3B72-6B03-8A42-3CD4-D211A0922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8184" y="3975285"/>
                <a:ext cx="1434303" cy="4001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A0F28994-1BF6-EDC6-E2DB-0D5D681BD4F4}"/>
              </a:ext>
            </a:extLst>
          </p:cNvPr>
          <p:cNvSpPr/>
          <p:nvPr/>
        </p:nvSpPr>
        <p:spPr>
          <a:xfrm>
            <a:off x="1323653" y="547811"/>
            <a:ext cx="1065573" cy="3380161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00AE2835-BF3B-1FA6-6447-C1737E8663B9}"/>
                  </a:ext>
                </a:extLst>
              </p:cNvPr>
              <p:cNvSpPr/>
              <p:nvPr/>
            </p:nvSpPr>
            <p:spPr>
              <a:xfrm>
                <a:off x="1677458" y="691199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1−1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00AE2835-BF3B-1FA6-6447-C1737E8663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458" y="691199"/>
                <a:ext cx="351579" cy="351579"/>
              </a:xfrm>
              <a:prstGeom prst="ellipse">
                <a:avLst/>
              </a:prstGeom>
              <a:blipFill>
                <a:blip r:embed="rId4"/>
                <a:stretch>
                  <a:fillRect l="-30000" r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5A75E8A9-286F-C5BF-C337-8F733F73E002}"/>
                  </a:ext>
                </a:extLst>
              </p:cNvPr>
              <p:cNvSpPr/>
              <p:nvPr/>
            </p:nvSpPr>
            <p:spPr>
              <a:xfrm>
                <a:off x="1677458" y="2298705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1−3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5A75E8A9-286F-C5BF-C337-8F733F73E0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458" y="2298705"/>
                <a:ext cx="351579" cy="351579"/>
              </a:xfrm>
              <a:prstGeom prst="ellipse">
                <a:avLst/>
              </a:prstGeom>
              <a:blipFill>
                <a:blip r:embed="rId5"/>
                <a:stretch>
                  <a:fillRect l="-30000" r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93CF936E-A00A-E83F-D8C6-1B68FF8436B2}"/>
                  </a:ext>
                </a:extLst>
              </p:cNvPr>
              <p:cNvSpPr/>
              <p:nvPr/>
            </p:nvSpPr>
            <p:spPr>
              <a:xfrm>
                <a:off x="1677458" y="3428135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93CF936E-A00A-E83F-D8C6-1B68FF843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458" y="3428135"/>
                <a:ext cx="351579" cy="351579"/>
              </a:xfrm>
              <a:prstGeom prst="ellipse">
                <a:avLst/>
              </a:prstGeom>
              <a:blipFill>
                <a:blip r:embed="rId6"/>
                <a:stretch>
                  <a:fillRect l="-33333" r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6A245AA4-4EC7-8D1E-177D-B23C79CFEFBB}"/>
              </a:ext>
            </a:extLst>
          </p:cNvPr>
          <p:cNvSpPr txBox="1"/>
          <p:nvPr/>
        </p:nvSpPr>
        <p:spPr>
          <a:xfrm rot="5400000">
            <a:off x="1677268" y="2925127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…</a:t>
            </a:r>
            <a:r>
              <a:rPr kumimoji="1" lang="ko-KR" altLang="en-US" sz="28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E7D7C8B5-0617-10D1-DCAD-D0FD03F7210D}"/>
                  </a:ext>
                </a:extLst>
              </p:cNvPr>
              <p:cNvSpPr/>
              <p:nvPr/>
            </p:nvSpPr>
            <p:spPr>
              <a:xfrm>
                <a:off x="1677458" y="1494952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1−2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E7D7C8B5-0617-10D1-DCAD-D0FD03F721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458" y="1494952"/>
                <a:ext cx="351579" cy="351579"/>
              </a:xfrm>
              <a:prstGeom prst="ellipse">
                <a:avLst/>
              </a:prstGeom>
              <a:blipFill>
                <a:blip r:embed="rId7"/>
                <a:stretch>
                  <a:fillRect l="-30000" r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BF05D84-E63E-E074-4232-D4210D573AA2}"/>
              </a:ext>
            </a:extLst>
          </p:cNvPr>
          <p:cNvCxnSpPr>
            <a:cxnSpLocks/>
            <a:stCxn id="37" idx="4"/>
            <a:endCxn id="38" idx="0"/>
          </p:cNvCxnSpPr>
          <p:nvPr/>
        </p:nvCxnSpPr>
        <p:spPr>
          <a:xfrm>
            <a:off x="1853247" y="1042777"/>
            <a:ext cx="0" cy="452174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B3FC7F07-57F4-C933-9AED-E0D51F705E02}"/>
              </a:ext>
            </a:extLst>
          </p:cNvPr>
          <p:cNvCxnSpPr>
            <a:cxnSpLocks/>
            <a:stCxn id="38" idx="4"/>
            <a:endCxn id="39" idx="0"/>
          </p:cNvCxnSpPr>
          <p:nvPr/>
        </p:nvCxnSpPr>
        <p:spPr>
          <a:xfrm>
            <a:off x="1853247" y="1846530"/>
            <a:ext cx="0" cy="452174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17F748A2-EE9F-7855-DE5F-9D83ECB6E614}"/>
              </a:ext>
            </a:extLst>
          </p:cNvPr>
          <p:cNvCxnSpPr>
            <a:cxnSpLocks/>
            <a:stCxn id="39" idx="2"/>
            <a:endCxn id="37" idx="2"/>
          </p:cNvCxnSpPr>
          <p:nvPr/>
        </p:nvCxnSpPr>
        <p:spPr>
          <a:xfrm rot="10800000">
            <a:off x="1677457" y="866988"/>
            <a:ext cx="12700" cy="1607506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[R] 56">
            <a:extLst>
              <a:ext uri="{FF2B5EF4-FFF2-40B4-BE49-F238E27FC236}">
                <a16:creationId xmlns:a16="http://schemas.microsoft.com/office/drawing/2014/main" id="{DF5BDC50-15AE-A209-47FD-50437E13E10D}"/>
              </a:ext>
            </a:extLst>
          </p:cNvPr>
          <p:cNvCxnSpPr>
            <a:cxnSpLocks/>
            <a:stCxn id="40" idx="6"/>
            <a:endCxn id="39" idx="6"/>
          </p:cNvCxnSpPr>
          <p:nvPr/>
        </p:nvCxnSpPr>
        <p:spPr>
          <a:xfrm flipV="1">
            <a:off x="2029036" y="2474494"/>
            <a:ext cx="12700" cy="1129430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56">
            <a:extLst>
              <a:ext uri="{FF2B5EF4-FFF2-40B4-BE49-F238E27FC236}">
                <a16:creationId xmlns:a16="http://schemas.microsoft.com/office/drawing/2014/main" id="{27BF3041-F9FB-C8E7-1933-4F390624565B}"/>
              </a:ext>
            </a:extLst>
          </p:cNvPr>
          <p:cNvCxnSpPr>
            <a:cxnSpLocks/>
            <a:stCxn id="40" idx="6"/>
            <a:endCxn id="37" idx="6"/>
          </p:cNvCxnSpPr>
          <p:nvPr/>
        </p:nvCxnSpPr>
        <p:spPr>
          <a:xfrm flipV="1">
            <a:off x="2029036" y="866988"/>
            <a:ext cx="12700" cy="2736936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[R] 56">
            <a:extLst>
              <a:ext uri="{FF2B5EF4-FFF2-40B4-BE49-F238E27FC236}">
                <a16:creationId xmlns:a16="http://schemas.microsoft.com/office/drawing/2014/main" id="{C6903B07-4BC2-C1A2-ABBE-B84F60DC8F3F}"/>
              </a:ext>
            </a:extLst>
          </p:cNvPr>
          <p:cNvCxnSpPr>
            <a:cxnSpLocks/>
            <a:stCxn id="40" idx="2"/>
            <a:endCxn id="38" idx="2"/>
          </p:cNvCxnSpPr>
          <p:nvPr/>
        </p:nvCxnSpPr>
        <p:spPr>
          <a:xfrm rot="10800000">
            <a:off x="1677457" y="1670743"/>
            <a:ext cx="12700" cy="1933183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8CDFFA3F-099C-6FA5-0E14-4B82206E80EC}"/>
              </a:ext>
            </a:extLst>
          </p:cNvPr>
          <p:cNvGrpSpPr/>
          <p:nvPr/>
        </p:nvGrpSpPr>
        <p:grpSpPr>
          <a:xfrm>
            <a:off x="2782276" y="543478"/>
            <a:ext cx="1065573" cy="3380161"/>
            <a:chOff x="4016679" y="1776497"/>
            <a:chExt cx="1065573" cy="3380161"/>
          </a:xfrm>
        </p:grpSpPr>
        <p:sp>
          <p:nvSpPr>
            <p:cNvPr id="70" name="모서리가 둥근 직사각형 69">
              <a:extLst>
                <a:ext uri="{FF2B5EF4-FFF2-40B4-BE49-F238E27FC236}">
                  <a16:creationId xmlns:a16="http://schemas.microsoft.com/office/drawing/2014/main" id="{2D63630B-C6B2-1E8E-87DA-5817BFA7EC9D}"/>
                </a:ext>
              </a:extLst>
            </p:cNvPr>
            <p:cNvSpPr/>
            <p:nvPr/>
          </p:nvSpPr>
          <p:spPr>
            <a:xfrm>
              <a:off x="4016679" y="1776497"/>
              <a:ext cx="1065573" cy="3380161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F883B4B-01BA-089D-5E8A-D201E7A63611}"/>
                </a:ext>
              </a:extLst>
            </p:cNvPr>
            <p:cNvSpPr txBox="1"/>
            <p:nvPr/>
          </p:nvSpPr>
          <p:spPr>
            <a:xfrm rot="5400000">
              <a:off x="4370295" y="4153814"/>
              <a:ext cx="5517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dirty="0"/>
                <a:t>…</a:t>
              </a:r>
              <a:r>
                <a:rPr kumimoji="1" lang="ko-KR" altLang="en-US" sz="2800" dirty="0"/>
                <a:t> </a:t>
              </a:r>
            </a:p>
          </p:txBody>
        </p:sp>
      </p:grp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718C804C-8BC2-34AE-F3F3-AD0A4430C8A1}"/>
              </a:ext>
            </a:extLst>
          </p:cNvPr>
          <p:cNvCxnSpPr>
            <a:cxnSpLocks/>
            <a:endCxn id="151" idx="0"/>
          </p:cNvCxnSpPr>
          <p:nvPr/>
        </p:nvCxnSpPr>
        <p:spPr>
          <a:xfrm>
            <a:off x="3318220" y="1038445"/>
            <a:ext cx="0" cy="451065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3633D285-478A-C1FF-6B0D-B946FC6EB4C9}"/>
              </a:ext>
            </a:extLst>
          </p:cNvPr>
          <p:cNvCxnSpPr>
            <a:cxnSpLocks/>
            <a:stCxn id="151" idx="4"/>
            <a:endCxn id="152" idx="0"/>
          </p:cNvCxnSpPr>
          <p:nvPr/>
        </p:nvCxnSpPr>
        <p:spPr>
          <a:xfrm>
            <a:off x="3318220" y="1841089"/>
            <a:ext cx="688" cy="446733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56">
            <a:extLst>
              <a:ext uri="{FF2B5EF4-FFF2-40B4-BE49-F238E27FC236}">
                <a16:creationId xmlns:a16="http://schemas.microsoft.com/office/drawing/2014/main" id="{214AA0CE-CD04-8B02-5BA2-5C036172263D}"/>
              </a:ext>
            </a:extLst>
          </p:cNvPr>
          <p:cNvCxnSpPr>
            <a:cxnSpLocks/>
            <a:stCxn id="152" idx="2"/>
            <a:endCxn id="150" idx="2"/>
          </p:cNvCxnSpPr>
          <p:nvPr/>
        </p:nvCxnSpPr>
        <p:spPr>
          <a:xfrm rot="10800000">
            <a:off x="3142431" y="855652"/>
            <a:ext cx="689" cy="1607961"/>
          </a:xfrm>
          <a:prstGeom prst="curvedConnector3">
            <a:avLst>
              <a:gd name="adj1" fmla="val 3327852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[R] 56">
            <a:extLst>
              <a:ext uri="{FF2B5EF4-FFF2-40B4-BE49-F238E27FC236}">
                <a16:creationId xmlns:a16="http://schemas.microsoft.com/office/drawing/2014/main" id="{F3FDD545-EAD4-635C-451E-F47CA6912ACE}"/>
              </a:ext>
            </a:extLst>
          </p:cNvPr>
          <p:cNvCxnSpPr>
            <a:cxnSpLocks/>
            <a:stCxn id="153" idx="6"/>
            <a:endCxn id="152" idx="6"/>
          </p:cNvCxnSpPr>
          <p:nvPr/>
        </p:nvCxnSpPr>
        <p:spPr>
          <a:xfrm flipV="1">
            <a:off x="3482041" y="2463611"/>
            <a:ext cx="12656" cy="1129430"/>
          </a:xfrm>
          <a:prstGeom prst="curvedConnector3">
            <a:avLst>
              <a:gd name="adj1" fmla="val 1906258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[R] 56">
            <a:extLst>
              <a:ext uri="{FF2B5EF4-FFF2-40B4-BE49-F238E27FC236}">
                <a16:creationId xmlns:a16="http://schemas.microsoft.com/office/drawing/2014/main" id="{AD155FC1-B6B4-B347-B4A5-915FB7CF49AE}"/>
              </a:ext>
            </a:extLst>
          </p:cNvPr>
          <p:cNvCxnSpPr>
            <a:cxnSpLocks/>
            <a:stCxn id="153" idx="6"/>
            <a:endCxn id="150" idx="6"/>
          </p:cNvCxnSpPr>
          <p:nvPr/>
        </p:nvCxnSpPr>
        <p:spPr>
          <a:xfrm flipV="1">
            <a:off x="3482042" y="855651"/>
            <a:ext cx="11967" cy="2737391"/>
          </a:xfrm>
          <a:prstGeom prst="curvedConnector3">
            <a:avLst>
              <a:gd name="adj1" fmla="val 2010253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56">
            <a:extLst>
              <a:ext uri="{FF2B5EF4-FFF2-40B4-BE49-F238E27FC236}">
                <a16:creationId xmlns:a16="http://schemas.microsoft.com/office/drawing/2014/main" id="{4B695C69-25E5-724A-4269-0BA6F859423A}"/>
              </a:ext>
            </a:extLst>
          </p:cNvPr>
          <p:cNvCxnSpPr>
            <a:cxnSpLocks/>
            <a:stCxn id="153" idx="2"/>
            <a:endCxn id="151" idx="2"/>
          </p:cNvCxnSpPr>
          <p:nvPr/>
        </p:nvCxnSpPr>
        <p:spPr>
          <a:xfrm rot="10800000" flipH="1">
            <a:off x="3130462" y="1665299"/>
            <a:ext cx="11968" cy="1927742"/>
          </a:xfrm>
          <a:prstGeom prst="curvedConnector3">
            <a:avLst>
              <a:gd name="adj1" fmla="val -1910094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DF752839-F73C-BCD5-34A6-2BC56D90DD9D}"/>
              </a:ext>
            </a:extLst>
          </p:cNvPr>
          <p:cNvGrpSpPr/>
          <p:nvPr/>
        </p:nvGrpSpPr>
        <p:grpSpPr>
          <a:xfrm>
            <a:off x="4823197" y="542369"/>
            <a:ext cx="1065573" cy="3380161"/>
            <a:chOff x="4016679" y="1776497"/>
            <a:chExt cx="1065573" cy="3380161"/>
          </a:xfrm>
        </p:grpSpPr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03930ABE-A9F4-5446-208A-02791E2550B7}"/>
                </a:ext>
              </a:extLst>
            </p:cNvPr>
            <p:cNvSpPr/>
            <p:nvPr/>
          </p:nvSpPr>
          <p:spPr>
            <a:xfrm>
              <a:off x="4016679" y="1776497"/>
              <a:ext cx="1065573" cy="3380161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08F491E-D433-1981-E7C2-5401AEDC3B3E}"/>
                </a:ext>
              </a:extLst>
            </p:cNvPr>
            <p:cNvSpPr txBox="1"/>
            <p:nvPr/>
          </p:nvSpPr>
          <p:spPr>
            <a:xfrm rot="5400000">
              <a:off x="4370295" y="4153814"/>
              <a:ext cx="5517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dirty="0"/>
                <a:t>…</a:t>
              </a:r>
              <a:r>
                <a:rPr kumimoji="1" lang="ko-KR" altLang="en-US" sz="2800" dirty="0"/>
                <a:t> </a:t>
              </a:r>
            </a:p>
          </p:txBody>
        </p:sp>
      </p:grp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6E620623-F25A-D86A-4B85-A3D67E233269}"/>
              </a:ext>
            </a:extLst>
          </p:cNvPr>
          <p:cNvCxnSpPr>
            <a:cxnSpLocks/>
            <a:stCxn id="154" idx="4"/>
            <a:endCxn id="155" idx="0"/>
          </p:cNvCxnSpPr>
          <p:nvPr/>
        </p:nvCxnSpPr>
        <p:spPr>
          <a:xfrm>
            <a:off x="5368524" y="1038445"/>
            <a:ext cx="2819" cy="451065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FB580897-EAAB-43AA-4025-85AE57EE37F7}"/>
              </a:ext>
            </a:extLst>
          </p:cNvPr>
          <p:cNvCxnSpPr>
            <a:cxnSpLocks/>
            <a:stCxn id="155" idx="4"/>
            <a:endCxn id="156" idx="0"/>
          </p:cNvCxnSpPr>
          <p:nvPr/>
        </p:nvCxnSpPr>
        <p:spPr>
          <a:xfrm>
            <a:off x="5371343" y="1841089"/>
            <a:ext cx="2819" cy="451065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[R] 56">
            <a:extLst>
              <a:ext uri="{FF2B5EF4-FFF2-40B4-BE49-F238E27FC236}">
                <a16:creationId xmlns:a16="http://schemas.microsoft.com/office/drawing/2014/main" id="{E8456211-7EC4-1DF5-E797-2561D79E0FAB}"/>
              </a:ext>
            </a:extLst>
          </p:cNvPr>
          <p:cNvCxnSpPr>
            <a:cxnSpLocks/>
            <a:stCxn id="156" idx="2"/>
            <a:endCxn id="154" idx="2"/>
          </p:cNvCxnSpPr>
          <p:nvPr/>
        </p:nvCxnSpPr>
        <p:spPr>
          <a:xfrm rot="10800000">
            <a:off x="5192733" y="862655"/>
            <a:ext cx="5638" cy="1605288"/>
          </a:xfrm>
          <a:prstGeom prst="curvedConnector3">
            <a:avLst>
              <a:gd name="adj1" fmla="val 4154629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[R] 56">
            <a:extLst>
              <a:ext uri="{FF2B5EF4-FFF2-40B4-BE49-F238E27FC236}">
                <a16:creationId xmlns:a16="http://schemas.microsoft.com/office/drawing/2014/main" id="{6C40BA7C-8B3C-B3D9-166B-67A4FB5A283F}"/>
              </a:ext>
            </a:extLst>
          </p:cNvPr>
          <p:cNvCxnSpPr>
            <a:cxnSpLocks/>
            <a:stCxn id="157" idx="6"/>
            <a:endCxn id="156" idx="6"/>
          </p:cNvCxnSpPr>
          <p:nvPr/>
        </p:nvCxnSpPr>
        <p:spPr>
          <a:xfrm flipV="1">
            <a:off x="5549950" y="2467944"/>
            <a:ext cx="12700" cy="1125097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[R] 56">
            <a:extLst>
              <a:ext uri="{FF2B5EF4-FFF2-40B4-BE49-F238E27FC236}">
                <a16:creationId xmlns:a16="http://schemas.microsoft.com/office/drawing/2014/main" id="{35BA9654-C4F7-A0EF-2999-AFB438E52E51}"/>
              </a:ext>
            </a:extLst>
          </p:cNvPr>
          <p:cNvCxnSpPr>
            <a:cxnSpLocks/>
            <a:stCxn id="157" idx="6"/>
            <a:endCxn id="154" idx="6"/>
          </p:cNvCxnSpPr>
          <p:nvPr/>
        </p:nvCxnSpPr>
        <p:spPr>
          <a:xfrm flipH="1" flipV="1">
            <a:off x="5544312" y="862656"/>
            <a:ext cx="5638" cy="2730385"/>
          </a:xfrm>
          <a:prstGeom prst="curvedConnector3">
            <a:avLst>
              <a:gd name="adj1" fmla="val -4054629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56">
            <a:extLst>
              <a:ext uri="{FF2B5EF4-FFF2-40B4-BE49-F238E27FC236}">
                <a16:creationId xmlns:a16="http://schemas.microsoft.com/office/drawing/2014/main" id="{CC97875B-74FD-6BC6-1452-556D49F1E29E}"/>
              </a:ext>
            </a:extLst>
          </p:cNvPr>
          <p:cNvCxnSpPr>
            <a:cxnSpLocks/>
            <a:stCxn id="157" idx="2"/>
            <a:endCxn id="155" idx="2"/>
          </p:cNvCxnSpPr>
          <p:nvPr/>
        </p:nvCxnSpPr>
        <p:spPr>
          <a:xfrm rot="10800000">
            <a:off x="5195554" y="1665301"/>
            <a:ext cx="2819" cy="1927741"/>
          </a:xfrm>
          <a:prstGeom prst="curvedConnector3">
            <a:avLst>
              <a:gd name="adj1" fmla="val 8209259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[R] 96">
            <a:extLst>
              <a:ext uri="{FF2B5EF4-FFF2-40B4-BE49-F238E27FC236}">
                <a16:creationId xmlns:a16="http://schemas.microsoft.com/office/drawing/2014/main" id="{21BF42AE-DE6D-E3D6-62B2-E7CDEB23E929}"/>
              </a:ext>
            </a:extLst>
          </p:cNvPr>
          <p:cNvCxnSpPr>
            <a:cxnSpLocks/>
            <a:stCxn id="9" idx="6"/>
            <a:endCxn id="38" idx="2"/>
          </p:cNvCxnSpPr>
          <p:nvPr/>
        </p:nvCxnSpPr>
        <p:spPr>
          <a:xfrm>
            <a:off x="366449" y="861547"/>
            <a:ext cx="1311009" cy="809195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[R] 99">
            <a:extLst>
              <a:ext uri="{FF2B5EF4-FFF2-40B4-BE49-F238E27FC236}">
                <a16:creationId xmlns:a16="http://schemas.microsoft.com/office/drawing/2014/main" id="{E9B6F652-D8AF-BA67-A661-203006694E36}"/>
              </a:ext>
            </a:extLst>
          </p:cNvPr>
          <p:cNvCxnSpPr>
            <a:cxnSpLocks/>
            <a:stCxn id="9" idx="6"/>
            <a:endCxn id="39" idx="2"/>
          </p:cNvCxnSpPr>
          <p:nvPr/>
        </p:nvCxnSpPr>
        <p:spPr>
          <a:xfrm>
            <a:off x="366449" y="861546"/>
            <a:ext cx="1311009" cy="1612948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[R] 102">
            <a:extLst>
              <a:ext uri="{FF2B5EF4-FFF2-40B4-BE49-F238E27FC236}">
                <a16:creationId xmlns:a16="http://schemas.microsoft.com/office/drawing/2014/main" id="{7F9777D2-87ED-97EF-42C6-4A8FB10E5CE1}"/>
              </a:ext>
            </a:extLst>
          </p:cNvPr>
          <p:cNvCxnSpPr>
            <a:cxnSpLocks/>
            <a:stCxn id="9" idx="6"/>
            <a:endCxn id="40" idx="2"/>
          </p:cNvCxnSpPr>
          <p:nvPr/>
        </p:nvCxnSpPr>
        <p:spPr>
          <a:xfrm>
            <a:off x="366449" y="861546"/>
            <a:ext cx="1311009" cy="2742378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[R] 105">
            <a:extLst>
              <a:ext uri="{FF2B5EF4-FFF2-40B4-BE49-F238E27FC236}">
                <a16:creationId xmlns:a16="http://schemas.microsoft.com/office/drawing/2014/main" id="{90018C0B-1B27-3FD4-105D-31F536EB3697}"/>
              </a:ext>
            </a:extLst>
          </p:cNvPr>
          <p:cNvCxnSpPr>
            <a:cxnSpLocks/>
            <a:stCxn id="9" idx="6"/>
            <a:endCxn id="151" idx="2"/>
          </p:cNvCxnSpPr>
          <p:nvPr/>
        </p:nvCxnSpPr>
        <p:spPr>
          <a:xfrm>
            <a:off x="366448" y="861547"/>
            <a:ext cx="2775982" cy="803753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09D516C1-BC35-E848-34B5-464B558F09C8}"/>
              </a:ext>
            </a:extLst>
          </p:cNvPr>
          <p:cNvCxnSpPr>
            <a:cxnSpLocks/>
            <a:stCxn id="9" idx="6"/>
            <a:endCxn id="153" idx="2"/>
          </p:cNvCxnSpPr>
          <p:nvPr/>
        </p:nvCxnSpPr>
        <p:spPr>
          <a:xfrm>
            <a:off x="366448" y="861547"/>
            <a:ext cx="2764014" cy="2731495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F392AB4F-3770-E469-E8D5-61D2FF3856DE}"/>
                  </a:ext>
                </a:extLst>
              </p:cNvPr>
              <p:cNvSpPr/>
              <p:nvPr/>
            </p:nvSpPr>
            <p:spPr>
              <a:xfrm>
                <a:off x="3142430" y="679861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2−1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F392AB4F-3770-E469-E8D5-61D2FF3856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430" y="679861"/>
                <a:ext cx="351579" cy="351579"/>
              </a:xfrm>
              <a:prstGeom prst="ellipse">
                <a:avLst/>
              </a:prstGeom>
              <a:blipFill>
                <a:blip r:embed="rId8"/>
                <a:stretch>
                  <a:fillRect l="-30000" r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B61E1919-D48D-7A8D-9DE7-6FE2917CA344}"/>
                  </a:ext>
                </a:extLst>
              </p:cNvPr>
              <p:cNvSpPr/>
              <p:nvPr/>
            </p:nvSpPr>
            <p:spPr>
              <a:xfrm>
                <a:off x="3142431" y="1489510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2−2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B61E1919-D48D-7A8D-9DE7-6FE2917CA3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431" y="1489510"/>
                <a:ext cx="351579" cy="351579"/>
              </a:xfrm>
              <a:prstGeom prst="ellipse">
                <a:avLst/>
              </a:prstGeom>
              <a:blipFill>
                <a:blip r:embed="rId9"/>
                <a:stretch>
                  <a:fillRect l="-30000" r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2A24D5F5-FD4B-7F8C-43FC-851C811D67EA}"/>
                  </a:ext>
                </a:extLst>
              </p:cNvPr>
              <p:cNvSpPr/>
              <p:nvPr/>
            </p:nvSpPr>
            <p:spPr>
              <a:xfrm>
                <a:off x="3143119" y="2287822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2−3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2A24D5F5-FD4B-7F8C-43FC-851C811D6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119" y="2287822"/>
                <a:ext cx="351579" cy="351579"/>
              </a:xfrm>
              <a:prstGeom prst="ellipse">
                <a:avLst/>
              </a:prstGeom>
              <a:blipFill>
                <a:blip r:embed="rId10"/>
                <a:stretch>
                  <a:fillRect l="-34483" r="-6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D1C179A-85C3-4690-9BC8-8F01280944BC}"/>
                  </a:ext>
                </a:extLst>
              </p:cNvPr>
              <p:cNvSpPr/>
              <p:nvPr/>
            </p:nvSpPr>
            <p:spPr>
              <a:xfrm>
                <a:off x="3130463" y="3417252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D1C179A-85C3-4690-9BC8-8F0128094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463" y="3417252"/>
                <a:ext cx="351579" cy="351579"/>
              </a:xfrm>
              <a:prstGeom prst="ellipse">
                <a:avLst/>
              </a:prstGeom>
              <a:blipFill>
                <a:blip r:embed="rId11"/>
                <a:stretch>
                  <a:fillRect l="-33333" r="-3333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55915036-A8EC-BA1A-4C1F-866653AC9910}"/>
                  </a:ext>
                </a:extLst>
              </p:cNvPr>
              <p:cNvSpPr/>
              <p:nvPr/>
            </p:nvSpPr>
            <p:spPr>
              <a:xfrm>
                <a:off x="5192734" y="686866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55915036-A8EC-BA1A-4C1F-866653AC99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734" y="686866"/>
                <a:ext cx="351579" cy="351579"/>
              </a:xfrm>
              <a:prstGeom prst="ellipse">
                <a:avLst/>
              </a:prstGeom>
              <a:blipFill>
                <a:blip r:embed="rId12"/>
                <a:stretch>
                  <a:fillRect l="-33333" r="-3333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1C276FA6-D6B0-D6B8-C471-919573BD05C1}"/>
                  </a:ext>
                </a:extLst>
              </p:cNvPr>
              <p:cNvSpPr/>
              <p:nvPr/>
            </p:nvSpPr>
            <p:spPr>
              <a:xfrm>
                <a:off x="5195553" y="1489510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1C276FA6-D6B0-D6B8-C471-919573BD0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553" y="1489510"/>
                <a:ext cx="351579" cy="351579"/>
              </a:xfrm>
              <a:prstGeom prst="ellipse">
                <a:avLst/>
              </a:prstGeom>
              <a:blipFill>
                <a:blip r:embed="rId13"/>
                <a:stretch>
                  <a:fillRect l="-30000" r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52E54D93-8E74-5A05-F5F0-967FEC1C23BD}"/>
                  </a:ext>
                </a:extLst>
              </p:cNvPr>
              <p:cNvSpPr/>
              <p:nvPr/>
            </p:nvSpPr>
            <p:spPr>
              <a:xfrm>
                <a:off x="5198372" y="2292154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52E54D93-8E74-5A05-F5F0-967FEC1C2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372" y="2292154"/>
                <a:ext cx="351579" cy="351579"/>
              </a:xfrm>
              <a:prstGeom prst="ellipse">
                <a:avLst/>
              </a:prstGeom>
              <a:blipFill>
                <a:blip r:embed="rId14"/>
                <a:stretch>
                  <a:fillRect l="-30000" r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8CC19573-F2CE-B47C-3482-4C878C953541}"/>
                  </a:ext>
                </a:extLst>
              </p:cNvPr>
              <p:cNvSpPr/>
              <p:nvPr/>
            </p:nvSpPr>
            <p:spPr>
              <a:xfrm>
                <a:off x="5198372" y="3417251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8CC19573-F2CE-B47C-3482-4C878C953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372" y="3417251"/>
                <a:ext cx="351579" cy="351579"/>
              </a:xfrm>
              <a:prstGeom prst="ellipse">
                <a:avLst/>
              </a:prstGeom>
              <a:blipFill>
                <a:blip r:embed="rId15"/>
                <a:stretch>
                  <a:fillRect l="-30000" r="-6667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DACE3C59-8CC0-C497-2DCC-5DA9675B39BE}"/>
                  </a:ext>
                </a:extLst>
              </p:cNvPr>
              <p:cNvSpPr/>
              <p:nvPr/>
            </p:nvSpPr>
            <p:spPr>
              <a:xfrm>
                <a:off x="10095" y="1489510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DACE3C59-8CC0-C497-2DCC-5DA9675B39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5" y="1489510"/>
                <a:ext cx="351579" cy="35157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DFF2D475-2389-2252-D385-F18A60F3F15A}"/>
                  </a:ext>
                </a:extLst>
              </p:cNvPr>
              <p:cNvSpPr/>
              <p:nvPr/>
            </p:nvSpPr>
            <p:spPr>
              <a:xfrm>
                <a:off x="10094" y="2287618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DFF2D475-2389-2252-D385-F18A60F3F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" y="2287618"/>
                <a:ext cx="351579" cy="351579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3B47773-BAE8-6D1F-8C5E-E8C262AA21C7}"/>
                  </a:ext>
                </a:extLst>
              </p:cNvPr>
              <p:cNvSpPr/>
              <p:nvPr/>
            </p:nvSpPr>
            <p:spPr>
              <a:xfrm>
                <a:off x="18238" y="3417251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3B47773-BAE8-6D1F-8C5E-E8C262AA2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" y="3417251"/>
                <a:ext cx="351579" cy="351579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왼쪽 대괄호[L] 169">
            <a:extLst>
              <a:ext uri="{FF2B5EF4-FFF2-40B4-BE49-F238E27FC236}">
                <a16:creationId xmlns:a16="http://schemas.microsoft.com/office/drawing/2014/main" id="{6E224268-61A0-25BD-03C6-25E1471A7580}"/>
              </a:ext>
            </a:extLst>
          </p:cNvPr>
          <p:cNvSpPr/>
          <p:nvPr/>
        </p:nvSpPr>
        <p:spPr>
          <a:xfrm rot="16200000">
            <a:off x="3419482" y="2075793"/>
            <a:ext cx="276315" cy="4019597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22E03D5-0FE4-FCEA-74D7-B4C07D800D5B}"/>
                  </a:ext>
                </a:extLst>
              </p:cNvPr>
              <p:cNvSpPr txBox="1"/>
              <p:nvPr/>
            </p:nvSpPr>
            <p:spPr>
              <a:xfrm>
                <a:off x="3257622" y="4013732"/>
                <a:ext cx="59022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4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</m:t>
                    </m:r>
                  </m:oMath>
                </a14:m>
                <a:r>
                  <a:rPr kumimoji="1" lang="en-US" altLang="ko-KR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kumimoji="1" lang="ko-KR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22E03D5-0FE4-FCEA-74D7-B4C07D800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622" y="4013732"/>
                <a:ext cx="590226" cy="461665"/>
              </a:xfrm>
              <a:prstGeom prst="rect">
                <a:avLst/>
              </a:prstGeom>
              <a:blipFill>
                <a:blip r:embed="rId19"/>
                <a:stretch>
                  <a:fillRect t="-7895" r="-17021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액자 171">
            <a:extLst>
              <a:ext uri="{FF2B5EF4-FFF2-40B4-BE49-F238E27FC236}">
                <a16:creationId xmlns:a16="http://schemas.microsoft.com/office/drawing/2014/main" id="{3A250D59-0C6B-6781-E3AD-419937AB1957}"/>
              </a:ext>
            </a:extLst>
          </p:cNvPr>
          <p:cNvSpPr/>
          <p:nvPr/>
        </p:nvSpPr>
        <p:spPr>
          <a:xfrm>
            <a:off x="-470629" y="391238"/>
            <a:ext cx="6563996" cy="4084159"/>
          </a:xfrm>
          <a:prstGeom prst="frame">
            <a:avLst>
              <a:gd name="adj1" fmla="val 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9F993729-8AAD-61FD-E311-BFB27EB72439}"/>
                  </a:ext>
                </a:extLst>
              </p:cNvPr>
              <p:cNvSpPr txBox="1"/>
              <p:nvPr/>
            </p:nvSpPr>
            <p:spPr>
              <a:xfrm>
                <a:off x="-565353" y="3296"/>
                <a:ext cx="16314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𝐆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</m:t>
                      </m:r>
                      <m:r>
                        <a:rPr kumimoji="1" lang="ko-KR" altLang="en-US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𝐕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′, 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𝐄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′)</m:t>
                      </m:r>
                    </m:oMath>
                  </m:oMathPara>
                </a14:m>
                <a:endParaRPr kumimoji="1" lang="ko-KR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9F993729-8AAD-61FD-E311-BFB27EB72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65353" y="3296"/>
                <a:ext cx="1631472" cy="400110"/>
              </a:xfrm>
              <a:prstGeom prst="rect">
                <a:avLst/>
              </a:prstGeom>
              <a:blipFill>
                <a:blip r:embed="rId20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모서리가 둥근 직사각형 175">
            <a:extLst>
              <a:ext uri="{FF2B5EF4-FFF2-40B4-BE49-F238E27FC236}">
                <a16:creationId xmlns:a16="http://schemas.microsoft.com/office/drawing/2014/main" id="{8A855959-1EEB-BDFD-4420-FA8CB0C73D5B}"/>
              </a:ext>
            </a:extLst>
          </p:cNvPr>
          <p:cNvSpPr/>
          <p:nvPr/>
        </p:nvSpPr>
        <p:spPr>
          <a:xfrm rot="16200000">
            <a:off x="4920934" y="-55116"/>
            <a:ext cx="221690" cy="461579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34DC8DCA-7F2A-A08D-112A-97690F28A842}"/>
                  </a:ext>
                </a:extLst>
              </p:cNvPr>
              <p:cNvSpPr txBox="1"/>
              <p:nvPr/>
            </p:nvSpPr>
            <p:spPr>
              <a:xfrm>
                <a:off x="5227334" y="-44114"/>
                <a:ext cx="9076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20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clique</m:t>
                      </m:r>
                    </m:oMath>
                  </m:oMathPara>
                </a14:m>
                <a:endParaRPr kumimoji="1" lang="ko-KR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34DC8DCA-7F2A-A08D-112A-97690F28A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334" y="-44114"/>
                <a:ext cx="907620" cy="400110"/>
              </a:xfrm>
              <a:prstGeom prst="rect">
                <a:avLst/>
              </a:prstGeom>
              <a:blipFill>
                <a:blip r:embed="rId21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직선 연결선[R] 182">
            <a:extLst>
              <a:ext uri="{FF2B5EF4-FFF2-40B4-BE49-F238E27FC236}">
                <a16:creationId xmlns:a16="http://schemas.microsoft.com/office/drawing/2014/main" id="{AFB092BA-E20D-D45C-9D7F-A3617C9981CC}"/>
              </a:ext>
            </a:extLst>
          </p:cNvPr>
          <p:cNvCxnSpPr>
            <a:cxnSpLocks/>
            <a:stCxn id="150" idx="6"/>
            <a:endCxn id="155" idx="2"/>
          </p:cNvCxnSpPr>
          <p:nvPr/>
        </p:nvCxnSpPr>
        <p:spPr>
          <a:xfrm>
            <a:off x="3494008" y="855651"/>
            <a:ext cx="1701544" cy="809649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[R] 185">
            <a:extLst>
              <a:ext uri="{FF2B5EF4-FFF2-40B4-BE49-F238E27FC236}">
                <a16:creationId xmlns:a16="http://schemas.microsoft.com/office/drawing/2014/main" id="{6645B631-5314-0900-960C-61B3B7CAC176}"/>
              </a:ext>
            </a:extLst>
          </p:cNvPr>
          <p:cNvCxnSpPr>
            <a:cxnSpLocks/>
            <a:stCxn id="150" idx="6"/>
            <a:endCxn id="156" idx="2"/>
          </p:cNvCxnSpPr>
          <p:nvPr/>
        </p:nvCxnSpPr>
        <p:spPr>
          <a:xfrm>
            <a:off x="3494009" y="855651"/>
            <a:ext cx="1704363" cy="1612293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[R] 188">
            <a:extLst>
              <a:ext uri="{FF2B5EF4-FFF2-40B4-BE49-F238E27FC236}">
                <a16:creationId xmlns:a16="http://schemas.microsoft.com/office/drawing/2014/main" id="{585AC23A-5FA8-CE05-D914-2A83E05941FD}"/>
              </a:ext>
            </a:extLst>
          </p:cNvPr>
          <p:cNvCxnSpPr>
            <a:cxnSpLocks/>
            <a:stCxn id="150" idx="6"/>
            <a:endCxn id="157" idx="2"/>
          </p:cNvCxnSpPr>
          <p:nvPr/>
        </p:nvCxnSpPr>
        <p:spPr>
          <a:xfrm>
            <a:off x="3494009" y="855650"/>
            <a:ext cx="1704363" cy="273739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[R] 190">
            <a:extLst>
              <a:ext uri="{FF2B5EF4-FFF2-40B4-BE49-F238E27FC236}">
                <a16:creationId xmlns:a16="http://schemas.microsoft.com/office/drawing/2014/main" id="{EF3C21F0-A57D-E030-9389-04CFF37F7062}"/>
              </a:ext>
            </a:extLst>
          </p:cNvPr>
          <p:cNvCxnSpPr>
            <a:cxnSpLocks/>
            <a:stCxn id="151" idx="6"/>
            <a:endCxn id="154" idx="2"/>
          </p:cNvCxnSpPr>
          <p:nvPr/>
        </p:nvCxnSpPr>
        <p:spPr>
          <a:xfrm flipV="1">
            <a:off x="3494009" y="862655"/>
            <a:ext cx="1698724" cy="802644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[R] 193">
            <a:extLst>
              <a:ext uri="{FF2B5EF4-FFF2-40B4-BE49-F238E27FC236}">
                <a16:creationId xmlns:a16="http://schemas.microsoft.com/office/drawing/2014/main" id="{4309603A-46B1-E95D-36F2-29C93B685446}"/>
              </a:ext>
            </a:extLst>
          </p:cNvPr>
          <p:cNvCxnSpPr>
            <a:cxnSpLocks/>
            <a:stCxn id="151" idx="6"/>
            <a:endCxn id="156" idx="2"/>
          </p:cNvCxnSpPr>
          <p:nvPr/>
        </p:nvCxnSpPr>
        <p:spPr>
          <a:xfrm>
            <a:off x="3494009" y="1665299"/>
            <a:ext cx="1704362" cy="802644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[R] 195">
            <a:extLst>
              <a:ext uri="{FF2B5EF4-FFF2-40B4-BE49-F238E27FC236}">
                <a16:creationId xmlns:a16="http://schemas.microsoft.com/office/drawing/2014/main" id="{B985E49E-BA01-92BC-2EA2-DD408D124D70}"/>
              </a:ext>
            </a:extLst>
          </p:cNvPr>
          <p:cNvCxnSpPr>
            <a:cxnSpLocks/>
            <a:stCxn id="152" idx="6"/>
            <a:endCxn id="157" idx="2"/>
          </p:cNvCxnSpPr>
          <p:nvPr/>
        </p:nvCxnSpPr>
        <p:spPr>
          <a:xfrm>
            <a:off x="3494697" y="2463612"/>
            <a:ext cx="1703674" cy="1129429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[R] 197">
            <a:extLst>
              <a:ext uri="{FF2B5EF4-FFF2-40B4-BE49-F238E27FC236}">
                <a16:creationId xmlns:a16="http://schemas.microsoft.com/office/drawing/2014/main" id="{9374E4D0-8614-F429-AAD2-FF3DF7BD9A19}"/>
              </a:ext>
            </a:extLst>
          </p:cNvPr>
          <p:cNvCxnSpPr>
            <a:cxnSpLocks/>
            <a:stCxn id="151" idx="6"/>
            <a:endCxn id="157" idx="2"/>
          </p:cNvCxnSpPr>
          <p:nvPr/>
        </p:nvCxnSpPr>
        <p:spPr>
          <a:xfrm>
            <a:off x="3494009" y="1665300"/>
            <a:ext cx="1704362" cy="1927741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[R] 200">
            <a:extLst>
              <a:ext uri="{FF2B5EF4-FFF2-40B4-BE49-F238E27FC236}">
                <a16:creationId xmlns:a16="http://schemas.microsoft.com/office/drawing/2014/main" id="{98BCB44F-082A-E095-18CD-F649CCB0D0E5}"/>
              </a:ext>
            </a:extLst>
          </p:cNvPr>
          <p:cNvCxnSpPr>
            <a:cxnSpLocks/>
            <a:stCxn id="152" idx="6"/>
            <a:endCxn id="155" idx="2"/>
          </p:cNvCxnSpPr>
          <p:nvPr/>
        </p:nvCxnSpPr>
        <p:spPr>
          <a:xfrm flipV="1">
            <a:off x="3494698" y="1665299"/>
            <a:ext cx="1700855" cy="798312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[R] 203">
            <a:extLst>
              <a:ext uri="{FF2B5EF4-FFF2-40B4-BE49-F238E27FC236}">
                <a16:creationId xmlns:a16="http://schemas.microsoft.com/office/drawing/2014/main" id="{B9EFCC50-07B2-4C8A-1FF4-7C94015A42E9}"/>
              </a:ext>
            </a:extLst>
          </p:cNvPr>
          <p:cNvCxnSpPr>
            <a:cxnSpLocks/>
            <a:stCxn id="152" idx="6"/>
            <a:endCxn id="154" idx="2"/>
          </p:cNvCxnSpPr>
          <p:nvPr/>
        </p:nvCxnSpPr>
        <p:spPr>
          <a:xfrm flipV="1">
            <a:off x="3494697" y="862655"/>
            <a:ext cx="1698036" cy="1600956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[R] 205">
            <a:extLst>
              <a:ext uri="{FF2B5EF4-FFF2-40B4-BE49-F238E27FC236}">
                <a16:creationId xmlns:a16="http://schemas.microsoft.com/office/drawing/2014/main" id="{29407E1B-EC6F-974D-7FE7-0977D7DED968}"/>
              </a:ext>
            </a:extLst>
          </p:cNvPr>
          <p:cNvCxnSpPr>
            <a:cxnSpLocks/>
            <a:stCxn id="153" idx="6"/>
            <a:endCxn id="156" idx="2"/>
          </p:cNvCxnSpPr>
          <p:nvPr/>
        </p:nvCxnSpPr>
        <p:spPr>
          <a:xfrm flipV="1">
            <a:off x="3482041" y="2467943"/>
            <a:ext cx="1716330" cy="1125098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>
            <a:extLst>
              <a:ext uri="{FF2B5EF4-FFF2-40B4-BE49-F238E27FC236}">
                <a16:creationId xmlns:a16="http://schemas.microsoft.com/office/drawing/2014/main" id="{C2EB1925-24E6-7926-4FF1-DC2979E32BEB}"/>
              </a:ext>
            </a:extLst>
          </p:cNvPr>
          <p:cNvCxnSpPr>
            <a:cxnSpLocks/>
            <a:stCxn id="153" idx="6"/>
            <a:endCxn id="155" idx="2"/>
          </p:cNvCxnSpPr>
          <p:nvPr/>
        </p:nvCxnSpPr>
        <p:spPr>
          <a:xfrm flipV="1">
            <a:off x="3482042" y="1665299"/>
            <a:ext cx="1713511" cy="1927742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[R] 211">
            <a:extLst>
              <a:ext uri="{FF2B5EF4-FFF2-40B4-BE49-F238E27FC236}">
                <a16:creationId xmlns:a16="http://schemas.microsoft.com/office/drawing/2014/main" id="{3F4424E2-14E8-6602-F6BC-5E3A3DBFF9B7}"/>
              </a:ext>
            </a:extLst>
          </p:cNvPr>
          <p:cNvCxnSpPr>
            <a:cxnSpLocks/>
            <a:stCxn id="153" idx="6"/>
          </p:cNvCxnSpPr>
          <p:nvPr/>
        </p:nvCxnSpPr>
        <p:spPr>
          <a:xfrm flipV="1">
            <a:off x="3482042" y="913185"/>
            <a:ext cx="1713511" cy="2679857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B91027B-175E-93E6-594B-E6CF33AC4387}"/>
              </a:ext>
            </a:extLst>
          </p:cNvPr>
          <p:cNvSpPr txBox="1"/>
          <p:nvPr/>
        </p:nvSpPr>
        <p:spPr>
          <a:xfrm>
            <a:off x="4127522" y="519829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…</a:t>
            </a:r>
            <a:r>
              <a:rPr kumimoji="1" lang="ko-KR" altLang="en-US" sz="2800" dirty="0"/>
              <a:t> 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77B8769-B9A9-B2AC-5C80-9BA46B390394}"/>
              </a:ext>
            </a:extLst>
          </p:cNvPr>
          <p:cNvSpPr txBox="1"/>
          <p:nvPr/>
        </p:nvSpPr>
        <p:spPr>
          <a:xfrm>
            <a:off x="4130788" y="3208289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…</a:t>
            </a:r>
            <a:r>
              <a:rPr kumimoji="1" lang="ko-KR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6776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40D1F1EA-D774-132F-B6FA-A708A33F4581}"/>
              </a:ext>
            </a:extLst>
          </p:cNvPr>
          <p:cNvCxnSpPr>
            <a:cxnSpLocks/>
            <a:stCxn id="9" idx="6"/>
            <a:endCxn id="152" idx="2"/>
          </p:cNvCxnSpPr>
          <p:nvPr/>
        </p:nvCxnSpPr>
        <p:spPr>
          <a:xfrm>
            <a:off x="366448" y="861547"/>
            <a:ext cx="2776670" cy="1602065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3622BC2D-B2C5-14E0-B0F7-0770641A8B47}"/>
                  </a:ext>
                </a:extLst>
              </p:cNvPr>
              <p:cNvSpPr/>
              <p:nvPr/>
            </p:nvSpPr>
            <p:spPr>
              <a:xfrm>
                <a:off x="14870" y="685757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3622BC2D-B2C5-14E0-B0F7-0770641A8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0" y="685757"/>
                <a:ext cx="351579" cy="35157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A3D5731-30A9-9DA2-7E8A-F7BAF5C0A4A7}"/>
              </a:ext>
            </a:extLst>
          </p:cNvPr>
          <p:cNvSpPr txBox="1"/>
          <p:nvPr/>
        </p:nvSpPr>
        <p:spPr>
          <a:xfrm rot="5400000">
            <a:off x="14178" y="2599810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…</a:t>
            </a:r>
            <a:r>
              <a:rPr kumimoji="1" lang="ko-KR" altLang="en-US" sz="2800" dirty="0"/>
              <a:t> 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A0F28994-1BF6-EDC6-E2DB-0D5D681BD4F4}"/>
              </a:ext>
            </a:extLst>
          </p:cNvPr>
          <p:cNvSpPr/>
          <p:nvPr/>
        </p:nvSpPr>
        <p:spPr>
          <a:xfrm>
            <a:off x="1323653" y="547811"/>
            <a:ext cx="1065573" cy="3380161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00AE2835-BF3B-1FA6-6447-C1737E8663B9}"/>
                  </a:ext>
                </a:extLst>
              </p:cNvPr>
              <p:cNvSpPr/>
              <p:nvPr/>
            </p:nvSpPr>
            <p:spPr>
              <a:xfrm>
                <a:off x="1677458" y="691199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1−1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00AE2835-BF3B-1FA6-6447-C1737E8663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458" y="691199"/>
                <a:ext cx="351579" cy="351579"/>
              </a:xfrm>
              <a:prstGeom prst="ellipse">
                <a:avLst/>
              </a:prstGeom>
              <a:blipFill>
                <a:blip r:embed="rId3"/>
                <a:stretch>
                  <a:fillRect l="-30000" r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5A75E8A9-286F-C5BF-C337-8F733F73E002}"/>
                  </a:ext>
                </a:extLst>
              </p:cNvPr>
              <p:cNvSpPr/>
              <p:nvPr/>
            </p:nvSpPr>
            <p:spPr>
              <a:xfrm>
                <a:off x="1677458" y="2298705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1−3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5A75E8A9-286F-C5BF-C337-8F733F73E0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458" y="2298705"/>
                <a:ext cx="351579" cy="351579"/>
              </a:xfrm>
              <a:prstGeom prst="ellipse">
                <a:avLst/>
              </a:prstGeom>
              <a:blipFill>
                <a:blip r:embed="rId4"/>
                <a:stretch>
                  <a:fillRect l="-30000" r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93CF936E-A00A-E83F-D8C6-1B68FF8436B2}"/>
                  </a:ext>
                </a:extLst>
              </p:cNvPr>
              <p:cNvSpPr/>
              <p:nvPr/>
            </p:nvSpPr>
            <p:spPr>
              <a:xfrm>
                <a:off x="1677458" y="3428135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93CF936E-A00A-E83F-D8C6-1B68FF843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458" y="3428135"/>
                <a:ext cx="351579" cy="351579"/>
              </a:xfrm>
              <a:prstGeom prst="ellipse">
                <a:avLst/>
              </a:prstGeom>
              <a:blipFill>
                <a:blip r:embed="rId5"/>
                <a:stretch>
                  <a:fillRect l="-33333" r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6A245AA4-4EC7-8D1E-177D-B23C79CFEFBB}"/>
              </a:ext>
            </a:extLst>
          </p:cNvPr>
          <p:cNvSpPr txBox="1"/>
          <p:nvPr/>
        </p:nvSpPr>
        <p:spPr>
          <a:xfrm rot="5400000">
            <a:off x="1677268" y="2925127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…</a:t>
            </a:r>
            <a:r>
              <a:rPr kumimoji="1" lang="ko-KR" altLang="en-US" sz="28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E7D7C8B5-0617-10D1-DCAD-D0FD03F7210D}"/>
                  </a:ext>
                </a:extLst>
              </p:cNvPr>
              <p:cNvSpPr/>
              <p:nvPr/>
            </p:nvSpPr>
            <p:spPr>
              <a:xfrm>
                <a:off x="1677458" y="1494952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1−2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E7D7C8B5-0617-10D1-DCAD-D0FD03F721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458" y="1494952"/>
                <a:ext cx="351579" cy="351579"/>
              </a:xfrm>
              <a:prstGeom prst="ellipse">
                <a:avLst/>
              </a:prstGeom>
              <a:blipFill>
                <a:blip r:embed="rId6"/>
                <a:stretch>
                  <a:fillRect l="-30000" r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BF05D84-E63E-E074-4232-D4210D573AA2}"/>
              </a:ext>
            </a:extLst>
          </p:cNvPr>
          <p:cNvCxnSpPr>
            <a:cxnSpLocks/>
            <a:stCxn id="37" idx="4"/>
            <a:endCxn id="38" idx="0"/>
          </p:cNvCxnSpPr>
          <p:nvPr/>
        </p:nvCxnSpPr>
        <p:spPr>
          <a:xfrm>
            <a:off x="1853247" y="1042777"/>
            <a:ext cx="0" cy="452174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B3FC7F07-57F4-C933-9AED-E0D51F705E02}"/>
              </a:ext>
            </a:extLst>
          </p:cNvPr>
          <p:cNvCxnSpPr>
            <a:cxnSpLocks/>
            <a:stCxn id="38" idx="4"/>
            <a:endCxn id="39" idx="0"/>
          </p:cNvCxnSpPr>
          <p:nvPr/>
        </p:nvCxnSpPr>
        <p:spPr>
          <a:xfrm>
            <a:off x="1853247" y="1846530"/>
            <a:ext cx="0" cy="452174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17F748A2-EE9F-7855-DE5F-9D83ECB6E614}"/>
              </a:ext>
            </a:extLst>
          </p:cNvPr>
          <p:cNvCxnSpPr>
            <a:cxnSpLocks/>
            <a:stCxn id="39" idx="2"/>
            <a:endCxn id="37" idx="2"/>
          </p:cNvCxnSpPr>
          <p:nvPr/>
        </p:nvCxnSpPr>
        <p:spPr>
          <a:xfrm rot="10800000">
            <a:off x="1677457" y="866988"/>
            <a:ext cx="12700" cy="1607506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[R] 56">
            <a:extLst>
              <a:ext uri="{FF2B5EF4-FFF2-40B4-BE49-F238E27FC236}">
                <a16:creationId xmlns:a16="http://schemas.microsoft.com/office/drawing/2014/main" id="{DF5BDC50-15AE-A209-47FD-50437E13E10D}"/>
              </a:ext>
            </a:extLst>
          </p:cNvPr>
          <p:cNvCxnSpPr>
            <a:cxnSpLocks/>
            <a:stCxn id="40" idx="6"/>
            <a:endCxn id="39" idx="6"/>
          </p:cNvCxnSpPr>
          <p:nvPr/>
        </p:nvCxnSpPr>
        <p:spPr>
          <a:xfrm flipV="1">
            <a:off x="2029036" y="2474494"/>
            <a:ext cx="12700" cy="1129430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56">
            <a:extLst>
              <a:ext uri="{FF2B5EF4-FFF2-40B4-BE49-F238E27FC236}">
                <a16:creationId xmlns:a16="http://schemas.microsoft.com/office/drawing/2014/main" id="{27BF3041-F9FB-C8E7-1933-4F390624565B}"/>
              </a:ext>
            </a:extLst>
          </p:cNvPr>
          <p:cNvCxnSpPr>
            <a:cxnSpLocks/>
            <a:stCxn id="40" idx="6"/>
            <a:endCxn id="37" idx="6"/>
          </p:cNvCxnSpPr>
          <p:nvPr/>
        </p:nvCxnSpPr>
        <p:spPr>
          <a:xfrm flipV="1">
            <a:off x="2029036" y="866988"/>
            <a:ext cx="12700" cy="2736936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[R] 56">
            <a:extLst>
              <a:ext uri="{FF2B5EF4-FFF2-40B4-BE49-F238E27FC236}">
                <a16:creationId xmlns:a16="http://schemas.microsoft.com/office/drawing/2014/main" id="{C6903B07-4BC2-C1A2-ABBE-B84F60DC8F3F}"/>
              </a:ext>
            </a:extLst>
          </p:cNvPr>
          <p:cNvCxnSpPr>
            <a:cxnSpLocks/>
            <a:stCxn id="40" idx="2"/>
            <a:endCxn id="38" idx="2"/>
          </p:cNvCxnSpPr>
          <p:nvPr/>
        </p:nvCxnSpPr>
        <p:spPr>
          <a:xfrm rot="10800000">
            <a:off x="1677457" y="1670743"/>
            <a:ext cx="12700" cy="1933183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8CDFFA3F-099C-6FA5-0E14-4B82206E80EC}"/>
              </a:ext>
            </a:extLst>
          </p:cNvPr>
          <p:cNvGrpSpPr/>
          <p:nvPr/>
        </p:nvGrpSpPr>
        <p:grpSpPr>
          <a:xfrm>
            <a:off x="2782276" y="543478"/>
            <a:ext cx="1065573" cy="3380161"/>
            <a:chOff x="4016679" y="1776497"/>
            <a:chExt cx="1065573" cy="3380161"/>
          </a:xfrm>
        </p:grpSpPr>
        <p:sp>
          <p:nvSpPr>
            <p:cNvPr id="70" name="모서리가 둥근 직사각형 69">
              <a:extLst>
                <a:ext uri="{FF2B5EF4-FFF2-40B4-BE49-F238E27FC236}">
                  <a16:creationId xmlns:a16="http://schemas.microsoft.com/office/drawing/2014/main" id="{2D63630B-C6B2-1E8E-87DA-5817BFA7EC9D}"/>
                </a:ext>
              </a:extLst>
            </p:cNvPr>
            <p:cNvSpPr/>
            <p:nvPr/>
          </p:nvSpPr>
          <p:spPr>
            <a:xfrm>
              <a:off x="4016679" y="1776497"/>
              <a:ext cx="1065573" cy="3380161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F883B4B-01BA-089D-5E8A-D201E7A63611}"/>
                </a:ext>
              </a:extLst>
            </p:cNvPr>
            <p:cNvSpPr txBox="1"/>
            <p:nvPr/>
          </p:nvSpPr>
          <p:spPr>
            <a:xfrm rot="5400000">
              <a:off x="4370295" y="4153814"/>
              <a:ext cx="5517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dirty="0"/>
                <a:t>…</a:t>
              </a:r>
              <a:r>
                <a:rPr kumimoji="1" lang="ko-KR" altLang="en-US" sz="2800" dirty="0"/>
                <a:t> </a:t>
              </a:r>
            </a:p>
          </p:txBody>
        </p:sp>
      </p:grp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718C804C-8BC2-34AE-F3F3-AD0A4430C8A1}"/>
              </a:ext>
            </a:extLst>
          </p:cNvPr>
          <p:cNvCxnSpPr>
            <a:cxnSpLocks/>
            <a:endCxn id="151" idx="0"/>
          </p:cNvCxnSpPr>
          <p:nvPr/>
        </p:nvCxnSpPr>
        <p:spPr>
          <a:xfrm>
            <a:off x="3318220" y="1038445"/>
            <a:ext cx="0" cy="451065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3633D285-478A-C1FF-6B0D-B946FC6EB4C9}"/>
              </a:ext>
            </a:extLst>
          </p:cNvPr>
          <p:cNvCxnSpPr>
            <a:cxnSpLocks/>
            <a:stCxn id="151" idx="4"/>
            <a:endCxn id="152" idx="0"/>
          </p:cNvCxnSpPr>
          <p:nvPr/>
        </p:nvCxnSpPr>
        <p:spPr>
          <a:xfrm>
            <a:off x="3318220" y="1841089"/>
            <a:ext cx="688" cy="446733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56">
            <a:extLst>
              <a:ext uri="{FF2B5EF4-FFF2-40B4-BE49-F238E27FC236}">
                <a16:creationId xmlns:a16="http://schemas.microsoft.com/office/drawing/2014/main" id="{214AA0CE-CD04-8B02-5BA2-5C036172263D}"/>
              </a:ext>
            </a:extLst>
          </p:cNvPr>
          <p:cNvCxnSpPr>
            <a:cxnSpLocks/>
            <a:stCxn id="152" idx="2"/>
            <a:endCxn id="150" idx="2"/>
          </p:cNvCxnSpPr>
          <p:nvPr/>
        </p:nvCxnSpPr>
        <p:spPr>
          <a:xfrm rot="10800000">
            <a:off x="3142431" y="855652"/>
            <a:ext cx="689" cy="1607961"/>
          </a:xfrm>
          <a:prstGeom prst="curvedConnector3">
            <a:avLst>
              <a:gd name="adj1" fmla="val 3327852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[R] 56">
            <a:extLst>
              <a:ext uri="{FF2B5EF4-FFF2-40B4-BE49-F238E27FC236}">
                <a16:creationId xmlns:a16="http://schemas.microsoft.com/office/drawing/2014/main" id="{F3FDD545-EAD4-635C-451E-F47CA6912ACE}"/>
              </a:ext>
            </a:extLst>
          </p:cNvPr>
          <p:cNvCxnSpPr>
            <a:cxnSpLocks/>
            <a:stCxn id="153" idx="6"/>
            <a:endCxn id="152" idx="6"/>
          </p:cNvCxnSpPr>
          <p:nvPr/>
        </p:nvCxnSpPr>
        <p:spPr>
          <a:xfrm flipV="1">
            <a:off x="3482041" y="2463611"/>
            <a:ext cx="12656" cy="1129430"/>
          </a:xfrm>
          <a:prstGeom prst="curvedConnector3">
            <a:avLst>
              <a:gd name="adj1" fmla="val 1906258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[R] 56">
            <a:extLst>
              <a:ext uri="{FF2B5EF4-FFF2-40B4-BE49-F238E27FC236}">
                <a16:creationId xmlns:a16="http://schemas.microsoft.com/office/drawing/2014/main" id="{AD155FC1-B6B4-B347-B4A5-915FB7CF49AE}"/>
              </a:ext>
            </a:extLst>
          </p:cNvPr>
          <p:cNvCxnSpPr>
            <a:cxnSpLocks/>
            <a:stCxn id="153" idx="6"/>
            <a:endCxn id="150" idx="6"/>
          </p:cNvCxnSpPr>
          <p:nvPr/>
        </p:nvCxnSpPr>
        <p:spPr>
          <a:xfrm flipV="1">
            <a:off x="3482042" y="855651"/>
            <a:ext cx="11967" cy="2737391"/>
          </a:xfrm>
          <a:prstGeom prst="curvedConnector3">
            <a:avLst>
              <a:gd name="adj1" fmla="val 2010253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56">
            <a:extLst>
              <a:ext uri="{FF2B5EF4-FFF2-40B4-BE49-F238E27FC236}">
                <a16:creationId xmlns:a16="http://schemas.microsoft.com/office/drawing/2014/main" id="{4B695C69-25E5-724A-4269-0BA6F859423A}"/>
              </a:ext>
            </a:extLst>
          </p:cNvPr>
          <p:cNvCxnSpPr>
            <a:cxnSpLocks/>
            <a:stCxn id="153" idx="2"/>
            <a:endCxn id="151" idx="2"/>
          </p:cNvCxnSpPr>
          <p:nvPr/>
        </p:nvCxnSpPr>
        <p:spPr>
          <a:xfrm rot="10800000" flipH="1">
            <a:off x="3130462" y="1665299"/>
            <a:ext cx="11968" cy="1927742"/>
          </a:xfrm>
          <a:prstGeom prst="curvedConnector3">
            <a:avLst>
              <a:gd name="adj1" fmla="val -1910094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DF752839-F73C-BCD5-34A6-2BC56D90DD9D}"/>
              </a:ext>
            </a:extLst>
          </p:cNvPr>
          <p:cNvGrpSpPr/>
          <p:nvPr/>
        </p:nvGrpSpPr>
        <p:grpSpPr>
          <a:xfrm>
            <a:off x="4823197" y="542369"/>
            <a:ext cx="1065573" cy="3380161"/>
            <a:chOff x="4016679" y="1776497"/>
            <a:chExt cx="1065573" cy="3380161"/>
          </a:xfrm>
        </p:grpSpPr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03930ABE-A9F4-5446-208A-02791E2550B7}"/>
                </a:ext>
              </a:extLst>
            </p:cNvPr>
            <p:cNvSpPr/>
            <p:nvPr/>
          </p:nvSpPr>
          <p:spPr>
            <a:xfrm>
              <a:off x="4016679" y="1776497"/>
              <a:ext cx="1065573" cy="3380161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08F491E-D433-1981-E7C2-5401AEDC3B3E}"/>
                </a:ext>
              </a:extLst>
            </p:cNvPr>
            <p:cNvSpPr txBox="1"/>
            <p:nvPr/>
          </p:nvSpPr>
          <p:spPr>
            <a:xfrm rot="5400000">
              <a:off x="4370295" y="4153814"/>
              <a:ext cx="5517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dirty="0"/>
                <a:t>…</a:t>
              </a:r>
              <a:r>
                <a:rPr kumimoji="1" lang="ko-KR" altLang="en-US" sz="2800" dirty="0"/>
                <a:t> </a:t>
              </a:r>
            </a:p>
          </p:txBody>
        </p:sp>
      </p:grp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6E620623-F25A-D86A-4B85-A3D67E233269}"/>
              </a:ext>
            </a:extLst>
          </p:cNvPr>
          <p:cNvCxnSpPr>
            <a:cxnSpLocks/>
            <a:stCxn id="154" idx="4"/>
            <a:endCxn id="155" idx="0"/>
          </p:cNvCxnSpPr>
          <p:nvPr/>
        </p:nvCxnSpPr>
        <p:spPr>
          <a:xfrm>
            <a:off x="5368524" y="1038445"/>
            <a:ext cx="2819" cy="451065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FB580897-EAAB-43AA-4025-85AE57EE37F7}"/>
              </a:ext>
            </a:extLst>
          </p:cNvPr>
          <p:cNvCxnSpPr>
            <a:cxnSpLocks/>
            <a:stCxn id="155" idx="4"/>
            <a:endCxn id="156" idx="0"/>
          </p:cNvCxnSpPr>
          <p:nvPr/>
        </p:nvCxnSpPr>
        <p:spPr>
          <a:xfrm>
            <a:off x="5371343" y="1841089"/>
            <a:ext cx="2819" cy="451065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[R] 56">
            <a:extLst>
              <a:ext uri="{FF2B5EF4-FFF2-40B4-BE49-F238E27FC236}">
                <a16:creationId xmlns:a16="http://schemas.microsoft.com/office/drawing/2014/main" id="{E8456211-7EC4-1DF5-E797-2561D79E0FAB}"/>
              </a:ext>
            </a:extLst>
          </p:cNvPr>
          <p:cNvCxnSpPr>
            <a:cxnSpLocks/>
            <a:stCxn id="156" idx="2"/>
            <a:endCxn id="154" idx="2"/>
          </p:cNvCxnSpPr>
          <p:nvPr/>
        </p:nvCxnSpPr>
        <p:spPr>
          <a:xfrm rot="10800000">
            <a:off x="5192733" y="862655"/>
            <a:ext cx="5638" cy="1605288"/>
          </a:xfrm>
          <a:prstGeom prst="curvedConnector3">
            <a:avLst>
              <a:gd name="adj1" fmla="val 4154629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[R] 56">
            <a:extLst>
              <a:ext uri="{FF2B5EF4-FFF2-40B4-BE49-F238E27FC236}">
                <a16:creationId xmlns:a16="http://schemas.microsoft.com/office/drawing/2014/main" id="{6C40BA7C-8B3C-B3D9-166B-67A4FB5A283F}"/>
              </a:ext>
            </a:extLst>
          </p:cNvPr>
          <p:cNvCxnSpPr>
            <a:cxnSpLocks/>
            <a:stCxn id="157" idx="6"/>
            <a:endCxn id="156" idx="6"/>
          </p:cNvCxnSpPr>
          <p:nvPr/>
        </p:nvCxnSpPr>
        <p:spPr>
          <a:xfrm flipV="1">
            <a:off x="5549950" y="2467944"/>
            <a:ext cx="12700" cy="1125097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[R] 56">
            <a:extLst>
              <a:ext uri="{FF2B5EF4-FFF2-40B4-BE49-F238E27FC236}">
                <a16:creationId xmlns:a16="http://schemas.microsoft.com/office/drawing/2014/main" id="{35BA9654-C4F7-A0EF-2999-AFB438E52E51}"/>
              </a:ext>
            </a:extLst>
          </p:cNvPr>
          <p:cNvCxnSpPr>
            <a:cxnSpLocks/>
            <a:stCxn id="157" idx="6"/>
            <a:endCxn id="154" idx="6"/>
          </p:cNvCxnSpPr>
          <p:nvPr/>
        </p:nvCxnSpPr>
        <p:spPr>
          <a:xfrm flipH="1" flipV="1">
            <a:off x="5544312" y="862656"/>
            <a:ext cx="5638" cy="2730385"/>
          </a:xfrm>
          <a:prstGeom prst="curvedConnector3">
            <a:avLst>
              <a:gd name="adj1" fmla="val -4054629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56">
            <a:extLst>
              <a:ext uri="{FF2B5EF4-FFF2-40B4-BE49-F238E27FC236}">
                <a16:creationId xmlns:a16="http://schemas.microsoft.com/office/drawing/2014/main" id="{CC97875B-74FD-6BC6-1452-556D49F1E29E}"/>
              </a:ext>
            </a:extLst>
          </p:cNvPr>
          <p:cNvCxnSpPr>
            <a:cxnSpLocks/>
            <a:stCxn id="157" idx="2"/>
            <a:endCxn id="155" idx="2"/>
          </p:cNvCxnSpPr>
          <p:nvPr/>
        </p:nvCxnSpPr>
        <p:spPr>
          <a:xfrm rot="10800000">
            <a:off x="5195554" y="1665301"/>
            <a:ext cx="2819" cy="1927741"/>
          </a:xfrm>
          <a:prstGeom prst="curvedConnector3">
            <a:avLst>
              <a:gd name="adj1" fmla="val 8209259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[R] 96">
            <a:extLst>
              <a:ext uri="{FF2B5EF4-FFF2-40B4-BE49-F238E27FC236}">
                <a16:creationId xmlns:a16="http://schemas.microsoft.com/office/drawing/2014/main" id="{21BF42AE-DE6D-E3D6-62B2-E7CDEB23E929}"/>
              </a:ext>
            </a:extLst>
          </p:cNvPr>
          <p:cNvCxnSpPr>
            <a:cxnSpLocks/>
            <a:stCxn id="9" idx="6"/>
            <a:endCxn id="38" idx="2"/>
          </p:cNvCxnSpPr>
          <p:nvPr/>
        </p:nvCxnSpPr>
        <p:spPr>
          <a:xfrm>
            <a:off x="366449" y="861547"/>
            <a:ext cx="1311009" cy="809195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[R] 99">
            <a:extLst>
              <a:ext uri="{FF2B5EF4-FFF2-40B4-BE49-F238E27FC236}">
                <a16:creationId xmlns:a16="http://schemas.microsoft.com/office/drawing/2014/main" id="{E9B6F652-D8AF-BA67-A661-203006694E36}"/>
              </a:ext>
            </a:extLst>
          </p:cNvPr>
          <p:cNvCxnSpPr>
            <a:cxnSpLocks/>
            <a:stCxn id="9" idx="6"/>
            <a:endCxn id="39" idx="2"/>
          </p:cNvCxnSpPr>
          <p:nvPr/>
        </p:nvCxnSpPr>
        <p:spPr>
          <a:xfrm>
            <a:off x="366449" y="861546"/>
            <a:ext cx="1311009" cy="1612948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[R] 102">
            <a:extLst>
              <a:ext uri="{FF2B5EF4-FFF2-40B4-BE49-F238E27FC236}">
                <a16:creationId xmlns:a16="http://schemas.microsoft.com/office/drawing/2014/main" id="{7F9777D2-87ED-97EF-42C6-4A8FB10E5CE1}"/>
              </a:ext>
            </a:extLst>
          </p:cNvPr>
          <p:cNvCxnSpPr>
            <a:cxnSpLocks/>
            <a:stCxn id="9" idx="6"/>
            <a:endCxn id="40" idx="2"/>
          </p:cNvCxnSpPr>
          <p:nvPr/>
        </p:nvCxnSpPr>
        <p:spPr>
          <a:xfrm>
            <a:off x="366449" y="861546"/>
            <a:ext cx="1311009" cy="2742378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[R] 105">
            <a:extLst>
              <a:ext uri="{FF2B5EF4-FFF2-40B4-BE49-F238E27FC236}">
                <a16:creationId xmlns:a16="http://schemas.microsoft.com/office/drawing/2014/main" id="{90018C0B-1B27-3FD4-105D-31F536EB3697}"/>
              </a:ext>
            </a:extLst>
          </p:cNvPr>
          <p:cNvCxnSpPr>
            <a:cxnSpLocks/>
            <a:stCxn id="9" idx="6"/>
            <a:endCxn id="151" idx="2"/>
          </p:cNvCxnSpPr>
          <p:nvPr/>
        </p:nvCxnSpPr>
        <p:spPr>
          <a:xfrm>
            <a:off x="366448" y="861547"/>
            <a:ext cx="2775982" cy="803753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09D516C1-BC35-E848-34B5-464B558F09C8}"/>
              </a:ext>
            </a:extLst>
          </p:cNvPr>
          <p:cNvCxnSpPr>
            <a:cxnSpLocks/>
            <a:stCxn id="9" idx="6"/>
            <a:endCxn id="153" idx="2"/>
          </p:cNvCxnSpPr>
          <p:nvPr/>
        </p:nvCxnSpPr>
        <p:spPr>
          <a:xfrm>
            <a:off x="366448" y="861547"/>
            <a:ext cx="2764014" cy="2731495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F392AB4F-3770-E469-E8D5-61D2FF3856DE}"/>
                  </a:ext>
                </a:extLst>
              </p:cNvPr>
              <p:cNvSpPr/>
              <p:nvPr/>
            </p:nvSpPr>
            <p:spPr>
              <a:xfrm>
                <a:off x="3142430" y="679861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2−1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F392AB4F-3770-E469-E8D5-61D2FF3856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430" y="679861"/>
                <a:ext cx="351579" cy="351579"/>
              </a:xfrm>
              <a:prstGeom prst="ellipse">
                <a:avLst/>
              </a:prstGeom>
              <a:blipFill>
                <a:blip r:embed="rId7"/>
                <a:stretch>
                  <a:fillRect l="-30000" r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B61E1919-D48D-7A8D-9DE7-6FE2917CA344}"/>
                  </a:ext>
                </a:extLst>
              </p:cNvPr>
              <p:cNvSpPr/>
              <p:nvPr/>
            </p:nvSpPr>
            <p:spPr>
              <a:xfrm>
                <a:off x="3142431" y="1489510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2−2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B61E1919-D48D-7A8D-9DE7-6FE2917CA3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431" y="1489510"/>
                <a:ext cx="351579" cy="351579"/>
              </a:xfrm>
              <a:prstGeom prst="ellipse">
                <a:avLst/>
              </a:prstGeom>
              <a:blipFill>
                <a:blip r:embed="rId8"/>
                <a:stretch>
                  <a:fillRect l="-30000" r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2A24D5F5-FD4B-7F8C-43FC-851C811D67EA}"/>
                  </a:ext>
                </a:extLst>
              </p:cNvPr>
              <p:cNvSpPr/>
              <p:nvPr/>
            </p:nvSpPr>
            <p:spPr>
              <a:xfrm>
                <a:off x="3143119" y="2287822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2−3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2A24D5F5-FD4B-7F8C-43FC-851C811D6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119" y="2287822"/>
                <a:ext cx="351579" cy="351579"/>
              </a:xfrm>
              <a:prstGeom prst="ellipse">
                <a:avLst/>
              </a:prstGeom>
              <a:blipFill>
                <a:blip r:embed="rId9"/>
                <a:stretch>
                  <a:fillRect l="-34483" r="-6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D1C179A-85C3-4690-9BC8-8F01280944BC}"/>
                  </a:ext>
                </a:extLst>
              </p:cNvPr>
              <p:cNvSpPr/>
              <p:nvPr/>
            </p:nvSpPr>
            <p:spPr>
              <a:xfrm>
                <a:off x="3130463" y="3417252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D1C179A-85C3-4690-9BC8-8F0128094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463" y="3417252"/>
                <a:ext cx="351579" cy="351579"/>
              </a:xfrm>
              <a:prstGeom prst="ellipse">
                <a:avLst/>
              </a:prstGeom>
              <a:blipFill>
                <a:blip r:embed="rId10"/>
                <a:stretch>
                  <a:fillRect l="-33333" r="-3333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55915036-A8EC-BA1A-4C1F-866653AC9910}"/>
                  </a:ext>
                </a:extLst>
              </p:cNvPr>
              <p:cNvSpPr/>
              <p:nvPr/>
            </p:nvSpPr>
            <p:spPr>
              <a:xfrm>
                <a:off x="5192734" y="686866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55915036-A8EC-BA1A-4C1F-866653AC99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734" y="686866"/>
                <a:ext cx="351579" cy="351579"/>
              </a:xfrm>
              <a:prstGeom prst="ellipse">
                <a:avLst/>
              </a:prstGeom>
              <a:blipFill>
                <a:blip r:embed="rId11"/>
                <a:stretch>
                  <a:fillRect l="-33333" r="-3333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1C276FA6-D6B0-D6B8-C471-919573BD05C1}"/>
                  </a:ext>
                </a:extLst>
              </p:cNvPr>
              <p:cNvSpPr/>
              <p:nvPr/>
            </p:nvSpPr>
            <p:spPr>
              <a:xfrm>
                <a:off x="5195553" y="1489510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1C276FA6-D6B0-D6B8-C471-919573BD0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553" y="1489510"/>
                <a:ext cx="351579" cy="351579"/>
              </a:xfrm>
              <a:prstGeom prst="ellipse">
                <a:avLst/>
              </a:prstGeom>
              <a:blipFill>
                <a:blip r:embed="rId12"/>
                <a:stretch>
                  <a:fillRect l="-30000" r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52E54D93-8E74-5A05-F5F0-967FEC1C23BD}"/>
                  </a:ext>
                </a:extLst>
              </p:cNvPr>
              <p:cNvSpPr/>
              <p:nvPr/>
            </p:nvSpPr>
            <p:spPr>
              <a:xfrm>
                <a:off x="5198372" y="2292154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52E54D93-8E74-5A05-F5F0-967FEC1C2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372" y="2292154"/>
                <a:ext cx="351579" cy="351579"/>
              </a:xfrm>
              <a:prstGeom prst="ellipse">
                <a:avLst/>
              </a:prstGeom>
              <a:blipFill>
                <a:blip r:embed="rId13"/>
                <a:stretch>
                  <a:fillRect l="-30000" r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8CC19573-F2CE-B47C-3482-4C878C953541}"/>
                  </a:ext>
                </a:extLst>
              </p:cNvPr>
              <p:cNvSpPr/>
              <p:nvPr/>
            </p:nvSpPr>
            <p:spPr>
              <a:xfrm>
                <a:off x="5198372" y="3417251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8CC19573-F2CE-B47C-3482-4C878C953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372" y="3417251"/>
                <a:ext cx="351579" cy="351579"/>
              </a:xfrm>
              <a:prstGeom prst="ellipse">
                <a:avLst/>
              </a:prstGeom>
              <a:blipFill>
                <a:blip r:embed="rId14"/>
                <a:stretch>
                  <a:fillRect l="-30000" r="-6667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DACE3C59-8CC0-C497-2DCC-5DA9675B39BE}"/>
                  </a:ext>
                </a:extLst>
              </p:cNvPr>
              <p:cNvSpPr/>
              <p:nvPr/>
            </p:nvSpPr>
            <p:spPr>
              <a:xfrm>
                <a:off x="10095" y="1489510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DACE3C59-8CC0-C497-2DCC-5DA9675B39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5" y="1489510"/>
                <a:ext cx="351579" cy="35157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DFF2D475-2389-2252-D385-F18A60F3F15A}"/>
                  </a:ext>
                </a:extLst>
              </p:cNvPr>
              <p:cNvSpPr/>
              <p:nvPr/>
            </p:nvSpPr>
            <p:spPr>
              <a:xfrm>
                <a:off x="10094" y="2287618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DFF2D475-2389-2252-D385-F18A60F3F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" y="2287618"/>
                <a:ext cx="351579" cy="35157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3B47773-BAE8-6D1F-8C5E-E8C262AA21C7}"/>
                  </a:ext>
                </a:extLst>
              </p:cNvPr>
              <p:cNvSpPr/>
              <p:nvPr/>
            </p:nvSpPr>
            <p:spPr>
              <a:xfrm>
                <a:off x="18238" y="3525842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3B47773-BAE8-6D1F-8C5E-E8C262AA2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" y="3525842"/>
                <a:ext cx="351579" cy="351579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왼쪽 대괄호[L] 169">
            <a:extLst>
              <a:ext uri="{FF2B5EF4-FFF2-40B4-BE49-F238E27FC236}">
                <a16:creationId xmlns:a16="http://schemas.microsoft.com/office/drawing/2014/main" id="{6E224268-61A0-25BD-03C6-25E1471A7580}"/>
              </a:ext>
            </a:extLst>
          </p:cNvPr>
          <p:cNvSpPr/>
          <p:nvPr/>
        </p:nvSpPr>
        <p:spPr>
          <a:xfrm rot="16200000">
            <a:off x="3419482" y="2075793"/>
            <a:ext cx="276315" cy="4019597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22E03D5-0FE4-FCEA-74D7-B4C07D800D5B}"/>
                  </a:ext>
                </a:extLst>
              </p:cNvPr>
              <p:cNvSpPr txBox="1"/>
              <p:nvPr/>
            </p:nvSpPr>
            <p:spPr>
              <a:xfrm>
                <a:off x="3257622" y="4013732"/>
                <a:ext cx="59022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4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</m:t>
                    </m:r>
                  </m:oMath>
                </a14:m>
                <a:r>
                  <a:rPr kumimoji="1" lang="en-US" altLang="ko-KR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kumimoji="1" lang="ko-KR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22E03D5-0FE4-FCEA-74D7-B4C07D800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622" y="4013732"/>
                <a:ext cx="590226" cy="461665"/>
              </a:xfrm>
              <a:prstGeom prst="rect">
                <a:avLst/>
              </a:prstGeom>
              <a:blipFill>
                <a:blip r:embed="rId18"/>
                <a:stretch>
                  <a:fillRect t="-7895" r="-17021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모서리가 둥근 직사각형 175">
            <a:extLst>
              <a:ext uri="{FF2B5EF4-FFF2-40B4-BE49-F238E27FC236}">
                <a16:creationId xmlns:a16="http://schemas.microsoft.com/office/drawing/2014/main" id="{8A855959-1EEB-BDFD-4420-FA8CB0C73D5B}"/>
              </a:ext>
            </a:extLst>
          </p:cNvPr>
          <p:cNvSpPr/>
          <p:nvPr/>
        </p:nvSpPr>
        <p:spPr>
          <a:xfrm rot="16200000">
            <a:off x="4920934" y="-55116"/>
            <a:ext cx="221690" cy="461579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34DC8DCA-7F2A-A08D-112A-97690F28A842}"/>
                  </a:ext>
                </a:extLst>
              </p:cNvPr>
              <p:cNvSpPr txBox="1"/>
              <p:nvPr/>
            </p:nvSpPr>
            <p:spPr>
              <a:xfrm>
                <a:off x="5227334" y="-44114"/>
                <a:ext cx="9076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20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clique</m:t>
                      </m:r>
                    </m:oMath>
                  </m:oMathPara>
                </a14:m>
                <a:endParaRPr kumimoji="1" lang="ko-KR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34DC8DCA-7F2A-A08D-112A-97690F28A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334" y="-44114"/>
                <a:ext cx="907620" cy="400110"/>
              </a:xfrm>
              <a:prstGeom prst="rect">
                <a:avLst/>
              </a:prstGeom>
              <a:blipFill>
                <a:blip r:embed="rId19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직선 연결선[R] 182">
            <a:extLst>
              <a:ext uri="{FF2B5EF4-FFF2-40B4-BE49-F238E27FC236}">
                <a16:creationId xmlns:a16="http://schemas.microsoft.com/office/drawing/2014/main" id="{AFB092BA-E20D-D45C-9D7F-A3617C9981CC}"/>
              </a:ext>
            </a:extLst>
          </p:cNvPr>
          <p:cNvCxnSpPr>
            <a:cxnSpLocks/>
            <a:stCxn id="150" idx="6"/>
            <a:endCxn id="155" idx="2"/>
          </p:cNvCxnSpPr>
          <p:nvPr/>
        </p:nvCxnSpPr>
        <p:spPr>
          <a:xfrm>
            <a:off x="3494008" y="855651"/>
            <a:ext cx="1701544" cy="809649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[R] 185">
            <a:extLst>
              <a:ext uri="{FF2B5EF4-FFF2-40B4-BE49-F238E27FC236}">
                <a16:creationId xmlns:a16="http://schemas.microsoft.com/office/drawing/2014/main" id="{6645B631-5314-0900-960C-61B3B7CAC176}"/>
              </a:ext>
            </a:extLst>
          </p:cNvPr>
          <p:cNvCxnSpPr>
            <a:cxnSpLocks/>
            <a:stCxn id="150" idx="6"/>
            <a:endCxn id="156" idx="2"/>
          </p:cNvCxnSpPr>
          <p:nvPr/>
        </p:nvCxnSpPr>
        <p:spPr>
          <a:xfrm>
            <a:off x="3494009" y="855651"/>
            <a:ext cx="1704363" cy="1612293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[R] 188">
            <a:extLst>
              <a:ext uri="{FF2B5EF4-FFF2-40B4-BE49-F238E27FC236}">
                <a16:creationId xmlns:a16="http://schemas.microsoft.com/office/drawing/2014/main" id="{585AC23A-5FA8-CE05-D914-2A83E05941FD}"/>
              </a:ext>
            </a:extLst>
          </p:cNvPr>
          <p:cNvCxnSpPr>
            <a:cxnSpLocks/>
            <a:stCxn id="150" idx="6"/>
            <a:endCxn id="157" idx="2"/>
          </p:cNvCxnSpPr>
          <p:nvPr/>
        </p:nvCxnSpPr>
        <p:spPr>
          <a:xfrm>
            <a:off x="3494009" y="855650"/>
            <a:ext cx="1704363" cy="273739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[R] 190">
            <a:extLst>
              <a:ext uri="{FF2B5EF4-FFF2-40B4-BE49-F238E27FC236}">
                <a16:creationId xmlns:a16="http://schemas.microsoft.com/office/drawing/2014/main" id="{EF3C21F0-A57D-E030-9389-04CFF37F7062}"/>
              </a:ext>
            </a:extLst>
          </p:cNvPr>
          <p:cNvCxnSpPr>
            <a:cxnSpLocks/>
            <a:stCxn id="151" idx="6"/>
            <a:endCxn id="154" idx="2"/>
          </p:cNvCxnSpPr>
          <p:nvPr/>
        </p:nvCxnSpPr>
        <p:spPr>
          <a:xfrm flipV="1">
            <a:off x="3494009" y="862655"/>
            <a:ext cx="1698724" cy="802644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[R] 193">
            <a:extLst>
              <a:ext uri="{FF2B5EF4-FFF2-40B4-BE49-F238E27FC236}">
                <a16:creationId xmlns:a16="http://schemas.microsoft.com/office/drawing/2014/main" id="{4309603A-46B1-E95D-36F2-29C93B685446}"/>
              </a:ext>
            </a:extLst>
          </p:cNvPr>
          <p:cNvCxnSpPr>
            <a:cxnSpLocks/>
            <a:stCxn id="151" idx="6"/>
            <a:endCxn id="156" idx="2"/>
          </p:cNvCxnSpPr>
          <p:nvPr/>
        </p:nvCxnSpPr>
        <p:spPr>
          <a:xfrm>
            <a:off x="3494009" y="1665299"/>
            <a:ext cx="1704362" cy="802644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[R] 195">
            <a:extLst>
              <a:ext uri="{FF2B5EF4-FFF2-40B4-BE49-F238E27FC236}">
                <a16:creationId xmlns:a16="http://schemas.microsoft.com/office/drawing/2014/main" id="{B985E49E-BA01-92BC-2EA2-DD408D124D70}"/>
              </a:ext>
            </a:extLst>
          </p:cNvPr>
          <p:cNvCxnSpPr>
            <a:cxnSpLocks/>
            <a:stCxn id="152" idx="6"/>
            <a:endCxn id="157" idx="2"/>
          </p:cNvCxnSpPr>
          <p:nvPr/>
        </p:nvCxnSpPr>
        <p:spPr>
          <a:xfrm>
            <a:off x="3494697" y="2463612"/>
            <a:ext cx="1703674" cy="1129429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[R] 197">
            <a:extLst>
              <a:ext uri="{FF2B5EF4-FFF2-40B4-BE49-F238E27FC236}">
                <a16:creationId xmlns:a16="http://schemas.microsoft.com/office/drawing/2014/main" id="{9374E4D0-8614-F429-AAD2-FF3DF7BD9A19}"/>
              </a:ext>
            </a:extLst>
          </p:cNvPr>
          <p:cNvCxnSpPr>
            <a:cxnSpLocks/>
            <a:stCxn id="151" idx="6"/>
            <a:endCxn id="157" idx="2"/>
          </p:cNvCxnSpPr>
          <p:nvPr/>
        </p:nvCxnSpPr>
        <p:spPr>
          <a:xfrm>
            <a:off x="3494009" y="1665300"/>
            <a:ext cx="1704362" cy="1927741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[R] 200">
            <a:extLst>
              <a:ext uri="{FF2B5EF4-FFF2-40B4-BE49-F238E27FC236}">
                <a16:creationId xmlns:a16="http://schemas.microsoft.com/office/drawing/2014/main" id="{98BCB44F-082A-E095-18CD-F649CCB0D0E5}"/>
              </a:ext>
            </a:extLst>
          </p:cNvPr>
          <p:cNvCxnSpPr>
            <a:cxnSpLocks/>
            <a:stCxn id="152" idx="6"/>
            <a:endCxn id="155" idx="2"/>
          </p:cNvCxnSpPr>
          <p:nvPr/>
        </p:nvCxnSpPr>
        <p:spPr>
          <a:xfrm flipV="1">
            <a:off x="3494698" y="1665299"/>
            <a:ext cx="1700855" cy="798312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[R] 203">
            <a:extLst>
              <a:ext uri="{FF2B5EF4-FFF2-40B4-BE49-F238E27FC236}">
                <a16:creationId xmlns:a16="http://schemas.microsoft.com/office/drawing/2014/main" id="{B9EFCC50-07B2-4C8A-1FF4-7C94015A42E9}"/>
              </a:ext>
            </a:extLst>
          </p:cNvPr>
          <p:cNvCxnSpPr>
            <a:cxnSpLocks/>
            <a:stCxn id="152" idx="6"/>
            <a:endCxn id="154" idx="2"/>
          </p:cNvCxnSpPr>
          <p:nvPr/>
        </p:nvCxnSpPr>
        <p:spPr>
          <a:xfrm flipV="1">
            <a:off x="3494697" y="862655"/>
            <a:ext cx="1698036" cy="1600956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[R] 205">
            <a:extLst>
              <a:ext uri="{FF2B5EF4-FFF2-40B4-BE49-F238E27FC236}">
                <a16:creationId xmlns:a16="http://schemas.microsoft.com/office/drawing/2014/main" id="{29407E1B-EC6F-974D-7FE7-0977D7DED968}"/>
              </a:ext>
            </a:extLst>
          </p:cNvPr>
          <p:cNvCxnSpPr>
            <a:cxnSpLocks/>
            <a:stCxn id="153" idx="6"/>
            <a:endCxn id="156" idx="2"/>
          </p:cNvCxnSpPr>
          <p:nvPr/>
        </p:nvCxnSpPr>
        <p:spPr>
          <a:xfrm flipV="1">
            <a:off x="3482041" y="2467943"/>
            <a:ext cx="1716330" cy="1125098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>
            <a:extLst>
              <a:ext uri="{FF2B5EF4-FFF2-40B4-BE49-F238E27FC236}">
                <a16:creationId xmlns:a16="http://schemas.microsoft.com/office/drawing/2014/main" id="{C2EB1925-24E6-7926-4FF1-DC2979E32BEB}"/>
              </a:ext>
            </a:extLst>
          </p:cNvPr>
          <p:cNvCxnSpPr>
            <a:cxnSpLocks/>
            <a:stCxn id="153" idx="6"/>
            <a:endCxn id="155" idx="2"/>
          </p:cNvCxnSpPr>
          <p:nvPr/>
        </p:nvCxnSpPr>
        <p:spPr>
          <a:xfrm flipV="1">
            <a:off x="3482042" y="1665299"/>
            <a:ext cx="1713511" cy="1927742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[R] 211">
            <a:extLst>
              <a:ext uri="{FF2B5EF4-FFF2-40B4-BE49-F238E27FC236}">
                <a16:creationId xmlns:a16="http://schemas.microsoft.com/office/drawing/2014/main" id="{3F4424E2-14E8-6602-F6BC-5E3A3DBFF9B7}"/>
              </a:ext>
            </a:extLst>
          </p:cNvPr>
          <p:cNvCxnSpPr>
            <a:cxnSpLocks/>
            <a:stCxn id="153" idx="6"/>
          </p:cNvCxnSpPr>
          <p:nvPr/>
        </p:nvCxnSpPr>
        <p:spPr>
          <a:xfrm flipV="1">
            <a:off x="3482042" y="913185"/>
            <a:ext cx="1713511" cy="2679857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B91027B-175E-93E6-594B-E6CF33AC4387}"/>
              </a:ext>
            </a:extLst>
          </p:cNvPr>
          <p:cNvSpPr txBox="1"/>
          <p:nvPr/>
        </p:nvSpPr>
        <p:spPr>
          <a:xfrm>
            <a:off x="4127522" y="519829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…</a:t>
            </a:r>
            <a:r>
              <a:rPr kumimoji="1" lang="ko-KR" altLang="en-US" sz="2800" dirty="0"/>
              <a:t> 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77B8769-B9A9-B2AC-5C80-9BA46B390394}"/>
              </a:ext>
            </a:extLst>
          </p:cNvPr>
          <p:cNvSpPr txBox="1"/>
          <p:nvPr/>
        </p:nvSpPr>
        <p:spPr>
          <a:xfrm>
            <a:off x="4130788" y="3208289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…</a:t>
            </a:r>
            <a:r>
              <a:rPr kumimoji="1" lang="ko-KR" altLang="en-US" sz="2800" dirty="0"/>
              <a:t> </a:t>
            </a:r>
          </a:p>
        </p:txBody>
      </p:sp>
      <p:sp>
        <p:nvSpPr>
          <p:cNvPr id="2" name="L 도형 1">
            <a:extLst>
              <a:ext uri="{FF2B5EF4-FFF2-40B4-BE49-F238E27FC236}">
                <a16:creationId xmlns:a16="http://schemas.microsoft.com/office/drawing/2014/main" id="{91A59E1C-DBBC-B9CC-D7DF-51D475E040FE}"/>
              </a:ext>
            </a:extLst>
          </p:cNvPr>
          <p:cNvSpPr/>
          <p:nvPr/>
        </p:nvSpPr>
        <p:spPr>
          <a:xfrm rot="10800000">
            <a:off x="-430694" y="463737"/>
            <a:ext cx="6484689" cy="3944008"/>
          </a:xfrm>
          <a:prstGeom prst="corner">
            <a:avLst>
              <a:gd name="adj1" fmla="val 76011"/>
              <a:gd name="adj2" fmla="val 125951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AEBB5D-B1BC-26C9-C02A-3894F603ED7C}"/>
                  </a:ext>
                </a:extLst>
              </p:cNvPr>
              <p:cNvSpPr txBox="1"/>
              <p:nvPr/>
            </p:nvSpPr>
            <p:spPr>
              <a:xfrm>
                <a:off x="-494171" y="52743"/>
                <a:ext cx="17279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𝐇</m:t>
                      </m:r>
                      <m:r>
                        <a:rPr kumimoji="1" lang="ko-KR" altLang="en-US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sSub>
                        <m:sSubPr>
                          <m:ctrlPr>
                            <a:rPr kumimoji="1" lang="en-US" altLang="ko-KR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b>
                          <m:r>
                            <a:rPr kumimoji="1" lang="en-US" altLang="ko-KR" sz="2000" b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𝐇</m:t>
                          </m:r>
                        </m:sub>
                      </m:sSub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ko-KR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𝐄</m:t>
                          </m:r>
                        </m:e>
                        <m:sub>
                          <m:r>
                            <a:rPr kumimoji="1" lang="en-US" altLang="ko-KR" sz="2000" b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𝐇</m:t>
                          </m:r>
                        </m:sub>
                      </m:sSub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AEBB5D-B1BC-26C9-C02A-3894F603E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4171" y="52743"/>
                <a:ext cx="1727974" cy="400110"/>
              </a:xfrm>
              <a:prstGeom prst="rect">
                <a:avLst/>
              </a:prstGeom>
              <a:blipFill>
                <a:blip r:embed="rId20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B6A54E5C-80CF-78C3-5597-5B0D3C42DA3E}"/>
                  </a:ext>
                </a:extLst>
              </p:cNvPr>
              <p:cNvSpPr/>
              <p:nvPr/>
            </p:nvSpPr>
            <p:spPr>
              <a:xfrm>
                <a:off x="11643" y="2986541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B6A54E5C-80CF-78C3-5597-5B0D3C42DA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3" y="2986541"/>
                <a:ext cx="351579" cy="351579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4D6F0F89-57C7-75FD-2442-803E3112DA62}"/>
              </a:ext>
            </a:extLst>
          </p:cNvPr>
          <p:cNvSpPr/>
          <p:nvPr/>
        </p:nvSpPr>
        <p:spPr>
          <a:xfrm>
            <a:off x="-134689" y="564744"/>
            <a:ext cx="669821" cy="2867382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C38E5793-C1FA-905B-F54F-C21EF8857A88}"/>
              </a:ext>
            </a:extLst>
          </p:cNvPr>
          <p:cNvCxnSpPr>
            <a:cxnSpLocks/>
            <a:stCxn id="9" idx="4"/>
            <a:endCxn id="167" idx="0"/>
          </p:cNvCxnSpPr>
          <p:nvPr/>
        </p:nvCxnSpPr>
        <p:spPr>
          <a:xfrm flipH="1">
            <a:off x="185885" y="1037335"/>
            <a:ext cx="4775" cy="452174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9A54CD40-10ED-6121-637F-F590926AB342}"/>
              </a:ext>
            </a:extLst>
          </p:cNvPr>
          <p:cNvCxnSpPr>
            <a:cxnSpLocks/>
            <a:stCxn id="167" idx="4"/>
            <a:endCxn id="168" idx="0"/>
          </p:cNvCxnSpPr>
          <p:nvPr/>
        </p:nvCxnSpPr>
        <p:spPr>
          <a:xfrm flipH="1">
            <a:off x="185884" y="1841089"/>
            <a:ext cx="1" cy="446529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56">
            <a:extLst>
              <a:ext uri="{FF2B5EF4-FFF2-40B4-BE49-F238E27FC236}">
                <a16:creationId xmlns:a16="http://schemas.microsoft.com/office/drawing/2014/main" id="{1F965681-E60E-5DBB-0684-ADAEED1BD12A}"/>
              </a:ext>
            </a:extLst>
          </p:cNvPr>
          <p:cNvCxnSpPr>
            <a:cxnSpLocks/>
            <a:stCxn id="4" idx="6"/>
            <a:endCxn id="168" idx="6"/>
          </p:cNvCxnSpPr>
          <p:nvPr/>
        </p:nvCxnSpPr>
        <p:spPr>
          <a:xfrm flipH="1" flipV="1">
            <a:off x="361673" y="2463408"/>
            <a:ext cx="1549" cy="698923"/>
          </a:xfrm>
          <a:prstGeom prst="curvedConnector3">
            <a:avLst>
              <a:gd name="adj1" fmla="val -7717431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56">
            <a:extLst>
              <a:ext uri="{FF2B5EF4-FFF2-40B4-BE49-F238E27FC236}">
                <a16:creationId xmlns:a16="http://schemas.microsoft.com/office/drawing/2014/main" id="{B91C4765-D59C-E78C-C44D-EFE9A8299A51}"/>
              </a:ext>
            </a:extLst>
          </p:cNvPr>
          <p:cNvCxnSpPr>
            <a:cxnSpLocks/>
            <a:stCxn id="4" idx="2"/>
            <a:endCxn id="167" idx="2"/>
          </p:cNvCxnSpPr>
          <p:nvPr/>
        </p:nvCxnSpPr>
        <p:spPr>
          <a:xfrm rot="10800000">
            <a:off x="10094" y="1665301"/>
            <a:ext cx="1548" cy="1497031"/>
          </a:xfrm>
          <a:prstGeom prst="curvedConnector3">
            <a:avLst>
              <a:gd name="adj1" fmla="val 7822416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56">
            <a:extLst>
              <a:ext uri="{FF2B5EF4-FFF2-40B4-BE49-F238E27FC236}">
                <a16:creationId xmlns:a16="http://schemas.microsoft.com/office/drawing/2014/main" id="{2B3FF7DC-2B14-94EC-A3C4-EA0E0CE7E376}"/>
              </a:ext>
            </a:extLst>
          </p:cNvPr>
          <p:cNvCxnSpPr>
            <a:cxnSpLocks/>
            <a:stCxn id="168" idx="2"/>
            <a:endCxn id="9" idx="2"/>
          </p:cNvCxnSpPr>
          <p:nvPr/>
        </p:nvCxnSpPr>
        <p:spPr>
          <a:xfrm rot="10800000" flipH="1">
            <a:off x="10093" y="861548"/>
            <a:ext cx="4776" cy="1601861"/>
          </a:xfrm>
          <a:prstGeom prst="curvedConnector3">
            <a:avLst>
              <a:gd name="adj1" fmla="val -162477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56">
            <a:extLst>
              <a:ext uri="{FF2B5EF4-FFF2-40B4-BE49-F238E27FC236}">
                <a16:creationId xmlns:a16="http://schemas.microsoft.com/office/drawing/2014/main" id="{1E55E65A-1DC1-0062-93DC-D261AB3C95BE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V="1">
            <a:off x="363222" y="861546"/>
            <a:ext cx="3227" cy="2300784"/>
          </a:xfrm>
          <a:prstGeom prst="curvedConnector3">
            <a:avLst>
              <a:gd name="adj1" fmla="val 1984723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53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40D1F1EA-D774-132F-B6FA-A708A33F4581}"/>
              </a:ext>
            </a:extLst>
          </p:cNvPr>
          <p:cNvCxnSpPr>
            <a:cxnSpLocks/>
            <a:stCxn id="9" idx="6"/>
            <a:endCxn id="152" idx="2"/>
          </p:cNvCxnSpPr>
          <p:nvPr/>
        </p:nvCxnSpPr>
        <p:spPr>
          <a:xfrm>
            <a:off x="881467" y="861547"/>
            <a:ext cx="1455454" cy="1602065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3622BC2D-B2C5-14E0-B0F7-0770641A8B47}"/>
                  </a:ext>
                </a:extLst>
              </p:cNvPr>
              <p:cNvSpPr/>
              <p:nvPr/>
            </p:nvSpPr>
            <p:spPr>
              <a:xfrm>
                <a:off x="529889" y="685757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3622BC2D-B2C5-14E0-B0F7-0770641A8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89" y="685757"/>
                <a:ext cx="351579" cy="35157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A3D5731-30A9-9DA2-7E8A-F7BAF5C0A4A7}"/>
              </a:ext>
            </a:extLst>
          </p:cNvPr>
          <p:cNvSpPr txBox="1"/>
          <p:nvPr/>
        </p:nvSpPr>
        <p:spPr>
          <a:xfrm rot="5400000">
            <a:off x="531557" y="2919685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…</a:t>
            </a:r>
            <a:r>
              <a:rPr kumimoji="1" lang="ko-KR" altLang="en-US" sz="2800" dirty="0"/>
              <a:t> </a:t>
            </a: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2F517DED-E6D7-070C-518D-A61CB46F29CE}"/>
              </a:ext>
            </a:extLst>
          </p:cNvPr>
          <p:cNvSpPr/>
          <p:nvPr/>
        </p:nvSpPr>
        <p:spPr>
          <a:xfrm>
            <a:off x="396083" y="602865"/>
            <a:ext cx="632565" cy="3319665"/>
          </a:xfrm>
          <a:prstGeom prst="frame">
            <a:avLst>
              <a:gd name="adj1" fmla="val 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AC3B72-6B03-8A42-3CD4-D211A09221B5}"/>
                  </a:ext>
                </a:extLst>
              </p:cNvPr>
              <p:cNvSpPr txBox="1"/>
              <p:nvPr/>
            </p:nvSpPr>
            <p:spPr>
              <a:xfrm>
                <a:off x="146835" y="3975285"/>
                <a:ext cx="14343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𝐆</m:t>
                      </m:r>
                      <m:r>
                        <a:rPr kumimoji="1" lang="ko-KR" altLang="en-US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𝐕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𝐄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AC3B72-6B03-8A42-3CD4-D211A0922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35" y="3975285"/>
                <a:ext cx="1434303" cy="4001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직선 연결선[R] 105">
            <a:extLst>
              <a:ext uri="{FF2B5EF4-FFF2-40B4-BE49-F238E27FC236}">
                <a16:creationId xmlns:a16="http://schemas.microsoft.com/office/drawing/2014/main" id="{90018C0B-1B27-3FD4-105D-31F536EB3697}"/>
              </a:ext>
            </a:extLst>
          </p:cNvPr>
          <p:cNvCxnSpPr>
            <a:cxnSpLocks/>
            <a:stCxn id="9" idx="6"/>
            <a:endCxn id="151" idx="2"/>
          </p:cNvCxnSpPr>
          <p:nvPr/>
        </p:nvCxnSpPr>
        <p:spPr>
          <a:xfrm>
            <a:off x="881467" y="861547"/>
            <a:ext cx="1454766" cy="803753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09D516C1-BC35-E848-34B5-464B558F09C8}"/>
              </a:ext>
            </a:extLst>
          </p:cNvPr>
          <p:cNvCxnSpPr>
            <a:cxnSpLocks/>
            <a:stCxn id="9" idx="6"/>
            <a:endCxn id="153" idx="2"/>
          </p:cNvCxnSpPr>
          <p:nvPr/>
        </p:nvCxnSpPr>
        <p:spPr>
          <a:xfrm>
            <a:off x="881467" y="861547"/>
            <a:ext cx="1442798" cy="2731495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DACE3C59-8CC0-C497-2DCC-5DA9675B39BE}"/>
                  </a:ext>
                </a:extLst>
              </p:cNvPr>
              <p:cNvSpPr/>
              <p:nvPr/>
            </p:nvSpPr>
            <p:spPr>
              <a:xfrm>
                <a:off x="525114" y="1489510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DACE3C59-8CC0-C497-2DCC-5DA9675B39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14" y="1489510"/>
                <a:ext cx="351579" cy="35157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DFF2D475-2389-2252-D385-F18A60F3F15A}"/>
                  </a:ext>
                </a:extLst>
              </p:cNvPr>
              <p:cNvSpPr/>
              <p:nvPr/>
            </p:nvSpPr>
            <p:spPr>
              <a:xfrm>
                <a:off x="525113" y="2287618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DFF2D475-2389-2252-D385-F18A60F3F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13" y="2287618"/>
                <a:ext cx="351579" cy="35157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3B47773-BAE8-6D1F-8C5E-E8C262AA21C7}"/>
                  </a:ext>
                </a:extLst>
              </p:cNvPr>
              <p:cNvSpPr/>
              <p:nvPr/>
            </p:nvSpPr>
            <p:spPr>
              <a:xfrm>
                <a:off x="533257" y="3417251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3B47773-BAE8-6D1F-8C5E-E8C262AA2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57" y="3417251"/>
                <a:ext cx="351579" cy="35157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>
            <a:extLst>
              <a:ext uri="{FF2B5EF4-FFF2-40B4-BE49-F238E27FC236}">
                <a16:creationId xmlns:a16="http://schemas.microsoft.com/office/drawing/2014/main" id="{F81DEEBA-40A6-0082-E15C-CACAE4F7E075}"/>
              </a:ext>
            </a:extLst>
          </p:cNvPr>
          <p:cNvGrpSpPr/>
          <p:nvPr/>
        </p:nvGrpSpPr>
        <p:grpSpPr>
          <a:xfrm>
            <a:off x="1976079" y="543478"/>
            <a:ext cx="1065573" cy="3380161"/>
            <a:chOff x="3322025" y="543477"/>
            <a:chExt cx="1065573" cy="3380161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CDFFA3F-099C-6FA5-0E14-4B82206E80EC}"/>
                </a:ext>
              </a:extLst>
            </p:cNvPr>
            <p:cNvGrpSpPr/>
            <p:nvPr/>
          </p:nvGrpSpPr>
          <p:grpSpPr>
            <a:xfrm>
              <a:off x="3322025" y="543477"/>
              <a:ext cx="1065573" cy="3380161"/>
              <a:chOff x="4016679" y="1776497"/>
              <a:chExt cx="1065573" cy="3380161"/>
            </a:xfrm>
          </p:grpSpPr>
          <p:sp>
            <p:nvSpPr>
              <p:cNvPr id="70" name="모서리가 둥근 직사각형 69">
                <a:extLst>
                  <a:ext uri="{FF2B5EF4-FFF2-40B4-BE49-F238E27FC236}">
                    <a16:creationId xmlns:a16="http://schemas.microsoft.com/office/drawing/2014/main" id="{2D63630B-C6B2-1E8E-87DA-5817BFA7EC9D}"/>
                  </a:ext>
                </a:extLst>
              </p:cNvPr>
              <p:cNvSpPr/>
              <p:nvPr/>
            </p:nvSpPr>
            <p:spPr>
              <a:xfrm>
                <a:off x="4016679" y="1776497"/>
                <a:ext cx="1065573" cy="3380161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F883B4B-01BA-089D-5E8A-D201E7A63611}"/>
                  </a:ext>
                </a:extLst>
              </p:cNvPr>
              <p:cNvSpPr txBox="1"/>
              <p:nvPr/>
            </p:nvSpPr>
            <p:spPr>
              <a:xfrm rot="5400000">
                <a:off x="4370295" y="4153814"/>
                <a:ext cx="5517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800" dirty="0"/>
                  <a:t>…</a:t>
                </a:r>
                <a:r>
                  <a:rPr kumimoji="1" lang="ko-KR" altLang="en-US" sz="2800" dirty="0"/>
                  <a:t> </a:t>
                </a:r>
              </a:p>
            </p:txBody>
          </p:sp>
        </p:grp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718C804C-8BC2-34AE-F3F3-AD0A4430C8A1}"/>
                </a:ext>
              </a:extLst>
            </p:cNvPr>
            <p:cNvCxnSpPr>
              <a:cxnSpLocks/>
              <a:endCxn id="151" idx="0"/>
            </p:cNvCxnSpPr>
            <p:nvPr/>
          </p:nvCxnSpPr>
          <p:spPr>
            <a:xfrm>
              <a:off x="3857970" y="1038444"/>
              <a:ext cx="0" cy="451065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[R] 77">
              <a:extLst>
                <a:ext uri="{FF2B5EF4-FFF2-40B4-BE49-F238E27FC236}">
                  <a16:creationId xmlns:a16="http://schemas.microsoft.com/office/drawing/2014/main" id="{3633D285-478A-C1FF-6B0D-B946FC6EB4C9}"/>
                </a:ext>
              </a:extLst>
            </p:cNvPr>
            <p:cNvCxnSpPr>
              <a:cxnSpLocks/>
              <a:stCxn id="151" idx="4"/>
              <a:endCxn id="152" idx="0"/>
            </p:cNvCxnSpPr>
            <p:nvPr/>
          </p:nvCxnSpPr>
          <p:spPr>
            <a:xfrm>
              <a:off x="3857970" y="1841088"/>
              <a:ext cx="688" cy="446733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[R] 56">
              <a:extLst>
                <a:ext uri="{FF2B5EF4-FFF2-40B4-BE49-F238E27FC236}">
                  <a16:creationId xmlns:a16="http://schemas.microsoft.com/office/drawing/2014/main" id="{214AA0CE-CD04-8B02-5BA2-5C036172263D}"/>
                </a:ext>
              </a:extLst>
            </p:cNvPr>
            <p:cNvCxnSpPr>
              <a:cxnSpLocks/>
              <a:stCxn id="152" idx="2"/>
              <a:endCxn id="150" idx="2"/>
            </p:cNvCxnSpPr>
            <p:nvPr/>
          </p:nvCxnSpPr>
          <p:spPr>
            <a:xfrm rot="10800000">
              <a:off x="3682180" y="855651"/>
              <a:ext cx="689" cy="1607961"/>
            </a:xfrm>
            <a:prstGeom prst="curvedConnector3">
              <a:avLst>
                <a:gd name="adj1" fmla="val 33278520"/>
              </a:avLst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[R] 56">
              <a:extLst>
                <a:ext uri="{FF2B5EF4-FFF2-40B4-BE49-F238E27FC236}">
                  <a16:creationId xmlns:a16="http://schemas.microsoft.com/office/drawing/2014/main" id="{F3FDD545-EAD4-635C-451E-F47CA6912ACE}"/>
                </a:ext>
              </a:extLst>
            </p:cNvPr>
            <p:cNvCxnSpPr>
              <a:cxnSpLocks/>
              <a:stCxn id="153" idx="6"/>
              <a:endCxn id="152" idx="6"/>
            </p:cNvCxnSpPr>
            <p:nvPr/>
          </p:nvCxnSpPr>
          <p:spPr>
            <a:xfrm flipV="1">
              <a:off x="4021791" y="2463611"/>
              <a:ext cx="12656" cy="1129430"/>
            </a:xfrm>
            <a:prstGeom prst="curvedConnector3">
              <a:avLst>
                <a:gd name="adj1" fmla="val 1906258"/>
              </a:avLst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[R] 56">
              <a:extLst>
                <a:ext uri="{FF2B5EF4-FFF2-40B4-BE49-F238E27FC236}">
                  <a16:creationId xmlns:a16="http://schemas.microsoft.com/office/drawing/2014/main" id="{AD155FC1-B6B4-B347-B4A5-915FB7CF49AE}"/>
                </a:ext>
              </a:extLst>
            </p:cNvPr>
            <p:cNvCxnSpPr>
              <a:cxnSpLocks/>
              <a:stCxn id="153" idx="6"/>
              <a:endCxn id="150" idx="6"/>
            </p:cNvCxnSpPr>
            <p:nvPr/>
          </p:nvCxnSpPr>
          <p:spPr>
            <a:xfrm flipV="1">
              <a:off x="4021791" y="855650"/>
              <a:ext cx="11967" cy="2737391"/>
            </a:xfrm>
            <a:prstGeom prst="curvedConnector3">
              <a:avLst>
                <a:gd name="adj1" fmla="val 2010253"/>
              </a:avLst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[R] 56">
              <a:extLst>
                <a:ext uri="{FF2B5EF4-FFF2-40B4-BE49-F238E27FC236}">
                  <a16:creationId xmlns:a16="http://schemas.microsoft.com/office/drawing/2014/main" id="{4B695C69-25E5-724A-4269-0BA6F859423A}"/>
                </a:ext>
              </a:extLst>
            </p:cNvPr>
            <p:cNvCxnSpPr>
              <a:cxnSpLocks/>
              <a:stCxn id="153" idx="2"/>
              <a:endCxn id="151" idx="2"/>
            </p:cNvCxnSpPr>
            <p:nvPr/>
          </p:nvCxnSpPr>
          <p:spPr>
            <a:xfrm rot="10800000" flipH="1">
              <a:off x="3670212" y="1665299"/>
              <a:ext cx="11968" cy="1927742"/>
            </a:xfrm>
            <a:prstGeom prst="curvedConnector3">
              <a:avLst>
                <a:gd name="adj1" fmla="val -1910094"/>
              </a:avLst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타원 149">
                  <a:extLst>
                    <a:ext uri="{FF2B5EF4-FFF2-40B4-BE49-F238E27FC236}">
                      <a16:creationId xmlns:a16="http://schemas.microsoft.com/office/drawing/2014/main" id="{F392AB4F-3770-E469-E8D5-61D2FF3856DE}"/>
                    </a:ext>
                  </a:extLst>
                </p:cNvPr>
                <p:cNvSpPr/>
                <p:nvPr/>
              </p:nvSpPr>
              <p:spPr>
                <a:xfrm>
                  <a:off x="3682179" y="679860"/>
                  <a:ext cx="351579" cy="3515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2−1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400" dirty="0"/>
                </a:p>
              </p:txBody>
            </p:sp>
          </mc:Choice>
          <mc:Fallback xmlns="">
            <p:sp>
              <p:nvSpPr>
                <p:cNvPr id="150" name="타원 149">
                  <a:extLst>
                    <a:ext uri="{FF2B5EF4-FFF2-40B4-BE49-F238E27FC236}">
                      <a16:creationId xmlns:a16="http://schemas.microsoft.com/office/drawing/2014/main" id="{F392AB4F-3770-E469-E8D5-61D2FF3856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2179" y="679860"/>
                  <a:ext cx="351579" cy="351579"/>
                </a:xfrm>
                <a:prstGeom prst="ellipse">
                  <a:avLst/>
                </a:prstGeom>
                <a:blipFill>
                  <a:blip r:embed="rId7"/>
                  <a:stretch>
                    <a:fillRect l="-33333" r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타원 150">
                  <a:extLst>
                    <a:ext uri="{FF2B5EF4-FFF2-40B4-BE49-F238E27FC236}">
                      <a16:creationId xmlns:a16="http://schemas.microsoft.com/office/drawing/2014/main" id="{B61E1919-D48D-7A8D-9DE7-6FE2917CA344}"/>
                    </a:ext>
                  </a:extLst>
                </p:cNvPr>
                <p:cNvSpPr/>
                <p:nvPr/>
              </p:nvSpPr>
              <p:spPr>
                <a:xfrm>
                  <a:off x="3682180" y="1489509"/>
                  <a:ext cx="351579" cy="3515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2−2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400" dirty="0"/>
                </a:p>
              </p:txBody>
            </p:sp>
          </mc:Choice>
          <mc:Fallback xmlns="">
            <p:sp>
              <p:nvSpPr>
                <p:cNvPr id="151" name="타원 150">
                  <a:extLst>
                    <a:ext uri="{FF2B5EF4-FFF2-40B4-BE49-F238E27FC236}">
                      <a16:creationId xmlns:a16="http://schemas.microsoft.com/office/drawing/2014/main" id="{B61E1919-D48D-7A8D-9DE7-6FE2917CA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2180" y="1489509"/>
                  <a:ext cx="351579" cy="351579"/>
                </a:xfrm>
                <a:prstGeom prst="ellipse">
                  <a:avLst/>
                </a:prstGeom>
                <a:blipFill>
                  <a:blip r:embed="rId8"/>
                  <a:stretch>
                    <a:fillRect l="-33333" r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타원 151">
                  <a:extLst>
                    <a:ext uri="{FF2B5EF4-FFF2-40B4-BE49-F238E27FC236}">
                      <a16:creationId xmlns:a16="http://schemas.microsoft.com/office/drawing/2014/main" id="{2A24D5F5-FD4B-7F8C-43FC-851C811D67EA}"/>
                    </a:ext>
                  </a:extLst>
                </p:cNvPr>
                <p:cNvSpPr/>
                <p:nvPr/>
              </p:nvSpPr>
              <p:spPr>
                <a:xfrm>
                  <a:off x="3682868" y="2287821"/>
                  <a:ext cx="351579" cy="3515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2−3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400" dirty="0"/>
                </a:p>
              </p:txBody>
            </p:sp>
          </mc:Choice>
          <mc:Fallback xmlns="">
            <p:sp>
              <p:nvSpPr>
                <p:cNvPr id="152" name="타원 151">
                  <a:extLst>
                    <a:ext uri="{FF2B5EF4-FFF2-40B4-BE49-F238E27FC236}">
                      <a16:creationId xmlns:a16="http://schemas.microsoft.com/office/drawing/2014/main" id="{2A24D5F5-FD4B-7F8C-43FC-851C811D67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2868" y="2287821"/>
                  <a:ext cx="351579" cy="351579"/>
                </a:xfrm>
                <a:prstGeom prst="ellipse">
                  <a:avLst/>
                </a:prstGeom>
                <a:blipFill>
                  <a:blip r:embed="rId9"/>
                  <a:stretch>
                    <a:fillRect l="-33333" r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타원 152">
                  <a:extLst>
                    <a:ext uri="{FF2B5EF4-FFF2-40B4-BE49-F238E27FC236}">
                      <a16:creationId xmlns:a16="http://schemas.microsoft.com/office/drawing/2014/main" id="{8D1C179A-85C3-4690-9BC8-8F01280944BC}"/>
                    </a:ext>
                  </a:extLst>
                </p:cNvPr>
                <p:cNvSpPr/>
                <p:nvPr/>
              </p:nvSpPr>
              <p:spPr>
                <a:xfrm>
                  <a:off x="3670212" y="3417251"/>
                  <a:ext cx="351579" cy="3515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400" dirty="0"/>
                </a:p>
              </p:txBody>
            </p:sp>
          </mc:Choice>
          <mc:Fallback xmlns="">
            <p:sp>
              <p:nvSpPr>
                <p:cNvPr id="153" name="타원 152">
                  <a:extLst>
                    <a:ext uri="{FF2B5EF4-FFF2-40B4-BE49-F238E27FC236}">
                      <a16:creationId xmlns:a16="http://schemas.microsoft.com/office/drawing/2014/main" id="{8D1C179A-85C3-4690-9BC8-8F01280944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212" y="3417251"/>
                  <a:ext cx="351579" cy="351579"/>
                </a:xfrm>
                <a:prstGeom prst="ellipse">
                  <a:avLst/>
                </a:prstGeom>
                <a:blipFill>
                  <a:blip r:embed="rId10"/>
                  <a:stretch>
                    <a:fillRect l="-33333" r="-6667"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EB766DD-3C15-0953-2936-D438BEC9F298}"/>
              </a:ext>
            </a:extLst>
          </p:cNvPr>
          <p:cNvGrpSpPr/>
          <p:nvPr/>
        </p:nvGrpSpPr>
        <p:grpSpPr>
          <a:xfrm>
            <a:off x="4297247" y="542081"/>
            <a:ext cx="1065573" cy="3380161"/>
            <a:chOff x="5362946" y="542368"/>
            <a:chExt cx="1065573" cy="3380161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DF752839-F73C-BCD5-34A6-2BC56D90DD9D}"/>
                </a:ext>
              </a:extLst>
            </p:cNvPr>
            <p:cNvGrpSpPr/>
            <p:nvPr/>
          </p:nvGrpSpPr>
          <p:grpSpPr>
            <a:xfrm>
              <a:off x="5362946" y="542368"/>
              <a:ext cx="1065573" cy="3380161"/>
              <a:chOff x="4016679" y="1776497"/>
              <a:chExt cx="1065573" cy="3380161"/>
            </a:xfrm>
          </p:grpSpPr>
          <p:sp>
            <p:nvSpPr>
              <p:cNvPr id="84" name="모서리가 둥근 직사각형 83">
                <a:extLst>
                  <a:ext uri="{FF2B5EF4-FFF2-40B4-BE49-F238E27FC236}">
                    <a16:creationId xmlns:a16="http://schemas.microsoft.com/office/drawing/2014/main" id="{03930ABE-A9F4-5446-208A-02791E2550B7}"/>
                  </a:ext>
                </a:extLst>
              </p:cNvPr>
              <p:cNvSpPr/>
              <p:nvPr/>
            </p:nvSpPr>
            <p:spPr>
              <a:xfrm>
                <a:off x="4016679" y="1776497"/>
                <a:ext cx="1065573" cy="3380161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08F491E-D433-1981-E7C2-5401AEDC3B3E}"/>
                  </a:ext>
                </a:extLst>
              </p:cNvPr>
              <p:cNvSpPr txBox="1"/>
              <p:nvPr/>
            </p:nvSpPr>
            <p:spPr>
              <a:xfrm rot="5400000">
                <a:off x="4370295" y="4153814"/>
                <a:ext cx="5517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800" dirty="0"/>
                  <a:t>…</a:t>
                </a:r>
                <a:r>
                  <a:rPr kumimoji="1" lang="ko-KR" altLang="en-US" sz="2800" dirty="0"/>
                  <a:t> </a:t>
                </a:r>
              </a:p>
            </p:txBody>
          </p:sp>
        </p:grpSp>
        <p:cxnSp>
          <p:nvCxnSpPr>
            <p:cNvPr id="91" name="직선 연결선[R] 90">
              <a:extLst>
                <a:ext uri="{FF2B5EF4-FFF2-40B4-BE49-F238E27FC236}">
                  <a16:creationId xmlns:a16="http://schemas.microsoft.com/office/drawing/2014/main" id="{6E620623-F25A-D86A-4B85-A3D67E233269}"/>
                </a:ext>
              </a:extLst>
            </p:cNvPr>
            <p:cNvCxnSpPr>
              <a:cxnSpLocks/>
              <a:stCxn id="154" idx="4"/>
              <a:endCxn id="155" idx="0"/>
            </p:cNvCxnSpPr>
            <p:nvPr/>
          </p:nvCxnSpPr>
          <p:spPr>
            <a:xfrm>
              <a:off x="5908273" y="1038444"/>
              <a:ext cx="2819" cy="451065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[R] 91">
              <a:extLst>
                <a:ext uri="{FF2B5EF4-FFF2-40B4-BE49-F238E27FC236}">
                  <a16:creationId xmlns:a16="http://schemas.microsoft.com/office/drawing/2014/main" id="{FB580897-EAAB-43AA-4025-85AE57EE37F7}"/>
                </a:ext>
              </a:extLst>
            </p:cNvPr>
            <p:cNvCxnSpPr>
              <a:cxnSpLocks/>
              <a:stCxn id="155" idx="4"/>
              <a:endCxn id="156" idx="0"/>
            </p:cNvCxnSpPr>
            <p:nvPr/>
          </p:nvCxnSpPr>
          <p:spPr>
            <a:xfrm>
              <a:off x="5911092" y="1841088"/>
              <a:ext cx="2819" cy="451065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[R] 56">
              <a:extLst>
                <a:ext uri="{FF2B5EF4-FFF2-40B4-BE49-F238E27FC236}">
                  <a16:creationId xmlns:a16="http://schemas.microsoft.com/office/drawing/2014/main" id="{E8456211-7EC4-1DF5-E797-2561D79E0FAB}"/>
                </a:ext>
              </a:extLst>
            </p:cNvPr>
            <p:cNvCxnSpPr>
              <a:cxnSpLocks/>
              <a:stCxn id="156" idx="2"/>
              <a:endCxn id="154" idx="2"/>
            </p:cNvCxnSpPr>
            <p:nvPr/>
          </p:nvCxnSpPr>
          <p:spPr>
            <a:xfrm rot="10800000">
              <a:off x="5732483" y="862655"/>
              <a:ext cx="5638" cy="1605288"/>
            </a:xfrm>
            <a:prstGeom prst="curvedConnector3">
              <a:avLst>
                <a:gd name="adj1" fmla="val 4154629"/>
              </a:avLst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[R] 56">
              <a:extLst>
                <a:ext uri="{FF2B5EF4-FFF2-40B4-BE49-F238E27FC236}">
                  <a16:creationId xmlns:a16="http://schemas.microsoft.com/office/drawing/2014/main" id="{6C40BA7C-8B3C-B3D9-166B-67A4FB5A283F}"/>
                </a:ext>
              </a:extLst>
            </p:cNvPr>
            <p:cNvCxnSpPr>
              <a:cxnSpLocks/>
              <a:stCxn id="157" idx="6"/>
              <a:endCxn id="156" idx="6"/>
            </p:cNvCxnSpPr>
            <p:nvPr/>
          </p:nvCxnSpPr>
          <p:spPr>
            <a:xfrm flipV="1">
              <a:off x="6089700" y="2467943"/>
              <a:ext cx="12700" cy="1125097"/>
            </a:xfrm>
            <a:prstGeom prst="curvedConnector3">
              <a:avLst>
                <a:gd name="adj1" fmla="val 1800000"/>
              </a:avLst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[R] 56">
              <a:extLst>
                <a:ext uri="{FF2B5EF4-FFF2-40B4-BE49-F238E27FC236}">
                  <a16:creationId xmlns:a16="http://schemas.microsoft.com/office/drawing/2014/main" id="{35BA9654-C4F7-A0EF-2999-AFB438E52E51}"/>
                </a:ext>
              </a:extLst>
            </p:cNvPr>
            <p:cNvCxnSpPr>
              <a:cxnSpLocks/>
              <a:stCxn id="157" idx="6"/>
              <a:endCxn id="154" idx="6"/>
            </p:cNvCxnSpPr>
            <p:nvPr/>
          </p:nvCxnSpPr>
          <p:spPr>
            <a:xfrm flipH="1" flipV="1">
              <a:off x="6084062" y="862655"/>
              <a:ext cx="5638" cy="2730385"/>
            </a:xfrm>
            <a:prstGeom prst="curvedConnector3">
              <a:avLst>
                <a:gd name="adj1" fmla="val -4054629"/>
              </a:avLst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[R] 56">
              <a:extLst>
                <a:ext uri="{FF2B5EF4-FFF2-40B4-BE49-F238E27FC236}">
                  <a16:creationId xmlns:a16="http://schemas.microsoft.com/office/drawing/2014/main" id="{CC97875B-74FD-6BC6-1452-556D49F1E29E}"/>
                </a:ext>
              </a:extLst>
            </p:cNvPr>
            <p:cNvCxnSpPr>
              <a:cxnSpLocks/>
              <a:stCxn id="157" idx="2"/>
              <a:endCxn id="155" idx="2"/>
            </p:cNvCxnSpPr>
            <p:nvPr/>
          </p:nvCxnSpPr>
          <p:spPr>
            <a:xfrm rot="10800000">
              <a:off x="5735303" y="1665300"/>
              <a:ext cx="2819" cy="1927741"/>
            </a:xfrm>
            <a:prstGeom prst="curvedConnector3">
              <a:avLst>
                <a:gd name="adj1" fmla="val 8209259"/>
              </a:avLst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타원 153">
                  <a:extLst>
                    <a:ext uri="{FF2B5EF4-FFF2-40B4-BE49-F238E27FC236}">
                      <a16:creationId xmlns:a16="http://schemas.microsoft.com/office/drawing/2014/main" id="{55915036-A8EC-BA1A-4C1F-866653AC9910}"/>
                    </a:ext>
                  </a:extLst>
                </p:cNvPr>
                <p:cNvSpPr/>
                <p:nvPr/>
              </p:nvSpPr>
              <p:spPr>
                <a:xfrm>
                  <a:off x="5732483" y="686865"/>
                  <a:ext cx="351579" cy="3515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400" dirty="0"/>
                </a:p>
              </p:txBody>
            </p:sp>
          </mc:Choice>
          <mc:Fallback xmlns="">
            <p:sp>
              <p:nvSpPr>
                <p:cNvPr id="154" name="타원 153">
                  <a:extLst>
                    <a:ext uri="{FF2B5EF4-FFF2-40B4-BE49-F238E27FC236}">
                      <a16:creationId xmlns:a16="http://schemas.microsoft.com/office/drawing/2014/main" id="{55915036-A8EC-BA1A-4C1F-866653AC99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2483" y="686865"/>
                  <a:ext cx="351579" cy="351579"/>
                </a:xfrm>
                <a:prstGeom prst="ellipse">
                  <a:avLst/>
                </a:prstGeom>
                <a:blipFill>
                  <a:blip r:embed="rId11"/>
                  <a:stretch>
                    <a:fillRect l="-34483" r="-6897"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타원 154">
                  <a:extLst>
                    <a:ext uri="{FF2B5EF4-FFF2-40B4-BE49-F238E27FC236}">
                      <a16:creationId xmlns:a16="http://schemas.microsoft.com/office/drawing/2014/main" id="{1C276FA6-D6B0-D6B8-C471-919573BD05C1}"/>
                    </a:ext>
                  </a:extLst>
                </p:cNvPr>
                <p:cNvSpPr/>
                <p:nvPr/>
              </p:nvSpPr>
              <p:spPr>
                <a:xfrm>
                  <a:off x="5735302" y="1489509"/>
                  <a:ext cx="351579" cy="3515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400" dirty="0"/>
                </a:p>
              </p:txBody>
            </p:sp>
          </mc:Choice>
          <mc:Fallback xmlns="">
            <p:sp>
              <p:nvSpPr>
                <p:cNvPr id="155" name="타원 154">
                  <a:extLst>
                    <a:ext uri="{FF2B5EF4-FFF2-40B4-BE49-F238E27FC236}">
                      <a16:creationId xmlns:a16="http://schemas.microsoft.com/office/drawing/2014/main" id="{1C276FA6-D6B0-D6B8-C471-919573BD05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5302" y="1489509"/>
                  <a:ext cx="351579" cy="351579"/>
                </a:xfrm>
                <a:prstGeom prst="ellipse">
                  <a:avLst/>
                </a:prstGeom>
                <a:blipFill>
                  <a:blip r:embed="rId12"/>
                  <a:stretch>
                    <a:fillRect l="-30000" r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타원 155">
                  <a:extLst>
                    <a:ext uri="{FF2B5EF4-FFF2-40B4-BE49-F238E27FC236}">
                      <a16:creationId xmlns:a16="http://schemas.microsoft.com/office/drawing/2014/main" id="{52E54D93-8E74-5A05-F5F0-967FEC1C23BD}"/>
                    </a:ext>
                  </a:extLst>
                </p:cNvPr>
                <p:cNvSpPr/>
                <p:nvPr/>
              </p:nvSpPr>
              <p:spPr>
                <a:xfrm>
                  <a:off x="5738121" y="2292153"/>
                  <a:ext cx="351579" cy="3515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400" dirty="0"/>
                </a:p>
              </p:txBody>
            </p:sp>
          </mc:Choice>
          <mc:Fallback xmlns="">
            <p:sp>
              <p:nvSpPr>
                <p:cNvPr id="156" name="타원 155">
                  <a:extLst>
                    <a:ext uri="{FF2B5EF4-FFF2-40B4-BE49-F238E27FC236}">
                      <a16:creationId xmlns:a16="http://schemas.microsoft.com/office/drawing/2014/main" id="{52E54D93-8E74-5A05-F5F0-967FEC1C23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8121" y="2292153"/>
                  <a:ext cx="351579" cy="351579"/>
                </a:xfrm>
                <a:prstGeom prst="ellipse">
                  <a:avLst/>
                </a:prstGeom>
                <a:blipFill>
                  <a:blip r:embed="rId13"/>
                  <a:stretch>
                    <a:fillRect l="-30000" r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타원 156">
                  <a:extLst>
                    <a:ext uri="{FF2B5EF4-FFF2-40B4-BE49-F238E27FC236}">
                      <a16:creationId xmlns:a16="http://schemas.microsoft.com/office/drawing/2014/main" id="{8CC19573-F2CE-B47C-3482-4C878C953541}"/>
                    </a:ext>
                  </a:extLst>
                </p:cNvPr>
                <p:cNvSpPr/>
                <p:nvPr/>
              </p:nvSpPr>
              <p:spPr>
                <a:xfrm>
                  <a:off x="5738121" y="3417250"/>
                  <a:ext cx="351579" cy="3515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400" dirty="0"/>
                </a:p>
              </p:txBody>
            </p:sp>
          </mc:Choice>
          <mc:Fallback xmlns="">
            <p:sp>
              <p:nvSpPr>
                <p:cNvPr id="157" name="타원 156">
                  <a:extLst>
                    <a:ext uri="{FF2B5EF4-FFF2-40B4-BE49-F238E27FC236}">
                      <a16:creationId xmlns:a16="http://schemas.microsoft.com/office/drawing/2014/main" id="{8CC19573-F2CE-B47C-3482-4C878C9535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8121" y="3417250"/>
                  <a:ext cx="351579" cy="351579"/>
                </a:xfrm>
                <a:prstGeom prst="ellipse">
                  <a:avLst/>
                </a:prstGeom>
                <a:blipFill>
                  <a:blip r:embed="rId14"/>
                  <a:stretch>
                    <a:fillRect l="-30000" r="-3333"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0" name="왼쪽 대괄호[L] 169">
            <a:extLst>
              <a:ext uri="{FF2B5EF4-FFF2-40B4-BE49-F238E27FC236}">
                <a16:creationId xmlns:a16="http://schemas.microsoft.com/office/drawing/2014/main" id="{6E224268-61A0-25BD-03C6-25E1471A7580}"/>
              </a:ext>
            </a:extLst>
          </p:cNvPr>
          <p:cNvSpPr/>
          <p:nvPr/>
        </p:nvSpPr>
        <p:spPr>
          <a:xfrm rot="16200000">
            <a:off x="3595997" y="2909490"/>
            <a:ext cx="162607" cy="2330547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22E03D5-0FE4-FCEA-74D7-B4C07D800D5B}"/>
                  </a:ext>
                </a:extLst>
              </p:cNvPr>
              <p:cNvSpPr txBox="1"/>
              <p:nvPr/>
            </p:nvSpPr>
            <p:spPr>
              <a:xfrm>
                <a:off x="3383593" y="3904926"/>
                <a:ext cx="59022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4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</m:t>
                    </m:r>
                  </m:oMath>
                </a14:m>
                <a:r>
                  <a:rPr kumimoji="1" lang="en-US" altLang="ko-KR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kumimoji="1" lang="ko-KR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22E03D5-0FE4-FCEA-74D7-B4C07D800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593" y="3904926"/>
                <a:ext cx="590226" cy="461665"/>
              </a:xfrm>
              <a:prstGeom prst="rect">
                <a:avLst/>
              </a:prstGeom>
              <a:blipFill>
                <a:blip r:embed="rId15"/>
                <a:stretch>
                  <a:fillRect t="-10811" r="-17021" b="-29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액자 171">
            <a:extLst>
              <a:ext uri="{FF2B5EF4-FFF2-40B4-BE49-F238E27FC236}">
                <a16:creationId xmlns:a16="http://schemas.microsoft.com/office/drawing/2014/main" id="{3A250D59-0C6B-6781-E3AD-419937AB1957}"/>
              </a:ext>
            </a:extLst>
          </p:cNvPr>
          <p:cNvSpPr/>
          <p:nvPr/>
        </p:nvSpPr>
        <p:spPr>
          <a:xfrm>
            <a:off x="44390" y="391238"/>
            <a:ext cx="5534725" cy="4084159"/>
          </a:xfrm>
          <a:prstGeom prst="frame">
            <a:avLst>
              <a:gd name="adj1" fmla="val 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9F993729-8AAD-61FD-E311-BFB27EB72439}"/>
                  </a:ext>
                </a:extLst>
              </p:cNvPr>
              <p:cNvSpPr txBox="1"/>
              <p:nvPr/>
            </p:nvSpPr>
            <p:spPr>
              <a:xfrm>
                <a:off x="-50334" y="3296"/>
                <a:ext cx="16314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𝐆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</m:t>
                      </m:r>
                      <m:r>
                        <a:rPr kumimoji="1" lang="ko-KR" altLang="en-US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𝐕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′, 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𝐄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′)</m:t>
                      </m:r>
                    </m:oMath>
                  </m:oMathPara>
                </a14:m>
                <a:endParaRPr kumimoji="1" lang="ko-KR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9F993729-8AAD-61FD-E311-BFB27EB72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334" y="3296"/>
                <a:ext cx="1631472" cy="400110"/>
              </a:xfrm>
              <a:prstGeom prst="rect">
                <a:avLst/>
              </a:prstGeom>
              <a:blipFill>
                <a:blip r:embed="rId16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모서리가 둥근 직사각형 175">
            <a:extLst>
              <a:ext uri="{FF2B5EF4-FFF2-40B4-BE49-F238E27FC236}">
                <a16:creationId xmlns:a16="http://schemas.microsoft.com/office/drawing/2014/main" id="{8A855959-1EEB-BDFD-4420-FA8CB0C73D5B}"/>
              </a:ext>
            </a:extLst>
          </p:cNvPr>
          <p:cNvSpPr/>
          <p:nvPr/>
        </p:nvSpPr>
        <p:spPr>
          <a:xfrm rot="16200000">
            <a:off x="4536173" y="-31231"/>
            <a:ext cx="221690" cy="461579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34DC8DCA-7F2A-A08D-112A-97690F28A842}"/>
                  </a:ext>
                </a:extLst>
              </p:cNvPr>
              <p:cNvSpPr txBox="1"/>
              <p:nvPr/>
            </p:nvSpPr>
            <p:spPr>
              <a:xfrm>
                <a:off x="4842573" y="-20229"/>
                <a:ext cx="9076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20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clique</m:t>
                      </m:r>
                    </m:oMath>
                  </m:oMathPara>
                </a14:m>
                <a:endParaRPr kumimoji="1" lang="ko-KR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34DC8DCA-7F2A-A08D-112A-97690F28A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573" y="-20229"/>
                <a:ext cx="907620" cy="400110"/>
              </a:xfrm>
              <a:prstGeom prst="rect">
                <a:avLst/>
              </a:prstGeom>
              <a:blipFill>
                <a:blip r:embed="rId17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직선 연결선[R] 182">
            <a:extLst>
              <a:ext uri="{FF2B5EF4-FFF2-40B4-BE49-F238E27FC236}">
                <a16:creationId xmlns:a16="http://schemas.microsoft.com/office/drawing/2014/main" id="{AFB092BA-E20D-D45C-9D7F-A3617C9981CC}"/>
              </a:ext>
            </a:extLst>
          </p:cNvPr>
          <p:cNvCxnSpPr>
            <a:cxnSpLocks/>
            <a:stCxn id="150" idx="6"/>
            <a:endCxn id="155" idx="2"/>
          </p:cNvCxnSpPr>
          <p:nvPr/>
        </p:nvCxnSpPr>
        <p:spPr>
          <a:xfrm>
            <a:off x="2687812" y="855651"/>
            <a:ext cx="1981791" cy="809361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[R] 185">
            <a:extLst>
              <a:ext uri="{FF2B5EF4-FFF2-40B4-BE49-F238E27FC236}">
                <a16:creationId xmlns:a16="http://schemas.microsoft.com/office/drawing/2014/main" id="{6645B631-5314-0900-960C-61B3B7CAC176}"/>
              </a:ext>
            </a:extLst>
          </p:cNvPr>
          <p:cNvCxnSpPr>
            <a:cxnSpLocks/>
            <a:stCxn id="150" idx="6"/>
            <a:endCxn id="156" idx="2"/>
          </p:cNvCxnSpPr>
          <p:nvPr/>
        </p:nvCxnSpPr>
        <p:spPr>
          <a:xfrm>
            <a:off x="2687811" y="855651"/>
            <a:ext cx="1984610" cy="1612005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[R] 188">
            <a:extLst>
              <a:ext uri="{FF2B5EF4-FFF2-40B4-BE49-F238E27FC236}">
                <a16:creationId xmlns:a16="http://schemas.microsoft.com/office/drawing/2014/main" id="{585AC23A-5FA8-CE05-D914-2A83E05941FD}"/>
              </a:ext>
            </a:extLst>
          </p:cNvPr>
          <p:cNvCxnSpPr>
            <a:cxnSpLocks/>
            <a:stCxn id="150" idx="6"/>
            <a:endCxn id="157" idx="2"/>
          </p:cNvCxnSpPr>
          <p:nvPr/>
        </p:nvCxnSpPr>
        <p:spPr>
          <a:xfrm>
            <a:off x="2687811" y="855650"/>
            <a:ext cx="1984610" cy="2737102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[R] 190">
            <a:extLst>
              <a:ext uri="{FF2B5EF4-FFF2-40B4-BE49-F238E27FC236}">
                <a16:creationId xmlns:a16="http://schemas.microsoft.com/office/drawing/2014/main" id="{EF3C21F0-A57D-E030-9389-04CFF37F7062}"/>
              </a:ext>
            </a:extLst>
          </p:cNvPr>
          <p:cNvCxnSpPr>
            <a:cxnSpLocks/>
            <a:stCxn id="151" idx="6"/>
            <a:endCxn id="154" idx="2"/>
          </p:cNvCxnSpPr>
          <p:nvPr/>
        </p:nvCxnSpPr>
        <p:spPr>
          <a:xfrm flipV="1">
            <a:off x="2687813" y="862367"/>
            <a:ext cx="1978971" cy="802932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[R] 193">
            <a:extLst>
              <a:ext uri="{FF2B5EF4-FFF2-40B4-BE49-F238E27FC236}">
                <a16:creationId xmlns:a16="http://schemas.microsoft.com/office/drawing/2014/main" id="{4309603A-46B1-E95D-36F2-29C93B685446}"/>
              </a:ext>
            </a:extLst>
          </p:cNvPr>
          <p:cNvCxnSpPr>
            <a:cxnSpLocks/>
            <a:stCxn id="151" idx="6"/>
            <a:endCxn id="156" idx="2"/>
          </p:cNvCxnSpPr>
          <p:nvPr/>
        </p:nvCxnSpPr>
        <p:spPr>
          <a:xfrm>
            <a:off x="2687813" y="1665299"/>
            <a:ext cx="1984609" cy="802356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[R] 195">
            <a:extLst>
              <a:ext uri="{FF2B5EF4-FFF2-40B4-BE49-F238E27FC236}">
                <a16:creationId xmlns:a16="http://schemas.microsoft.com/office/drawing/2014/main" id="{B985E49E-BA01-92BC-2EA2-DD408D124D70}"/>
              </a:ext>
            </a:extLst>
          </p:cNvPr>
          <p:cNvCxnSpPr>
            <a:cxnSpLocks/>
            <a:stCxn id="152" idx="6"/>
            <a:endCxn id="157" idx="2"/>
          </p:cNvCxnSpPr>
          <p:nvPr/>
        </p:nvCxnSpPr>
        <p:spPr>
          <a:xfrm>
            <a:off x="2688501" y="2463612"/>
            <a:ext cx="1983921" cy="1129141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[R] 197">
            <a:extLst>
              <a:ext uri="{FF2B5EF4-FFF2-40B4-BE49-F238E27FC236}">
                <a16:creationId xmlns:a16="http://schemas.microsoft.com/office/drawing/2014/main" id="{9374E4D0-8614-F429-AAD2-FF3DF7BD9A19}"/>
              </a:ext>
            </a:extLst>
          </p:cNvPr>
          <p:cNvCxnSpPr>
            <a:cxnSpLocks/>
            <a:stCxn id="151" idx="6"/>
            <a:endCxn id="157" idx="2"/>
          </p:cNvCxnSpPr>
          <p:nvPr/>
        </p:nvCxnSpPr>
        <p:spPr>
          <a:xfrm>
            <a:off x="2687813" y="1665300"/>
            <a:ext cx="1984609" cy="1927453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[R] 200">
            <a:extLst>
              <a:ext uri="{FF2B5EF4-FFF2-40B4-BE49-F238E27FC236}">
                <a16:creationId xmlns:a16="http://schemas.microsoft.com/office/drawing/2014/main" id="{98BCB44F-082A-E095-18CD-F649CCB0D0E5}"/>
              </a:ext>
            </a:extLst>
          </p:cNvPr>
          <p:cNvCxnSpPr>
            <a:cxnSpLocks/>
            <a:stCxn id="152" idx="6"/>
            <a:endCxn id="155" idx="2"/>
          </p:cNvCxnSpPr>
          <p:nvPr/>
        </p:nvCxnSpPr>
        <p:spPr>
          <a:xfrm flipV="1">
            <a:off x="2688500" y="1665011"/>
            <a:ext cx="1981102" cy="79860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[R] 203">
            <a:extLst>
              <a:ext uri="{FF2B5EF4-FFF2-40B4-BE49-F238E27FC236}">
                <a16:creationId xmlns:a16="http://schemas.microsoft.com/office/drawing/2014/main" id="{B9EFCC50-07B2-4C8A-1FF4-7C94015A42E9}"/>
              </a:ext>
            </a:extLst>
          </p:cNvPr>
          <p:cNvCxnSpPr>
            <a:cxnSpLocks/>
            <a:stCxn id="152" idx="6"/>
            <a:endCxn id="154" idx="2"/>
          </p:cNvCxnSpPr>
          <p:nvPr/>
        </p:nvCxnSpPr>
        <p:spPr>
          <a:xfrm flipV="1">
            <a:off x="2688501" y="862367"/>
            <a:ext cx="1978283" cy="1601244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[R] 205">
            <a:extLst>
              <a:ext uri="{FF2B5EF4-FFF2-40B4-BE49-F238E27FC236}">
                <a16:creationId xmlns:a16="http://schemas.microsoft.com/office/drawing/2014/main" id="{29407E1B-EC6F-974D-7FE7-0977D7DED968}"/>
              </a:ext>
            </a:extLst>
          </p:cNvPr>
          <p:cNvCxnSpPr>
            <a:cxnSpLocks/>
            <a:stCxn id="153" idx="6"/>
            <a:endCxn id="156" idx="2"/>
          </p:cNvCxnSpPr>
          <p:nvPr/>
        </p:nvCxnSpPr>
        <p:spPr>
          <a:xfrm flipV="1">
            <a:off x="2675845" y="2467655"/>
            <a:ext cx="1996577" cy="1125386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>
            <a:extLst>
              <a:ext uri="{FF2B5EF4-FFF2-40B4-BE49-F238E27FC236}">
                <a16:creationId xmlns:a16="http://schemas.microsoft.com/office/drawing/2014/main" id="{C2EB1925-24E6-7926-4FF1-DC2979E32BEB}"/>
              </a:ext>
            </a:extLst>
          </p:cNvPr>
          <p:cNvCxnSpPr>
            <a:cxnSpLocks/>
            <a:stCxn id="153" idx="6"/>
            <a:endCxn id="155" idx="2"/>
          </p:cNvCxnSpPr>
          <p:nvPr/>
        </p:nvCxnSpPr>
        <p:spPr>
          <a:xfrm flipV="1">
            <a:off x="2675844" y="1665011"/>
            <a:ext cx="1993758" cy="192803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[R] 211">
            <a:extLst>
              <a:ext uri="{FF2B5EF4-FFF2-40B4-BE49-F238E27FC236}">
                <a16:creationId xmlns:a16="http://schemas.microsoft.com/office/drawing/2014/main" id="{3F4424E2-14E8-6602-F6BC-5E3A3DBFF9B7}"/>
              </a:ext>
            </a:extLst>
          </p:cNvPr>
          <p:cNvCxnSpPr>
            <a:cxnSpLocks/>
            <a:stCxn id="153" idx="6"/>
            <a:endCxn id="154" idx="2"/>
          </p:cNvCxnSpPr>
          <p:nvPr/>
        </p:nvCxnSpPr>
        <p:spPr>
          <a:xfrm flipV="1">
            <a:off x="2675845" y="862367"/>
            <a:ext cx="1990939" cy="2730674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B91027B-175E-93E6-594B-E6CF33AC4387}"/>
              </a:ext>
            </a:extLst>
          </p:cNvPr>
          <p:cNvSpPr txBox="1"/>
          <p:nvPr/>
        </p:nvSpPr>
        <p:spPr>
          <a:xfrm>
            <a:off x="3395675" y="507102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…</a:t>
            </a:r>
            <a:r>
              <a:rPr kumimoji="1" lang="ko-KR" altLang="en-US" sz="2800" dirty="0"/>
              <a:t> 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77B8769-B9A9-B2AC-5C80-9BA46B390394}"/>
              </a:ext>
            </a:extLst>
          </p:cNvPr>
          <p:cNvSpPr txBox="1"/>
          <p:nvPr/>
        </p:nvSpPr>
        <p:spPr>
          <a:xfrm>
            <a:off x="3398941" y="3195562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…</a:t>
            </a:r>
            <a:r>
              <a:rPr kumimoji="1" lang="ko-KR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602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DF861FBB-DBBA-4179-DD55-4F881B9E52CB}"/>
              </a:ext>
            </a:extLst>
          </p:cNvPr>
          <p:cNvGrpSpPr/>
          <p:nvPr/>
        </p:nvGrpSpPr>
        <p:grpSpPr>
          <a:xfrm>
            <a:off x="-78791" y="-20229"/>
            <a:ext cx="5800527" cy="4386819"/>
            <a:chOff x="-25603" y="-20229"/>
            <a:chExt cx="5800527" cy="4386819"/>
          </a:xfrm>
        </p:grpSpPr>
        <p:cxnSp>
          <p:nvCxnSpPr>
            <p:cNvPr id="110" name="직선 연결선[R] 109">
              <a:extLst>
                <a:ext uri="{FF2B5EF4-FFF2-40B4-BE49-F238E27FC236}">
                  <a16:creationId xmlns:a16="http://schemas.microsoft.com/office/drawing/2014/main" id="{40D1F1EA-D774-132F-B6FA-A708A33F4581}"/>
                </a:ext>
              </a:extLst>
            </p:cNvPr>
            <p:cNvCxnSpPr>
              <a:cxnSpLocks/>
              <a:endCxn id="152" idx="2"/>
            </p:cNvCxnSpPr>
            <p:nvPr/>
          </p:nvCxnSpPr>
          <p:spPr>
            <a:xfrm>
              <a:off x="906198" y="861546"/>
              <a:ext cx="1455454" cy="1602065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[R] 105">
              <a:extLst>
                <a:ext uri="{FF2B5EF4-FFF2-40B4-BE49-F238E27FC236}">
                  <a16:creationId xmlns:a16="http://schemas.microsoft.com/office/drawing/2014/main" id="{90018C0B-1B27-3FD4-105D-31F536EB3697}"/>
                </a:ext>
              </a:extLst>
            </p:cNvPr>
            <p:cNvCxnSpPr>
              <a:cxnSpLocks/>
              <a:endCxn id="151" idx="2"/>
            </p:cNvCxnSpPr>
            <p:nvPr/>
          </p:nvCxnSpPr>
          <p:spPr>
            <a:xfrm>
              <a:off x="906198" y="861546"/>
              <a:ext cx="1454766" cy="803753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[R] 112">
              <a:extLst>
                <a:ext uri="{FF2B5EF4-FFF2-40B4-BE49-F238E27FC236}">
                  <a16:creationId xmlns:a16="http://schemas.microsoft.com/office/drawing/2014/main" id="{09D516C1-BC35-E848-34B5-464B558F09C8}"/>
                </a:ext>
              </a:extLst>
            </p:cNvPr>
            <p:cNvCxnSpPr>
              <a:cxnSpLocks/>
              <a:endCxn id="153" idx="2"/>
            </p:cNvCxnSpPr>
            <p:nvPr/>
          </p:nvCxnSpPr>
          <p:spPr>
            <a:xfrm>
              <a:off x="906198" y="861546"/>
              <a:ext cx="1442798" cy="2731495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81DEEBA-40A6-0082-E15C-CACAE4F7E075}"/>
                </a:ext>
              </a:extLst>
            </p:cNvPr>
            <p:cNvGrpSpPr/>
            <p:nvPr/>
          </p:nvGrpSpPr>
          <p:grpSpPr>
            <a:xfrm>
              <a:off x="2000809" y="543477"/>
              <a:ext cx="1065573" cy="3380161"/>
              <a:chOff x="3322025" y="543477"/>
              <a:chExt cx="1065573" cy="3380161"/>
            </a:xfrm>
          </p:grpSpPr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8CDFFA3F-099C-6FA5-0E14-4B82206E80EC}"/>
                  </a:ext>
                </a:extLst>
              </p:cNvPr>
              <p:cNvGrpSpPr/>
              <p:nvPr/>
            </p:nvGrpSpPr>
            <p:grpSpPr>
              <a:xfrm>
                <a:off x="3322025" y="543477"/>
                <a:ext cx="1065573" cy="3380161"/>
                <a:chOff x="4016679" y="1776497"/>
                <a:chExt cx="1065573" cy="3380161"/>
              </a:xfrm>
            </p:grpSpPr>
            <p:sp>
              <p:nvSpPr>
                <p:cNvPr id="70" name="모서리가 둥근 직사각형 69">
                  <a:extLst>
                    <a:ext uri="{FF2B5EF4-FFF2-40B4-BE49-F238E27FC236}">
                      <a16:creationId xmlns:a16="http://schemas.microsoft.com/office/drawing/2014/main" id="{2D63630B-C6B2-1E8E-87DA-5817BFA7EC9D}"/>
                    </a:ext>
                  </a:extLst>
                </p:cNvPr>
                <p:cNvSpPr/>
                <p:nvPr/>
              </p:nvSpPr>
              <p:spPr>
                <a:xfrm>
                  <a:off x="4016679" y="1776497"/>
                  <a:ext cx="1065573" cy="3380161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F883B4B-01BA-089D-5E8A-D201E7A63611}"/>
                    </a:ext>
                  </a:extLst>
                </p:cNvPr>
                <p:cNvSpPr txBox="1"/>
                <p:nvPr/>
              </p:nvSpPr>
              <p:spPr>
                <a:xfrm rot="5400000">
                  <a:off x="4370295" y="4153814"/>
                  <a:ext cx="5517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2800" dirty="0"/>
                    <a:t>…</a:t>
                  </a:r>
                  <a:r>
                    <a:rPr kumimoji="1" lang="ko-KR" altLang="en-US" sz="2800" dirty="0"/>
                    <a:t> </a:t>
                  </a:r>
                </a:p>
              </p:txBody>
            </p:sp>
          </p:grpSp>
          <p:cxnSp>
            <p:nvCxnSpPr>
              <p:cNvPr id="77" name="직선 연결선[R] 76">
                <a:extLst>
                  <a:ext uri="{FF2B5EF4-FFF2-40B4-BE49-F238E27FC236}">
                    <a16:creationId xmlns:a16="http://schemas.microsoft.com/office/drawing/2014/main" id="{718C804C-8BC2-34AE-F3F3-AD0A4430C8A1}"/>
                  </a:ext>
                </a:extLst>
              </p:cNvPr>
              <p:cNvCxnSpPr>
                <a:cxnSpLocks/>
                <a:endCxn id="151" idx="0"/>
              </p:cNvCxnSpPr>
              <p:nvPr/>
            </p:nvCxnSpPr>
            <p:spPr>
              <a:xfrm>
                <a:off x="3857970" y="1038444"/>
                <a:ext cx="0" cy="451065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[R] 77">
                <a:extLst>
                  <a:ext uri="{FF2B5EF4-FFF2-40B4-BE49-F238E27FC236}">
                    <a16:creationId xmlns:a16="http://schemas.microsoft.com/office/drawing/2014/main" id="{3633D285-478A-C1FF-6B0D-B946FC6EB4C9}"/>
                  </a:ext>
                </a:extLst>
              </p:cNvPr>
              <p:cNvCxnSpPr>
                <a:cxnSpLocks/>
                <a:stCxn id="151" idx="4"/>
                <a:endCxn id="152" idx="0"/>
              </p:cNvCxnSpPr>
              <p:nvPr/>
            </p:nvCxnSpPr>
            <p:spPr>
              <a:xfrm>
                <a:off x="3857970" y="1841088"/>
                <a:ext cx="688" cy="446733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[R] 56">
                <a:extLst>
                  <a:ext uri="{FF2B5EF4-FFF2-40B4-BE49-F238E27FC236}">
                    <a16:creationId xmlns:a16="http://schemas.microsoft.com/office/drawing/2014/main" id="{214AA0CE-CD04-8B02-5BA2-5C036172263D}"/>
                  </a:ext>
                </a:extLst>
              </p:cNvPr>
              <p:cNvCxnSpPr>
                <a:cxnSpLocks/>
                <a:stCxn id="152" idx="2"/>
                <a:endCxn id="150" idx="2"/>
              </p:cNvCxnSpPr>
              <p:nvPr/>
            </p:nvCxnSpPr>
            <p:spPr>
              <a:xfrm rot="10800000">
                <a:off x="3682180" y="855651"/>
                <a:ext cx="689" cy="1607961"/>
              </a:xfrm>
              <a:prstGeom prst="curvedConnector3">
                <a:avLst>
                  <a:gd name="adj1" fmla="val 33278520"/>
                </a:avLst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[R] 56">
                <a:extLst>
                  <a:ext uri="{FF2B5EF4-FFF2-40B4-BE49-F238E27FC236}">
                    <a16:creationId xmlns:a16="http://schemas.microsoft.com/office/drawing/2014/main" id="{F3FDD545-EAD4-635C-451E-F47CA6912ACE}"/>
                  </a:ext>
                </a:extLst>
              </p:cNvPr>
              <p:cNvCxnSpPr>
                <a:cxnSpLocks/>
                <a:stCxn id="153" idx="6"/>
                <a:endCxn id="152" idx="6"/>
              </p:cNvCxnSpPr>
              <p:nvPr/>
            </p:nvCxnSpPr>
            <p:spPr>
              <a:xfrm flipV="1">
                <a:off x="4021791" y="2463611"/>
                <a:ext cx="12656" cy="1129430"/>
              </a:xfrm>
              <a:prstGeom prst="curvedConnector3">
                <a:avLst>
                  <a:gd name="adj1" fmla="val 1906258"/>
                </a:avLst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[R] 56">
                <a:extLst>
                  <a:ext uri="{FF2B5EF4-FFF2-40B4-BE49-F238E27FC236}">
                    <a16:creationId xmlns:a16="http://schemas.microsoft.com/office/drawing/2014/main" id="{AD155FC1-B6B4-B347-B4A5-915FB7CF49AE}"/>
                  </a:ext>
                </a:extLst>
              </p:cNvPr>
              <p:cNvCxnSpPr>
                <a:cxnSpLocks/>
                <a:stCxn id="153" idx="6"/>
                <a:endCxn id="150" idx="6"/>
              </p:cNvCxnSpPr>
              <p:nvPr/>
            </p:nvCxnSpPr>
            <p:spPr>
              <a:xfrm flipV="1">
                <a:off x="4021791" y="855650"/>
                <a:ext cx="11967" cy="2737391"/>
              </a:xfrm>
              <a:prstGeom prst="curvedConnector3">
                <a:avLst>
                  <a:gd name="adj1" fmla="val 2010253"/>
                </a:avLst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[R] 56">
                <a:extLst>
                  <a:ext uri="{FF2B5EF4-FFF2-40B4-BE49-F238E27FC236}">
                    <a16:creationId xmlns:a16="http://schemas.microsoft.com/office/drawing/2014/main" id="{4B695C69-25E5-724A-4269-0BA6F859423A}"/>
                  </a:ext>
                </a:extLst>
              </p:cNvPr>
              <p:cNvCxnSpPr>
                <a:cxnSpLocks/>
                <a:stCxn id="153" idx="2"/>
                <a:endCxn id="151" idx="2"/>
              </p:cNvCxnSpPr>
              <p:nvPr/>
            </p:nvCxnSpPr>
            <p:spPr>
              <a:xfrm rot="10800000" flipH="1">
                <a:off x="3670212" y="1665299"/>
                <a:ext cx="11968" cy="1927742"/>
              </a:xfrm>
              <a:prstGeom prst="curvedConnector3">
                <a:avLst>
                  <a:gd name="adj1" fmla="val -1910094"/>
                </a:avLst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타원 149">
                    <a:extLst>
                      <a:ext uri="{FF2B5EF4-FFF2-40B4-BE49-F238E27FC236}">
                        <a16:creationId xmlns:a16="http://schemas.microsoft.com/office/drawing/2014/main" id="{F392AB4F-3770-E469-E8D5-61D2FF3856DE}"/>
                      </a:ext>
                    </a:extLst>
                  </p:cNvPr>
                  <p:cNvSpPr/>
                  <p:nvPr/>
                </p:nvSpPr>
                <p:spPr>
                  <a:xfrm>
                    <a:off x="3682179" y="679860"/>
                    <a:ext cx="351579" cy="35157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2−1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sz="1400" dirty="0"/>
                  </a:p>
                </p:txBody>
              </p:sp>
            </mc:Choice>
            <mc:Fallback xmlns="">
              <p:sp>
                <p:nvSpPr>
                  <p:cNvPr id="150" name="타원 149">
                    <a:extLst>
                      <a:ext uri="{FF2B5EF4-FFF2-40B4-BE49-F238E27FC236}">
                        <a16:creationId xmlns:a16="http://schemas.microsoft.com/office/drawing/2014/main" id="{F392AB4F-3770-E469-E8D5-61D2FF3856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2179" y="679860"/>
                    <a:ext cx="351579" cy="351579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 l="-33333" r="-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타원 150">
                    <a:extLst>
                      <a:ext uri="{FF2B5EF4-FFF2-40B4-BE49-F238E27FC236}">
                        <a16:creationId xmlns:a16="http://schemas.microsoft.com/office/drawing/2014/main" id="{B61E1919-D48D-7A8D-9DE7-6FE2917CA344}"/>
                      </a:ext>
                    </a:extLst>
                  </p:cNvPr>
                  <p:cNvSpPr/>
                  <p:nvPr/>
                </p:nvSpPr>
                <p:spPr>
                  <a:xfrm>
                    <a:off x="3682180" y="1489509"/>
                    <a:ext cx="351579" cy="35157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2−2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sz="1400" dirty="0"/>
                  </a:p>
                </p:txBody>
              </p:sp>
            </mc:Choice>
            <mc:Fallback xmlns="">
              <p:sp>
                <p:nvSpPr>
                  <p:cNvPr id="151" name="타원 150">
                    <a:extLst>
                      <a:ext uri="{FF2B5EF4-FFF2-40B4-BE49-F238E27FC236}">
                        <a16:creationId xmlns:a16="http://schemas.microsoft.com/office/drawing/2014/main" id="{B61E1919-D48D-7A8D-9DE7-6FE2917CA3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2180" y="1489509"/>
                    <a:ext cx="351579" cy="351579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33333" r="-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타원 151">
                    <a:extLst>
                      <a:ext uri="{FF2B5EF4-FFF2-40B4-BE49-F238E27FC236}">
                        <a16:creationId xmlns:a16="http://schemas.microsoft.com/office/drawing/2014/main" id="{2A24D5F5-FD4B-7F8C-43FC-851C811D67EA}"/>
                      </a:ext>
                    </a:extLst>
                  </p:cNvPr>
                  <p:cNvSpPr/>
                  <p:nvPr/>
                </p:nvSpPr>
                <p:spPr>
                  <a:xfrm>
                    <a:off x="3682868" y="2287821"/>
                    <a:ext cx="351579" cy="35157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2−3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sz="1400" dirty="0"/>
                  </a:p>
                </p:txBody>
              </p:sp>
            </mc:Choice>
            <mc:Fallback xmlns="">
              <p:sp>
                <p:nvSpPr>
                  <p:cNvPr id="152" name="타원 151">
                    <a:extLst>
                      <a:ext uri="{FF2B5EF4-FFF2-40B4-BE49-F238E27FC236}">
                        <a16:creationId xmlns:a16="http://schemas.microsoft.com/office/drawing/2014/main" id="{2A24D5F5-FD4B-7F8C-43FC-851C811D67E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2868" y="2287821"/>
                    <a:ext cx="351579" cy="351579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 l="-33333" r="-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타원 152">
                    <a:extLst>
                      <a:ext uri="{FF2B5EF4-FFF2-40B4-BE49-F238E27FC236}">
                        <a16:creationId xmlns:a16="http://schemas.microsoft.com/office/drawing/2014/main" id="{8D1C179A-85C3-4690-9BC8-8F01280944BC}"/>
                      </a:ext>
                    </a:extLst>
                  </p:cNvPr>
                  <p:cNvSpPr/>
                  <p:nvPr/>
                </p:nvSpPr>
                <p:spPr>
                  <a:xfrm>
                    <a:off x="3670212" y="3417251"/>
                    <a:ext cx="351579" cy="35157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sz="1400" dirty="0"/>
                  </a:p>
                </p:txBody>
              </p:sp>
            </mc:Choice>
            <mc:Fallback xmlns="">
              <p:sp>
                <p:nvSpPr>
                  <p:cNvPr id="153" name="타원 152">
                    <a:extLst>
                      <a:ext uri="{FF2B5EF4-FFF2-40B4-BE49-F238E27FC236}">
                        <a16:creationId xmlns:a16="http://schemas.microsoft.com/office/drawing/2014/main" id="{8D1C179A-85C3-4690-9BC8-8F01280944B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70212" y="3417251"/>
                    <a:ext cx="351579" cy="351579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l="-33333" r="-3333" b="-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EB766DD-3C15-0953-2936-D438BEC9F298}"/>
                </a:ext>
              </a:extLst>
            </p:cNvPr>
            <p:cNvGrpSpPr/>
            <p:nvPr/>
          </p:nvGrpSpPr>
          <p:grpSpPr>
            <a:xfrm>
              <a:off x="4321977" y="542080"/>
              <a:ext cx="1065573" cy="3380161"/>
              <a:chOff x="5362946" y="542368"/>
              <a:chExt cx="1065573" cy="3380161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DF752839-F73C-BCD5-34A6-2BC56D90DD9D}"/>
                  </a:ext>
                </a:extLst>
              </p:cNvPr>
              <p:cNvGrpSpPr/>
              <p:nvPr/>
            </p:nvGrpSpPr>
            <p:grpSpPr>
              <a:xfrm>
                <a:off x="5362946" y="542368"/>
                <a:ext cx="1065573" cy="3380161"/>
                <a:chOff x="4016679" y="1776497"/>
                <a:chExt cx="1065573" cy="3380161"/>
              </a:xfrm>
            </p:grpSpPr>
            <p:sp>
              <p:nvSpPr>
                <p:cNvPr id="84" name="모서리가 둥근 직사각형 83">
                  <a:extLst>
                    <a:ext uri="{FF2B5EF4-FFF2-40B4-BE49-F238E27FC236}">
                      <a16:creationId xmlns:a16="http://schemas.microsoft.com/office/drawing/2014/main" id="{03930ABE-A9F4-5446-208A-02791E2550B7}"/>
                    </a:ext>
                  </a:extLst>
                </p:cNvPr>
                <p:cNvSpPr/>
                <p:nvPr/>
              </p:nvSpPr>
              <p:spPr>
                <a:xfrm>
                  <a:off x="4016679" y="1776497"/>
                  <a:ext cx="1065573" cy="3380161"/>
                </a:xfrm>
                <a:prstGeom prst="roundRect">
                  <a:avLst>
                    <a:gd name="adj" fmla="val 50000"/>
                  </a:avLst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08F491E-D433-1981-E7C2-5401AEDC3B3E}"/>
                    </a:ext>
                  </a:extLst>
                </p:cNvPr>
                <p:cNvSpPr txBox="1"/>
                <p:nvPr/>
              </p:nvSpPr>
              <p:spPr>
                <a:xfrm rot="5400000">
                  <a:off x="4370295" y="4153814"/>
                  <a:ext cx="55175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2800" dirty="0"/>
                    <a:t>…</a:t>
                  </a:r>
                  <a:r>
                    <a:rPr kumimoji="1" lang="ko-KR" altLang="en-US" sz="2800" dirty="0"/>
                    <a:t> </a:t>
                  </a:r>
                </a:p>
              </p:txBody>
            </p:sp>
          </p:grpSp>
          <p:cxnSp>
            <p:nvCxnSpPr>
              <p:cNvPr id="91" name="직선 연결선[R] 90">
                <a:extLst>
                  <a:ext uri="{FF2B5EF4-FFF2-40B4-BE49-F238E27FC236}">
                    <a16:creationId xmlns:a16="http://schemas.microsoft.com/office/drawing/2014/main" id="{6E620623-F25A-D86A-4B85-A3D67E233269}"/>
                  </a:ext>
                </a:extLst>
              </p:cNvPr>
              <p:cNvCxnSpPr>
                <a:cxnSpLocks/>
                <a:stCxn id="154" idx="4"/>
                <a:endCxn id="155" idx="0"/>
              </p:cNvCxnSpPr>
              <p:nvPr/>
            </p:nvCxnSpPr>
            <p:spPr>
              <a:xfrm>
                <a:off x="5908273" y="1038444"/>
                <a:ext cx="2819" cy="451065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[R] 91">
                <a:extLst>
                  <a:ext uri="{FF2B5EF4-FFF2-40B4-BE49-F238E27FC236}">
                    <a16:creationId xmlns:a16="http://schemas.microsoft.com/office/drawing/2014/main" id="{FB580897-EAAB-43AA-4025-85AE57EE37F7}"/>
                  </a:ext>
                </a:extLst>
              </p:cNvPr>
              <p:cNvCxnSpPr>
                <a:cxnSpLocks/>
                <a:stCxn id="155" idx="4"/>
                <a:endCxn id="156" idx="0"/>
              </p:cNvCxnSpPr>
              <p:nvPr/>
            </p:nvCxnSpPr>
            <p:spPr>
              <a:xfrm>
                <a:off x="5911092" y="1841088"/>
                <a:ext cx="2819" cy="451065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[R] 56">
                <a:extLst>
                  <a:ext uri="{FF2B5EF4-FFF2-40B4-BE49-F238E27FC236}">
                    <a16:creationId xmlns:a16="http://schemas.microsoft.com/office/drawing/2014/main" id="{E8456211-7EC4-1DF5-E797-2561D79E0FAB}"/>
                  </a:ext>
                </a:extLst>
              </p:cNvPr>
              <p:cNvCxnSpPr>
                <a:cxnSpLocks/>
                <a:stCxn id="156" idx="2"/>
                <a:endCxn id="154" idx="2"/>
              </p:cNvCxnSpPr>
              <p:nvPr/>
            </p:nvCxnSpPr>
            <p:spPr>
              <a:xfrm rot="10800000">
                <a:off x="5732483" y="862655"/>
                <a:ext cx="5638" cy="1605288"/>
              </a:xfrm>
              <a:prstGeom prst="curvedConnector3">
                <a:avLst>
                  <a:gd name="adj1" fmla="val 4154629"/>
                </a:avLst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[R] 56">
                <a:extLst>
                  <a:ext uri="{FF2B5EF4-FFF2-40B4-BE49-F238E27FC236}">
                    <a16:creationId xmlns:a16="http://schemas.microsoft.com/office/drawing/2014/main" id="{6C40BA7C-8B3C-B3D9-166B-67A4FB5A283F}"/>
                  </a:ext>
                </a:extLst>
              </p:cNvPr>
              <p:cNvCxnSpPr>
                <a:cxnSpLocks/>
                <a:stCxn id="157" idx="6"/>
                <a:endCxn id="156" idx="6"/>
              </p:cNvCxnSpPr>
              <p:nvPr/>
            </p:nvCxnSpPr>
            <p:spPr>
              <a:xfrm flipV="1">
                <a:off x="6089700" y="2467943"/>
                <a:ext cx="12700" cy="1125097"/>
              </a:xfrm>
              <a:prstGeom prst="curvedConnector3">
                <a:avLst>
                  <a:gd name="adj1" fmla="val 1800000"/>
                </a:avLst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[R] 56">
                <a:extLst>
                  <a:ext uri="{FF2B5EF4-FFF2-40B4-BE49-F238E27FC236}">
                    <a16:creationId xmlns:a16="http://schemas.microsoft.com/office/drawing/2014/main" id="{35BA9654-C4F7-A0EF-2999-AFB438E52E51}"/>
                  </a:ext>
                </a:extLst>
              </p:cNvPr>
              <p:cNvCxnSpPr>
                <a:cxnSpLocks/>
                <a:stCxn id="157" idx="6"/>
                <a:endCxn id="154" idx="6"/>
              </p:cNvCxnSpPr>
              <p:nvPr/>
            </p:nvCxnSpPr>
            <p:spPr>
              <a:xfrm flipH="1" flipV="1">
                <a:off x="6084062" y="862655"/>
                <a:ext cx="5638" cy="2730385"/>
              </a:xfrm>
              <a:prstGeom prst="curvedConnector3">
                <a:avLst>
                  <a:gd name="adj1" fmla="val -4054629"/>
                </a:avLst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[R] 56">
                <a:extLst>
                  <a:ext uri="{FF2B5EF4-FFF2-40B4-BE49-F238E27FC236}">
                    <a16:creationId xmlns:a16="http://schemas.microsoft.com/office/drawing/2014/main" id="{CC97875B-74FD-6BC6-1452-556D49F1E29E}"/>
                  </a:ext>
                </a:extLst>
              </p:cNvPr>
              <p:cNvCxnSpPr>
                <a:cxnSpLocks/>
                <a:stCxn id="157" idx="2"/>
                <a:endCxn id="155" idx="2"/>
              </p:cNvCxnSpPr>
              <p:nvPr/>
            </p:nvCxnSpPr>
            <p:spPr>
              <a:xfrm rot="10800000">
                <a:off x="5735303" y="1665300"/>
                <a:ext cx="2819" cy="1927741"/>
              </a:xfrm>
              <a:prstGeom prst="curvedConnector3">
                <a:avLst>
                  <a:gd name="adj1" fmla="val 8209259"/>
                </a:avLst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타원 153">
                    <a:extLst>
                      <a:ext uri="{FF2B5EF4-FFF2-40B4-BE49-F238E27FC236}">
                        <a16:creationId xmlns:a16="http://schemas.microsoft.com/office/drawing/2014/main" id="{55915036-A8EC-BA1A-4C1F-866653AC9910}"/>
                      </a:ext>
                    </a:extLst>
                  </p:cNvPr>
                  <p:cNvSpPr/>
                  <p:nvPr/>
                </p:nvSpPr>
                <p:spPr>
                  <a:xfrm>
                    <a:off x="5732483" y="686865"/>
                    <a:ext cx="351579" cy="35157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sz="1400" dirty="0"/>
                  </a:p>
                </p:txBody>
              </p:sp>
            </mc:Choice>
            <mc:Fallback xmlns="">
              <p:sp>
                <p:nvSpPr>
                  <p:cNvPr id="154" name="타원 153">
                    <a:extLst>
                      <a:ext uri="{FF2B5EF4-FFF2-40B4-BE49-F238E27FC236}">
                        <a16:creationId xmlns:a16="http://schemas.microsoft.com/office/drawing/2014/main" id="{55915036-A8EC-BA1A-4C1F-866653AC99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2483" y="686865"/>
                    <a:ext cx="351579" cy="351579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29032" r="-3226" b="-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타원 154">
                    <a:extLst>
                      <a:ext uri="{FF2B5EF4-FFF2-40B4-BE49-F238E27FC236}">
                        <a16:creationId xmlns:a16="http://schemas.microsoft.com/office/drawing/2014/main" id="{1C276FA6-D6B0-D6B8-C471-919573BD05C1}"/>
                      </a:ext>
                    </a:extLst>
                  </p:cNvPr>
                  <p:cNvSpPr/>
                  <p:nvPr/>
                </p:nvSpPr>
                <p:spPr>
                  <a:xfrm>
                    <a:off x="5735302" y="1489509"/>
                    <a:ext cx="351579" cy="35157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sz="1400" dirty="0"/>
                  </a:p>
                </p:txBody>
              </p:sp>
            </mc:Choice>
            <mc:Fallback xmlns="">
              <p:sp>
                <p:nvSpPr>
                  <p:cNvPr id="155" name="타원 154">
                    <a:extLst>
                      <a:ext uri="{FF2B5EF4-FFF2-40B4-BE49-F238E27FC236}">
                        <a16:creationId xmlns:a16="http://schemas.microsoft.com/office/drawing/2014/main" id="{1C276FA6-D6B0-D6B8-C471-919573BD05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5302" y="1489509"/>
                    <a:ext cx="351579" cy="351579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 l="-29032" r="-322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타원 155">
                    <a:extLst>
                      <a:ext uri="{FF2B5EF4-FFF2-40B4-BE49-F238E27FC236}">
                        <a16:creationId xmlns:a16="http://schemas.microsoft.com/office/drawing/2014/main" id="{52E54D93-8E74-5A05-F5F0-967FEC1C23BD}"/>
                      </a:ext>
                    </a:extLst>
                  </p:cNvPr>
                  <p:cNvSpPr/>
                  <p:nvPr/>
                </p:nvSpPr>
                <p:spPr>
                  <a:xfrm>
                    <a:off x="5738121" y="2292153"/>
                    <a:ext cx="351579" cy="35157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sz="1400" dirty="0"/>
                  </a:p>
                </p:txBody>
              </p:sp>
            </mc:Choice>
            <mc:Fallback xmlns="">
              <p:sp>
                <p:nvSpPr>
                  <p:cNvPr id="156" name="타원 155">
                    <a:extLst>
                      <a:ext uri="{FF2B5EF4-FFF2-40B4-BE49-F238E27FC236}">
                        <a16:creationId xmlns:a16="http://schemas.microsoft.com/office/drawing/2014/main" id="{52E54D93-8E74-5A05-F5F0-967FEC1C23B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8121" y="2292153"/>
                    <a:ext cx="351579" cy="351579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l="-33333" r="-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타원 156">
                    <a:extLst>
                      <a:ext uri="{FF2B5EF4-FFF2-40B4-BE49-F238E27FC236}">
                        <a16:creationId xmlns:a16="http://schemas.microsoft.com/office/drawing/2014/main" id="{8CC19573-F2CE-B47C-3482-4C878C953541}"/>
                      </a:ext>
                    </a:extLst>
                  </p:cNvPr>
                  <p:cNvSpPr/>
                  <p:nvPr/>
                </p:nvSpPr>
                <p:spPr>
                  <a:xfrm>
                    <a:off x="5738121" y="3417250"/>
                    <a:ext cx="351579" cy="35157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ko-KR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kumimoji="1" lang="ko-KR" altLang="en-US" sz="1400" dirty="0"/>
                  </a:p>
                </p:txBody>
              </p:sp>
            </mc:Choice>
            <mc:Fallback xmlns="">
              <p:sp>
                <p:nvSpPr>
                  <p:cNvPr id="157" name="타원 156">
                    <a:extLst>
                      <a:ext uri="{FF2B5EF4-FFF2-40B4-BE49-F238E27FC236}">
                        <a16:creationId xmlns:a16="http://schemas.microsoft.com/office/drawing/2014/main" id="{8CC19573-F2CE-B47C-3482-4C878C9535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8121" y="3417250"/>
                    <a:ext cx="351579" cy="351579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 l="-33333" r="-3333" b="-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0" name="왼쪽 대괄호[L] 169">
              <a:extLst>
                <a:ext uri="{FF2B5EF4-FFF2-40B4-BE49-F238E27FC236}">
                  <a16:creationId xmlns:a16="http://schemas.microsoft.com/office/drawing/2014/main" id="{6E224268-61A0-25BD-03C6-25E1471A7580}"/>
                </a:ext>
              </a:extLst>
            </p:cNvPr>
            <p:cNvSpPr/>
            <p:nvPr/>
          </p:nvSpPr>
          <p:spPr>
            <a:xfrm rot="16200000">
              <a:off x="3620727" y="2909489"/>
              <a:ext cx="162607" cy="2330547"/>
            </a:xfrm>
            <a:prstGeom prst="lef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222E03D5-0FE4-FCEA-74D7-B4C07D800D5B}"/>
                    </a:ext>
                  </a:extLst>
                </p:cNvPr>
                <p:cNvSpPr txBox="1"/>
                <p:nvPr/>
              </p:nvSpPr>
              <p:spPr>
                <a:xfrm>
                  <a:off x="3408324" y="3904925"/>
                  <a:ext cx="590226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ko-KR" sz="24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𝐜</m:t>
                      </m:r>
                    </m:oMath>
                  </a14:m>
                  <a:r>
                    <a:rPr kumimoji="1" lang="en-US" altLang="ko-KR" sz="2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-1</a:t>
                  </a:r>
                  <a:endParaRPr kumimoji="1" lang="ko-KR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222E03D5-0FE4-FCEA-74D7-B4C07D800D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8324" y="3904925"/>
                  <a:ext cx="590226" cy="461665"/>
                </a:xfrm>
                <a:prstGeom prst="rect">
                  <a:avLst/>
                </a:prstGeom>
                <a:blipFill>
                  <a:blip r:embed="rId10"/>
                  <a:stretch>
                    <a:fillRect t="-10811" r="-14894" b="-297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9F993729-8AAD-61FD-E311-BFB27EB72439}"/>
                    </a:ext>
                  </a:extLst>
                </p:cNvPr>
                <p:cNvSpPr txBox="1"/>
                <p:nvPr/>
              </p:nvSpPr>
              <p:spPr>
                <a:xfrm>
                  <a:off x="-25603" y="3296"/>
                  <a:ext cx="17279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𝐇</m:t>
                        </m:r>
                        <m:r>
                          <a:rPr kumimoji="1" lang="ko-KR" altLang="en-US" sz="20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altLang="ko-KR" sz="20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kumimoji="1" lang="en-US" altLang="ko-KR" sz="20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b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kumimoji="1" lang="en-US" altLang="ko-KR" sz="2000" b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𝐇</m:t>
                            </m:r>
                          </m:sub>
                        </m:sSub>
                        <m:r>
                          <a:rPr kumimoji="1" lang="en-US" altLang="ko-KR" sz="20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ko-KR" sz="2000" b="1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b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𝐄</m:t>
                            </m:r>
                          </m:e>
                          <m:sub>
                            <m:r>
                              <a:rPr kumimoji="1" lang="en-US" altLang="ko-KR" sz="2000" b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𝐇</m:t>
                            </m:r>
                          </m:sub>
                        </m:sSub>
                        <m:r>
                          <a:rPr kumimoji="1" lang="en-US" altLang="ko-KR" sz="20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ko-KR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9F993729-8AAD-61FD-E311-BFB27EB724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5603" y="3296"/>
                  <a:ext cx="1727974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187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6" name="모서리가 둥근 직사각형 175">
              <a:extLst>
                <a:ext uri="{FF2B5EF4-FFF2-40B4-BE49-F238E27FC236}">
                  <a16:creationId xmlns:a16="http://schemas.microsoft.com/office/drawing/2014/main" id="{8A855959-1EEB-BDFD-4420-FA8CB0C73D5B}"/>
                </a:ext>
              </a:extLst>
            </p:cNvPr>
            <p:cNvSpPr/>
            <p:nvPr/>
          </p:nvSpPr>
          <p:spPr>
            <a:xfrm rot="16200000">
              <a:off x="4560904" y="-31231"/>
              <a:ext cx="221690" cy="461579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34DC8DCA-7F2A-A08D-112A-97690F28A842}"/>
                    </a:ext>
                  </a:extLst>
                </p:cNvPr>
                <p:cNvSpPr txBox="1"/>
                <p:nvPr/>
              </p:nvSpPr>
              <p:spPr>
                <a:xfrm>
                  <a:off x="4867304" y="-20229"/>
                  <a:ext cx="90762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clique</m:t>
                        </m:r>
                      </m:oMath>
                    </m:oMathPara>
                  </a14:m>
                  <a:endParaRPr kumimoji="1" lang="ko-KR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34DC8DCA-7F2A-A08D-112A-97690F28A8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7304" y="-20229"/>
                  <a:ext cx="907620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직선 연결선[R] 182">
              <a:extLst>
                <a:ext uri="{FF2B5EF4-FFF2-40B4-BE49-F238E27FC236}">
                  <a16:creationId xmlns:a16="http://schemas.microsoft.com/office/drawing/2014/main" id="{AFB092BA-E20D-D45C-9D7F-A3617C9981CC}"/>
                </a:ext>
              </a:extLst>
            </p:cNvPr>
            <p:cNvCxnSpPr>
              <a:cxnSpLocks/>
              <a:stCxn id="150" idx="6"/>
              <a:endCxn id="155" idx="2"/>
            </p:cNvCxnSpPr>
            <p:nvPr/>
          </p:nvCxnSpPr>
          <p:spPr>
            <a:xfrm>
              <a:off x="2712542" y="855650"/>
              <a:ext cx="1981791" cy="809361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[R] 185">
              <a:extLst>
                <a:ext uri="{FF2B5EF4-FFF2-40B4-BE49-F238E27FC236}">
                  <a16:creationId xmlns:a16="http://schemas.microsoft.com/office/drawing/2014/main" id="{6645B631-5314-0900-960C-61B3B7CAC176}"/>
                </a:ext>
              </a:extLst>
            </p:cNvPr>
            <p:cNvCxnSpPr>
              <a:cxnSpLocks/>
              <a:stCxn id="150" idx="6"/>
              <a:endCxn id="156" idx="2"/>
            </p:cNvCxnSpPr>
            <p:nvPr/>
          </p:nvCxnSpPr>
          <p:spPr>
            <a:xfrm>
              <a:off x="2712542" y="855650"/>
              <a:ext cx="1984610" cy="1612005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[R] 188">
              <a:extLst>
                <a:ext uri="{FF2B5EF4-FFF2-40B4-BE49-F238E27FC236}">
                  <a16:creationId xmlns:a16="http://schemas.microsoft.com/office/drawing/2014/main" id="{585AC23A-5FA8-CE05-D914-2A83E05941FD}"/>
                </a:ext>
              </a:extLst>
            </p:cNvPr>
            <p:cNvCxnSpPr>
              <a:cxnSpLocks/>
              <a:stCxn id="150" idx="6"/>
              <a:endCxn id="157" idx="2"/>
            </p:cNvCxnSpPr>
            <p:nvPr/>
          </p:nvCxnSpPr>
          <p:spPr>
            <a:xfrm>
              <a:off x="2712542" y="855650"/>
              <a:ext cx="1984610" cy="2737102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[R] 190">
              <a:extLst>
                <a:ext uri="{FF2B5EF4-FFF2-40B4-BE49-F238E27FC236}">
                  <a16:creationId xmlns:a16="http://schemas.microsoft.com/office/drawing/2014/main" id="{EF3C21F0-A57D-E030-9389-04CFF37F7062}"/>
                </a:ext>
              </a:extLst>
            </p:cNvPr>
            <p:cNvCxnSpPr>
              <a:cxnSpLocks/>
              <a:stCxn id="151" idx="6"/>
              <a:endCxn id="154" idx="2"/>
            </p:cNvCxnSpPr>
            <p:nvPr/>
          </p:nvCxnSpPr>
          <p:spPr>
            <a:xfrm flipV="1">
              <a:off x="2712543" y="862367"/>
              <a:ext cx="1978971" cy="802932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[R] 193">
              <a:extLst>
                <a:ext uri="{FF2B5EF4-FFF2-40B4-BE49-F238E27FC236}">
                  <a16:creationId xmlns:a16="http://schemas.microsoft.com/office/drawing/2014/main" id="{4309603A-46B1-E95D-36F2-29C93B685446}"/>
                </a:ext>
              </a:extLst>
            </p:cNvPr>
            <p:cNvCxnSpPr>
              <a:cxnSpLocks/>
              <a:stCxn id="151" idx="6"/>
              <a:endCxn id="156" idx="2"/>
            </p:cNvCxnSpPr>
            <p:nvPr/>
          </p:nvCxnSpPr>
          <p:spPr>
            <a:xfrm>
              <a:off x="2712543" y="1665299"/>
              <a:ext cx="1984609" cy="802356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[R] 195">
              <a:extLst>
                <a:ext uri="{FF2B5EF4-FFF2-40B4-BE49-F238E27FC236}">
                  <a16:creationId xmlns:a16="http://schemas.microsoft.com/office/drawing/2014/main" id="{B985E49E-BA01-92BC-2EA2-DD408D124D70}"/>
                </a:ext>
              </a:extLst>
            </p:cNvPr>
            <p:cNvCxnSpPr>
              <a:cxnSpLocks/>
              <a:stCxn id="152" idx="6"/>
              <a:endCxn id="157" idx="2"/>
            </p:cNvCxnSpPr>
            <p:nvPr/>
          </p:nvCxnSpPr>
          <p:spPr>
            <a:xfrm>
              <a:off x="2713231" y="2463611"/>
              <a:ext cx="1983921" cy="1129141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[R] 197">
              <a:extLst>
                <a:ext uri="{FF2B5EF4-FFF2-40B4-BE49-F238E27FC236}">
                  <a16:creationId xmlns:a16="http://schemas.microsoft.com/office/drawing/2014/main" id="{9374E4D0-8614-F429-AAD2-FF3DF7BD9A19}"/>
                </a:ext>
              </a:extLst>
            </p:cNvPr>
            <p:cNvCxnSpPr>
              <a:cxnSpLocks/>
              <a:stCxn id="151" idx="6"/>
              <a:endCxn id="157" idx="2"/>
            </p:cNvCxnSpPr>
            <p:nvPr/>
          </p:nvCxnSpPr>
          <p:spPr>
            <a:xfrm>
              <a:off x="2712543" y="1665299"/>
              <a:ext cx="1984609" cy="1927453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[R] 200">
              <a:extLst>
                <a:ext uri="{FF2B5EF4-FFF2-40B4-BE49-F238E27FC236}">
                  <a16:creationId xmlns:a16="http://schemas.microsoft.com/office/drawing/2014/main" id="{98BCB44F-082A-E095-18CD-F649CCB0D0E5}"/>
                </a:ext>
              </a:extLst>
            </p:cNvPr>
            <p:cNvCxnSpPr>
              <a:cxnSpLocks/>
              <a:stCxn id="152" idx="6"/>
              <a:endCxn id="155" idx="2"/>
            </p:cNvCxnSpPr>
            <p:nvPr/>
          </p:nvCxnSpPr>
          <p:spPr>
            <a:xfrm flipV="1">
              <a:off x="2713231" y="1665011"/>
              <a:ext cx="1981102" cy="798600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[R] 203">
              <a:extLst>
                <a:ext uri="{FF2B5EF4-FFF2-40B4-BE49-F238E27FC236}">
                  <a16:creationId xmlns:a16="http://schemas.microsoft.com/office/drawing/2014/main" id="{B9EFCC50-07B2-4C8A-1FF4-7C94015A42E9}"/>
                </a:ext>
              </a:extLst>
            </p:cNvPr>
            <p:cNvCxnSpPr>
              <a:cxnSpLocks/>
              <a:stCxn id="152" idx="6"/>
              <a:endCxn id="154" idx="2"/>
            </p:cNvCxnSpPr>
            <p:nvPr/>
          </p:nvCxnSpPr>
          <p:spPr>
            <a:xfrm flipV="1">
              <a:off x="2713231" y="862367"/>
              <a:ext cx="1978283" cy="1601244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[R] 205">
              <a:extLst>
                <a:ext uri="{FF2B5EF4-FFF2-40B4-BE49-F238E27FC236}">
                  <a16:creationId xmlns:a16="http://schemas.microsoft.com/office/drawing/2014/main" id="{29407E1B-EC6F-974D-7FE7-0977D7DED968}"/>
                </a:ext>
              </a:extLst>
            </p:cNvPr>
            <p:cNvCxnSpPr>
              <a:cxnSpLocks/>
              <a:stCxn id="153" idx="6"/>
              <a:endCxn id="156" idx="2"/>
            </p:cNvCxnSpPr>
            <p:nvPr/>
          </p:nvCxnSpPr>
          <p:spPr>
            <a:xfrm flipV="1">
              <a:off x="2700575" y="2467655"/>
              <a:ext cx="1996577" cy="1125386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[R] 208">
              <a:extLst>
                <a:ext uri="{FF2B5EF4-FFF2-40B4-BE49-F238E27FC236}">
                  <a16:creationId xmlns:a16="http://schemas.microsoft.com/office/drawing/2014/main" id="{C2EB1925-24E6-7926-4FF1-DC2979E32BEB}"/>
                </a:ext>
              </a:extLst>
            </p:cNvPr>
            <p:cNvCxnSpPr>
              <a:cxnSpLocks/>
              <a:stCxn id="153" idx="6"/>
              <a:endCxn id="155" idx="2"/>
            </p:cNvCxnSpPr>
            <p:nvPr/>
          </p:nvCxnSpPr>
          <p:spPr>
            <a:xfrm flipV="1">
              <a:off x="2700575" y="1665011"/>
              <a:ext cx="1993758" cy="1928030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[R] 211">
              <a:extLst>
                <a:ext uri="{FF2B5EF4-FFF2-40B4-BE49-F238E27FC236}">
                  <a16:creationId xmlns:a16="http://schemas.microsoft.com/office/drawing/2014/main" id="{3F4424E2-14E8-6602-F6BC-5E3A3DBFF9B7}"/>
                </a:ext>
              </a:extLst>
            </p:cNvPr>
            <p:cNvCxnSpPr>
              <a:cxnSpLocks/>
              <a:stCxn id="153" idx="6"/>
              <a:endCxn id="154" idx="2"/>
            </p:cNvCxnSpPr>
            <p:nvPr/>
          </p:nvCxnSpPr>
          <p:spPr>
            <a:xfrm flipV="1">
              <a:off x="2700575" y="862367"/>
              <a:ext cx="1990939" cy="2730674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B91027B-175E-93E6-594B-E6CF33AC4387}"/>
                </a:ext>
              </a:extLst>
            </p:cNvPr>
            <p:cNvSpPr txBox="1"/>
            <p:nvPr/>
          </p:nvSpPr>
          <p:spPr>
            <a:xfrm>
              <a:off x="3420406" y="507102"/>
              <a:ext cx="5517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dirty="0"/>
                <a:t>…</a:t>
              </a:r>
              <a:r>
                <a:rPr kumimoji="1" lang="ko-KR" altLang="en-US" sz="2800" dirty="0"/>
                <a:t> 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177B8769-B9A9-B2AC-5C80-9BA46B390394}"/>
                </a:ext>
              </a:extLst>
            </p:cNvPr>
            <p:cNvSpPr txBox="1"/>
            <p:nvPr/>
          </p:nvSpPr>
          <p:spPr>
            <a:xfrm>
              <a:off x="3423672" y="3195562"/>
              <a:ext cx="5517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dirty="0"/>
                <a:t>…</a:t>
              </a:r>
              <a:r>
                <a:rPr kumimoji="1" lang="ko-KR" altLang="en-US" sz="2800" dirty="0"/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타원 3">
                  <a:extLst>
                    <a:ext uri="{FF2B5EF4-FFF2-40B4-BE49-F238E27FC236}">
                      <a16:creationId xmlns:a16="http://schemas.microsoft.com/office/drawing/2014/main" id="{BEBA3295-45AA-BDBD-33E0-EEDC99CED9E5}"/>
                    </a:ext>
                  </a:extLst>
                </p:cNvPr>
                <p:cNvSpPr/>
                <p:nvPr/>
              </p:nvSpPr>
              <p:spPr>
                <a:xfrm>
                  <a:off x="554619" y="685756"/>
                  <a:ext cx="351579" cy="3515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600" dirty="0"/>
                </a:p>
              </p:txBody>
            </p:sp>
          </mc:Choice>
          <mc:Fallback xmlns="">
            <p:sp>
              <p:nvSpPr>
                <p:cNvPr id="4" name="타원 3">
                  <a:extLst>
                    <a:ext uri="{FF2B5EF4-FFF2-40B4-BE49-F238E27FC236}">
                      <a16:creationId xmlns:a16="http://schemas.microsoft.com/office/drawing/2014/main" id="{BEBA3295-45AA-BDBD-33E0-EEDC99CED9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619" y="685756"/>
                  <a:ext cx="351579" cy="351579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CC3103-2AE4-B93C-53B0-9B4D8C3CA57E}"/>
                </a:ext>
              </a:extLst>
            </p:cNvPr>
            <p:cNvSpPr txBox="1"/>
            <p:nvPr/>
          </p:nvSpPr>
          <p:spPr>
            <a:xfrm rot="5400000">
              <a:off x="553928" y="2599810"/>
              <a:ext cx="5517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dirty="0"/>
                <a:t>…</a:t>
              </a:r>
              <a:r>
                <a:rPr kumimoji="1" lang="ko-KR" altLang="en-US" sz="2800" dirty="0"/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DF42ED50-18D0-D770-EFBB-5F52D9675D08}"/>
                    </a:ext>
                  </a:extLst>
                </p:cNvPr>
                <p:cNvSpPr/>
                <p:nvPr/>
              </p:nvSpPr>
              <p:spPr>
                <a:xfrm>
                  <a:off x="549844" y="1489509"/>
                  <a:ext cx="351579" cy="3515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600" dirty="0"/>
                </a:p>
              </p:txBody>
            </p:sp>
          </mc:Choice>
          <mc:Fallback xmlns="">
            <p:sp>
              <p:nvSpPr>
                <p:cNvPr id="7" name="타원 6">
                  <a:extLst>
                    <a:ext uri="{FF2B5EF4-FFF2-40B4-BE49-F238E27FC236}">
                      <a16:creationId xmlns:a16="http://schemas.microsoft.com/office/drawing/2014/main" id="{DF42ED50-18D0-D770-EFBB-5F52D9675D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44" y="1489509"/>
                  <a:ext cx="351579" cy="351579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4BD0AEC-508D-2024-2A49-A1C4245E711B}"/>
                    </a:ext>
                  </a:extLst>
                </p:cNvPr>
                <p:cNvSpPr/>
                <p:nvPr/>
              </p:nvSpPr>
              <p:spPr>
                <a:xfrm>
                  <a:off x="549843" y="2287617"/>
                  <a:ext cx="351579" cy="3515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600" dirty="0"/>
                </a:p>
              </p:txBody>
            </p:sp>
          </mc:Choice>
          <mc:Fallback xmlns=""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44BD0AEC-508D-2024-2A49-A1C4245E71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43" y="2287617"/>
                  <a:ext cx="351579" cy="351579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4751F595-480D-B54F-BDD3-50910FDE57A5}"/>
                    </a:ext>
                  </a:extLst>
                </p:cNvPr>
                <p:cNvSpPr/>
                <p:nvPr/>
              </p:nvSpPr>
              <p:spPr>
                <a:xfrm>
                  <a:off x="557987" y="3525841"/>
                  <a:ext cx="351579" cy="3515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600" dirty="0"/>
                </a:p>
              </p:txBody>
            </p:sp>
          </mc:Choice>
          <mc:Fallback xmlns=""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4751F595-480D-B54F-BDD3-50910FDE57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87" y="3525841"/>
                  <a:ext cx="351579" cy="351579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D1441E63-E98E-F362-0E5D-B7D3EFB04D01}"/>
                    </a:ext>
                  </a:extLst>
                </p:cNvPr>
                <p:cNvSpPr/>
                <p:nvPr/>
              </p:nvSpPr>
              <p:spPr>
                <a:xfrm>
                  <a:off x="551392" y="2986540"/>
                  <a:ext cx="351579" cy="3515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600" dirty="0"/>
                </a:p>
              </p:txBody>
            </p:sp>
          </mc:Choice>
          <mc:Fallback xmlns=""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D1441E63-E98E-F362-0E5D-B7D3EFB04D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392" y="2986540"/>
                  <a:ext cx="351579" cy="351579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EFC1BD6A-4D7F-040D-2EE4-D70C0DE0C383}"/>
                </a:ext>
              </a:extLst>
            </p:cNvPr>
            <p:cNvSpPr/>
            <p:nvPr/>
          </p:nvSpPr>
          <p:spPr>
            <a:xfrm>
              <a:off x="405061" y="564744"/>
              <a:ext cx="669821" cy="2867382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3" name="직선 연결선[R] 12">
              <a:extLst>
                <a:ext uri="{FF2B5EF4-FFF2-40B4-BE49-F238E27FC236}">
                  <a16:creationId xmlns:a16="http://schemas.microsoft.com/office/drawing/2014/main" id="{B9F4638A-9CF0-7C42-0249-A7366FB1AC25}"/>
                </a:ext>
              </a:extLst>
            </p:cNvPr>
            <p:cNvCxnSpPr>
              <a:cxnSpLocks/>
              <a:stCxn id="4" idx="4"/>
              <a:endCxn id="7" idx="0"/>
            </p:cNvCxnSpPr>
            <p:nvPr/>
          </p:nvCxnSpPr>
          <p:spPr>
            <a:xfrm flipH="1">
              <a:off x="725634" y="1037335"/>
              <a:ext cx="4775" cy="452174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5278697D-3B48-854E-AABD-3E01A44995EA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flipH="1">
              <a:off x="725633" y="1841088"/>
              <a:ext cx="1" cy="446529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[R] 56">
              <a:extLst>
                <a:ext uri="{FF2B5EF4-FFF2-40B4-BE49-F238E27FC236}">
                  <a16:creationId xmlns:a16="http://schemas.microsoft.com/office/drawing/2014/main" id="{B4B5FF3A-101C-1DF5-7DA1-9C7EC5986D64}"/>
                </a:ext>
              </a:extLst>
            </p:cNvPr>
            <p:cNvCxnSpPr>
              <a:cxnSpLocks/>
              <a:stCxn id="11" idx="6"/>
              <a:endCxn id="8" idx="6"/>
            </p:cNvCxnSpPr>
            <p:nvPr/>
          </p:nvCxnSpPr>
          <p:spPr>
            <a:xfrm flipH="1" flipV="1">
              <a:off x="901422" y="2463407"/>
              <a:ext cx="1549" cy="698923"/>
            </a:xfrm>
            <a:prstGeom prst="curvedConnector3">
              <a:avLst>
                <a:gd name="adj1" fmla="val -7717431"/>
              </a:avLst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[R] 56">
              <a:extLst>
                <a:ext uri="{FF2B5EF4-FFF2-40B4-BE49-F238E27FC236}">
                  <a16:creationId xmlns:a16="http://schemas.microsoft.com/office/drawing/2014/main" id="{763DFD03-A028-5495-3DC2-C9E86C026043}"/>
                </a:ext>
              </a:extLst>
            </p:cNvPr>
            <p:cNvCxnSpPr>
              <a:cxnSpLocks/>
              <a:stCxn id="11" idx="2"/>
              <a:endCxn id="7" idx="2"/>
            </p:cNvCxnSpPr>
            <p:nvPr/>
          </p:nvCxnSpPr>
          <p:spPr>
            <a:xfrm rot="10800000">
              <a:off x="549844" y="1665300"/>
              <a:ext cx="1548" cy="1497031"/>
            </a:xfrm>
            <a:prstGeom prst="curvedConnector3">
              <a:avLst>
                <a:gd name="adj1" fmla="val 7822416"/>
              </a:avLst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[R] 56">
              <a:extLst>
                <a:ext uri="{FF2B5EF4-FFF2-40B4-BE49-F238E27FC236}">
                  <a16:creationId xmlns:a16="http://schemas.microsoft.com/office/drawing/2014/main" id="{A6DD0CD4-DE7E-3F31-F70D-896B9BBC0627}"/>
                </a:ext>
              </a:extLst>
            </p:cNvPr>
            <p:cNvCxnSpPr>
              <a:cxnSpLocks/>
              <a:stCxn id="8" idx="2"/>
              <a:endCxn id="4" idx="2"/>
            </p:cNvCxnSpPr>
            <p:nvPr/>
          </p:nvCxnSpPr>
          <p:spPr>
            <a:xfrm rot="10800000" flipH="1">
              <a:off x="549843" y="861547"/>
              <a:ext cx="4776" cy="1601861"/>
            </a:xfrm>
            <a:prstGeom prst="curvedConnector3">
              <a:avLst>
                <a:gd name="adj1" fmla="val -1624770"/>
              </a:avLst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56">
              <a:extLst>
                <a:ext uri="{FF2B5EF4-FFF2-40B4-BE49-F238E27FC236}">
                  <a16:creationId xmlns:a16="http://schemas.microsoft.com/office/drawing/2014/main" id="{FFF0EFFA-346C-DC16-5008-B649ACDF9341}"/>
                </a:ext>
              </a:extLst>
            </p:cNvPr>
            <p:cNvCxnSpPr>
              <a:cxnSpLocks/>
              <a:stCxn id="11" idx="6"/>
              <a:endCxn id="4" idx="6"/>
            </p:cNvCxnSpPr>
            <p:nvPr/>
          </p:nvCxnSpPr>
          <p:spPr>
            <a:xfrm flipV="1">
              <a:off x="902971" y="861546"/>
              <a:ext cx="3227" cy="2300784"/>
            </a:xfrm>
            <a:prstGeom prst="curvedConnector3">
              <a:avLst>
                <a:gd name="adj1" fmla="val 1984723"/>
              </a:avLst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L 도형 22">
            <a:extLst>
              <a:ext uri="{FF2B5EF4-FFF2-40B4-BE49-F238E27FC236}">
                <a16:creationId xmlns:a16="http://schemas.microsoft.com/office/drawing/2014/main" id="{9EA172AE-D159-915C-219A-A7C37449A757}"/>
              </a:ext>
            </a:extLst>
          </p:cNvPr>
          <p:cNvSpPr/>
          <p:nvPr/>
        </p:nvSpPr>
        <p:spPr>
          <a:xfrm rot="10800000">
            <a:off x="22310" y="391236"/>
            <a:ext cx="5534723" cy="4084157"/>
          </a:xfrm>
          <a:prstGeom prst="corner">
            <a:avLst>
              <a:gd name="adj1" fmla="val 76011"/>
              <a:gd name="adj2" fmla="val 114465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9647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직선 연결선[R] 109">
            <a:extLst>
              <a:ext uri="{FF2B5EF4-FFF2-40B4-BE49-F238E27FC236}">
                <a16:creationId xmlns:a16="http://schemas.microsoft.com/office/drawing/2014/main" id="{40D1F1EA-D774-132F-B6FA-A708A33F4581}"/>
              </a:ext>
            </a:extLst>
          </p:cNvPr>
          <p:cNvCxnSpPr>
            <a:cxnSpLocks/>
            <a:stCxn id="9" idx="6"/>
            <a:endCxn id="152" idx="2"/>
          </p:cNvCxnSpPr>
          <p:nvPr/>
        </p:nvCxnSpPr>
        <p:spPr>
          <a:xfrm>
            <a:off x="366449" y="861547"/>
            <a:ext cx="1639087" cy="1602065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3622BC2D-B2C5-14E0-B0F7-0770641A8B47}"/>
                  </a:ext>
                </a:extLst>
              </p:cNvPr>
              <p:cNvSpPr/>
              <p:nvPr/>
            </p:nvSpPr>
            <p:spPr>
              <a:xfrm>
                <a:off x="14870" y="685757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3622BC2D-B2C5-14E0-B0F7-0770641A8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0" y="685757"/>
                <a:ext cx="351579" cy="35157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A3D5731-30A9-9DA2-7E8A-F7BAF5C0A4A7}"/>
              </a:ext>
            </a:extLst>
          </p:cNvPr>
          <p:cNvSpPr txBox="1"/>
          <p:nvPr/>
        </p:nvSpPr>
        <p:spPr>
          <a:xfrm rot="5400000">
            <a:off x="14178" y="2599810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…</a:t>
            </a:r>
            <a:r>
              <a:rPr kumimoji="1" lang="ko-KR" altLang="en-US" sz="2800" dirty="0"/>
              <a:t> 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DF752839-F73C-BCD5-34A6-2BC56D90DD9D}"/>
              </a:ext>
            </a:extLst>
          </p:cNvPr>
          <p:cNvGrpSpPr/>
          <p:nvPr/>
        </p:nvGrpSpPr>
        <p:grpSpPr>
          <a:xfrm>
            <a:off x="4823197" y="542369"/>
            <a:ext cx="1065573" cy="3380161"/>
            <a:chOff x="4016679" y="1776497"/>
            <a:chExt cx="1065573" cy="3380161"/>
          </a:xfrm>
        </p:grpSpPr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03930ABE-A9F4-5446-208A-02791E2550B7}"/>
                </a:ext>
              </a:extLst>
            </p:cNvPr>
            <p:cNvSpPr/>
            <p:nvPr/>
          </p:nvSpPr>
          <p:spPr>
            <a:xfrm>
              <a:off x="4016679" y="1776497"/>
              <a:ext cx="1065573" cy="3380161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08F491E-D433-1981-E7C2-5401AEDC3B3E}"/>
                </a:ext>
              </a:extLst>
            </p:cNvPr>
            <p:cNvSpPr txBox="1"/>
            <p:nvPr/>
          </p:nvSpPr>
          <p:spPr>
            <a:xfrm rot="5400000">
              <a:off x="4370295" y="4153814"/>
              <a:ext cx="5517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dirty="0"/>
                <a:t>…</a:t>
              </a:r>
              <a:r>
                <a:rPr kumimoji="1" lang="ko-KR" altLang="en-US" sz="2800" dirty="0"/>
                <a:t> </a:t>
              </a:r>
            </a:p>
          </p:txBody>
        </p:sp>
      </p:grp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6E620623-F25A-D86A-4B85-A3D67E233269}"/>
              </a:ext>
            </a:extLst>
          </p:cNvPr>
          <p:cNvCxnSpPr>
            <a:cxnSpLocks/>
            <a:stCxn id="154" idx="4"/>
            <a:endCxn id="155" idx="0"/>
          </p:cNvCxnSpPr>
          <p:nvPr/>
        </p:nvCxnSpPr>
        <p:spPr>
          <a:xfrm>
            <a:off x="5368524" y="1038445"/>
            <a:ext cx="2819" cy="451065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FB580897-EAAB-43AA-4025-85AE57EE37F7}"/>
              </a:ext>
            </a:extLst>
          </p:cNvPr>
          <p:cNvCxnSpPr>
            <a:cxnSpLocks/>
            <a:stCxn id="155" idx="4"/>
            <a:endCxn id="156" idx="0"/>
          </p:cNvCxnSpPr>
          <p:nvPr/>
        </p:nvCxnSpPr>
        <p:spPr>
          <a:xfrm>
            <a:off x="5371343" y="1841089"/>
            <a:ext cx="2819" cy="451065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[R] 56">
            <a:extLst>
              <a:ext uri="{FF2B5EF4-FFF2-40B4-BE49-F238E27FC236}">
                <a16:creationId xmlns:a16="http://schemas.microsoft.com/office/drawing/2014/main" id="{E8456211-7EC4-1DF5-E797-2561D79E0FAB}"/>
              </a:ext>
            </a:extLst>
          </p:cNvPr>
          <p:cNvCxnSpPr>
            <a:cxnSpLocks/>
            <a:stCxn id="156" idx="2"/>
            <a:endCxn id="154" idx="2"/>
          </p:cNvCxnSpPr>
          <p:nvPr/>
        </p:nvCxnSpPr>
        <p:spPr>
          <a:xfrm rot="10800000">
            <a:off x="5192733" y="862655"/>
            <a:ext cx="5638" cy="1605288"/>
          </a:xfrm>
          <a:prstGeom prst="curvedConnector3">
            <a:avLst>
              <a:gd name="adj1" fmla="val 4154629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[R] 56">
            <a:extLst>
              <a:ext uri="{FF2B5EF4-FFF2-40B4-BE49-F238E27FC236}">
                <a16:creationId xmlns:a16="http://schemas.microsoft.com/office/drawing/2014/main" id="{6C40BA7C-8B3C-B3D9-166B-67A4FB5A283F}"/>
              </a:ext>
            </a:extLst>
          </p:cNvPr>
          <p:cNvCxnSpPr>
            <a:cxnSpLocks/>
            <a:stCxn id="157" idx="6"/>
            <a:endCxn id="156" idx="6"/>
          </p:cNvCxnSpPr>
          <p:nvPr/>
        </p:nvCxnSpPr>
        <p:spPr>
          <a:xfrm flipV="1">
            <a:off x="5549950" y="2467944"/>
            <a:ext cx="12700" cy="1125097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[R] 56">
            <a:extLst>
              <a:ext uri="{FF2B5EF4-FFF2-40B4-BE49-F238E27FC236}">
                <a16:creationId xmlns:a16="http://schemas.microsoft.com/office/drawing/2014/main" id="{35BA9654-C4F7-A0EF-2999-AFB438E52E51}"/>
              </a:ext>
            </a:extLst>
          </p:cNvPr>
          <p:cNvCxnSpPr>
            <a:cxnSpLocks/>
            <a:stCxn id="157" idx="6"/>
            <a:endCxn id="154" idx="6"/>
          </p:cNvCxnSpPr>
          <p:nvPr/>
        </p:nvCxnSpPr>
        <p:spPr>
          <a:xfrm flipH="1" flipV="1">
            <a:off x="5544312" y="862656"/>
            <a:ext cx="5638" cy="2730385"/>
          </a:xfrm>
          <a:prstGeom prst="curvedConnector3">
            <a:avLst>
              <a:gd name="adj1" fmla="val -4054629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56">
            <a:extLst>
              <a:ext uri="{FF2B5EF4-FFF2-40B4-BE49-F238E27FC236}">
                <a16:creationId xmlns:a16="http://schemas.microsoft.com/office/drawing/2014/main" id="{CC97875B-74FD-6BC6-1452-556D49F1E29E}"/>
              </a:ext>
            </a:extLst>
          </p:cNvPr>
          <p:cNvCxnSpPr>
            <a:cxnSpLocks/>
            <a:stCxn id="157" idx="2"/>
            <a:endCxn id="155" idx="2"/>
          </p:cNvCxnSpPr>
          <p:nvPr/>
        </p:nvCxnSpPr>
        <p:spPr>
          <a:xfrm rot="10800000">
            <a:off x="5195554" y="1665301"/>
            <a:ext cx="2819" cy="1927741"/>
          </a:xfrm>
          <a:prstGeom prst="curvedConnector3">
            <a:avLst>
              <a:gd name="adj1" fmla="val 8209259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[R] 105">
            <a:extLst>
              <a:ext uri="{FF2B5EF4-FFF2-40B4-BE49-F238E27FC236}">
                <a16:creationId xmlns:a16="http://schemas.microsoft.com/office/drawing/2014/main" id="{90018C0B-1B27-3FD4-105D-31F536EB3697}"/>
              </a:ext>
            </a:extLst>
          </p:cNvPr>
          <p:cNvCxnSpPr>
            <a:cxnSpLocks/>
            <a:stCxn id="9" idx="6"/>
            <a:endCxn id="151" idx="2"/>
          </p:cNvCxnSpPr>
          <p:nvPr/>
        </p:nvCxnSpPr>
        <p:spPr>
          <a:xfrm>
            <a:off x="366449" y="861547"/>
            <a:ext cx="1638399" cy="803753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09D516C1-BC35-E848-34B5-464B558F09C8}"/>
              </a:ext>
            </a:extLst>
          </p:cNvPr>
          <p:cNvCxnSpPr>
            <a:cxnSpLocks/>
            <a:stCxn id="9" idx="6"/>
            <a:endCxn id="153" idx="2"/>
          </p:cNvCxnSpPr>
          <p:nvPr/>
        </p:nvCxnSpPr>
        <p:spPr>
          <a:xfrm>
            <a:off x="366449" y="861547"/>
            <a:ext cx="1626431" cy="2731495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88C3C513-0436-B77D-35D3-867243C108A2}"/>
              </a:ext>
            </a:extLst>
          </p:cNvPr>
          <p:cNvGrpSpPr/>
          <p:nvPr/>
        </p:nvGrpSpPr>
        <p:grpSpPr>
          <a:xfrm>
            <a:off x="1644693" y="543478"/>
            <a:ext cx="1065573" cy="3380161"/>
            <a:chOff x="3322025" y="543477"/>
            <a:chExt cx="1065573" cy="3380161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CDFFA3F-099C-6FA5-0E14-4B82206E80EC}"/>
                </a:ext>
              </a:extLst>
            </p:cNvPr>
            <p:cNvGrpSpPr/>
            <p:nvPr/>
          </p:nvGrpSpPr>
          <p:grpSpPr>
            <a:xfrm>
              <a:off x="3322025" y="543477"/>
              <a:ext cx="1065573" cy="3380161"/>
              <a:chOff x="4016679" y="1776497"/>
              <a:chExt cx="1065573" cy="3380161"/>
            </a:xfrm>
          </p:grpSpPr>
          <p:sp>
            <p:nvSpPr>
              <p:cNvPr id="70" name="모서리가 둥근 직사각형 69">
                <a:extLst>
                  <a:ext uri="{FF2B5EF4-FFF2-40B4-BE49-F238E27FC236}">
                    <a16:creationId xmlns:a16="http://schemas.microsoft.com/office/drawing/2014/main" id="{2D63630B-C6B2-1E8E-87DA-5817BFA7EC9D}"/>
                  </a:ext>
                </a:extLst>
              </p:cNvPr>
              <p:cNvSpPr/>
              <p:nvPr/>
            </p:nvSpPr>
            <p:spPr>
              <a:xfrm>
                <a:off x="4016679" y="1776497"/>
                <a:ext cx="1065573" cy="3380161"/>
              </a:xfrm>
              <a:prstGeom prst="roundRect">
                <a:avLst>
                  <a:gd name="adj" fmla="val 50000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9F883B4B-01BA-089D-5E8A-D201E7A63611}"/>
                  </a:ext>
                </a:extLst>
              </p:cNvPr>
              <p:cNvSpPr txBox="1"/>
              <p:nvPr/>
            </p:nvSpPr>
            <p:spPr>
              <a:xfrm rot="5400000">
                <a:off x="4370295" y="4153814"/>
                <a:ext cx="5517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800" dirty="0"/>
                  <a:t>…</a:t>
                </a:r>
                <a:r>
                  <a:rPr kumimoji="1" lang="ko-KR" altLang="en-US" sz="2800" dirty="0"/>
                  <a:t> </a:t>
                </a:r>
              </a:p>
            </p:txBody>
          </p:sp>
        </p:grpSp>
        <p:cxnSp>
          <p:nvCxnSpPr>
            <p:cNvPr id="77" name="직선 연결선[R] 76">
              <a:extLst>
                <a:ext uri="{FF2B5EF4-FFF2-40B4-BE49-F238E27FC236}">
                  <a16:creationId xmlns:a16="http://schemas.microsoft.com/office/drawing/2014/main" id="{718C804C-8BC2-34AE-F3F3-AD0A4430C8A1}"/>
                </a:ext>
              </a:extLst>
            </p:cNvPr>
            <p:cNvCxnSpPr>
              <a:cxnSpLocks/>
              <a:endCxn id="151" idx="0"/>
            </p:cNvCxnSpPr>
            <p:nvPr/>
          </p:nvCxnSpPr>
          <p:spPr>
            <a:xfrm>
              <a:off x="3857970" y="1038444"/>
              <a:ext cx="0" cy="451065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[R] 77">
              <a:extLst>
                <a:ext uri="{FF2B5EF4-FFF2-40B4-BE49-F238E27FC236}">
                  <a16:creationId xmlns:a16="http://schemas.microsoft.com/office/drawing/2014/main" id="{3633D285-478A-C1FF-6B0D-B946FC6EB4C9}"/>
                </a:ext>
              </a:extLst>
            </p:cNvPr>
            <p:cNvCxnSpPr>
              <a:cxnSpLocks/>
              <a:stCxn id="151" idx="4"/>
              <a:endCxn id="152" idx="0"/>
            </p:cNvCxnSpPr>
            <p:nvPr/>
          </p:nvCxnSpPr>
          <p:spPr>
            <a:xfrm>
              <a:off x="3857970" y="1841088"/>
              <a:ext cx="688" cy="446733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[R] 56">
              <a:extLst>
                <a:ext uri="{FF2B5EF4-FFF2-40B4-BE49-F238E27FC236}">
                  <a16:creationId xmlns:a16="http://schemas.microsoft.com/office/drawing/2014/main" id="{214AA0CE-CD04-8B02-5BA2-5C036172263D}"/>
                </a:ext>
              </a:extLst>
            </p:cNvPr>
            <p:cNvCxnSpPr>
              <a:cxnSpLocks/>
              <a:stCxn id="152" idx="2"/>
              <a:endCxn id="150" idx="2"/>
            </p:cNvCxnSpPr>
            <p:nvPr/>
          </p:nvCxnSpPr>
          <p:spPr>
            <a:xfrm rot="10800000">
              <a:off x="3682180" y="855651"/>
              <a:ext cx="689" cy="1607961"/>
            </a:xfrm>
            <a:prstGeom prst="curvedConnector3">
              <a:avLst>
                <a:gd name="adj1" fmla="val 33278520"/>
              </a:avLst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[R] 56">
              <a:extLst>
                <a:ext uri="{FF2B5EF4-FFF2-40B4-BE49-F238E27FC236}">
                  <a16:creationId xmlns:a16="http://schemas.microsoft.com/office/drawing/2014/main" id="{F3FDD545-EAD4-635C-451E-F47CA6912ACE}"/>
                </a:ext>
              </a:extLst>
            </p:cNvPr>
            <p:cNvCxnSpPr>
              <a:cxnSpLocks/>
              <a:stCxn id="153" idx="6"/>
              <a:endCxn id="152" idx="6"/>
            </p:cNvCxnSpPr>
            <p:nvPr/>
          </p:nvCxnSpPr>
          <p:spPr>
            <a:xfrm flipV="1">
              <a:off x="4021791" y="2463611"/>
              <a:ext cx="12656" cy="1129430"/>
            </a:xfrm>
            <a:prstGeom prst="curvedConnector3">
              <a:avLst>
                <a:gd name="adj1" fmla="val 1906258"/>
              </a:avLst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[R] 56">
              <a:extLst>
                <a:ext uri="{FF2B5EF4-FFF2-40B4-BE49-F238E27FC236}">
                  <a16:creationId xmlns:a16="http://schemas.microsoft.com/office/drawing/2014/main" id="{AD155FC1-B6B4-B347-B4A5-915FB7CF49AE}"/>
                </a:ext>
              </a:extLst>
            </p:cNvPr>
            <p:cNvCxnSpPr>
              <a:cxnSpLocks/>
              <a:stCxn id="153" idx="6"/>
              <a:endCxn id="150" idx="6"/>
            </p:cNvCxnSpPr>
            <p:nvPr/>
          </p:nvCxnSpPr>
          <p:spPr>
            <a:xfrm flipV="1">
              <a:off x="4021791" y="855650"/>
              <a:ext cx="11967" cy="2737391"/>
            </a:xfrm>
            <a:prstGeom prst="curvedConnector3">
              <a:avLst>
                <a:gd name="adj1" fmla="val 2010253"/>
              </a:avLst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[R] 56">
              <a:extLst>
                <a:ext uri="{FF2B5EF4-FFF2-40B4-BE49-F238E27FC236}">
                  <a16:creationId xmlns:a16="http://schemas.microsoft.com/office/drawing/2014/main" id="{4B695C69-25E5-724A-4269-0BA6F859423A}"/>
                </a:ext>
              </a:extLst>
            </p:cNvPr>
            <p:cNvCxnSpPr>
              <a:cxnSpLocks/>
              <a:stCxn id="153" idx="2"/>
              <a:endCxn id="151" idx="2"/>
            </p:cNvCxnSpPr>
            <p:nvPr/>
          </p:nvCxnSpPr>
          <p:spPr>
            <a:xfrm rot="10800000" flipH="1">
              <a:off x="3670212" y="1665299"/>
              <a:ext cx="11968" cy="1927742"/>
            </a:xfrm>
            <a:prstGeom prst="curvedConnector3">
              <a:avLst>
                <a:gd name="adj1" fmla="val -1910094"/>
              </a:avLst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타원 149">
                  <a:extLst>
                    <a:ext uri="{FF2B5EF4-FFF2-40B4-BE49-F238E27FC236}">
                      <a16:creationId xmlns:a16="http://schemas.microsoft.com/office/drawing/2014/main" id="{F392AB4F-3770-E469-E8D5-61D2FF3856DE}"/>
                    </a:ext>
                  </a:extLst>
                </p:cNvPr>
                <p:cNvSpPr/>
                <p:nvPr/>
              </p:nvSpPr>
              <p:spPr>
                <a:xfrm>
                  <a:off x="3682179" y="679860"/>
                  <a:ext cx="351579" cy="3515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1−1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400" dirty="0"/>
                </a:p>
              </p:txBody>
            </p:sp>
          </mc:Choice>
          <mc:Fallback xmlns="">
            <p:sp>
              <p:nvSpPr>
                <p:cNvPr id="150" name="타원 149">
                  <a:extLst>
                    <a:ext uri="{FF2B5EF4-FFF2-40B4-BE49-F238E27FC236}">
                      <a16:creationId xmlns:a16="http://schemas.microsoft.com/office/drawing/2014/main" id="{F392AB4F-3770-E469-E8D5-61D2FF3856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2179" y="679860"/>
                  <a:ext cx="351579" cy="351579"/>
                </a:xfrm>
                <a:prstGeom prst="ellipse">
                  <a:avLst/>
                </a:prstGeom>
                <a:blipFill>
                  <a:blip r:embed="rId3"/>
                  <a:stretch>
                    <a:fillRect l="-33333" r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타원 150">
                  <a:extLst>
                    <a:ext uri="{FF2B5EF4-FFF2-40B4-BE49-F238E27FC236}">
                      <a16:creationId xmlns:a16="http://schemas.microsoft.com/office/drawing/2014/main" id="{B61E1919-D48D-7A8D-9DE7-6FE2917CA344}"/>
                    </a:ext>
                  </a:extLst>
                </p:cNvPr>
                <p:cNvSpPr/>
                <p:nvPr/>
              </p:nvSpPr>
              <p:spPr>
                <a:xfrm>
                  <a:off x="3682180" y="1489509"/>
                  <a:ext cx="351579" cy="3515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1−2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400" dirty="0"/>
                </a:p>
              </p:txBody>
            </p:sp>
          </mc:Choice>
          <mc:Fallback xmlns="">
            <p:sp>
              <p:nvSpPr>
                <p:cNvPr id="151" name="타원 150">
                  <a:extLst>
                    <a:ext uri="{FF2B5EF4-FFF2-40B4-BE49-F238E27FC236}">
                      <a16:creationId xmlns:a16="http://schemas.microsoft.com/office/drawing/2014/main" id="{B61E1919-D48D-7A8D-9DE7-6FE2917CA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2180" y="1489509"/>
                  <a:ext cx="351579" cy="351579"/>
                </a:xfrm>
                <a:prstGeom prst="ellipse">
                  <a:avLst/>
                </a:prstGeom>
                <a:blipFill>
                  <a:blip r:embed="rId4"/>
                  <a:stretch>
                    <a:fillRect l="-33333" r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타원 151">
                  <a:extLst>
                    <a:ext uri="{FF2B5EF4-FFF2-40B4-BE49-F238E27FC236}">
                      <a16:creationId xmlns:a16="http://schemas.microsoft.com/office/drawing/2014/main" id="{2A24D5F5-FD4B-7F8C-43FC-851C811D67EA}"/>
                    </a:ext>
                  </a:extLst>
                </p:cNvPr>
                <p:cNvSpPr/>
                <p:nvPr/>
              </p:nvSpPr>
              <p:spPr>
                <a:xfrm>
                  <a:off x="3682868" y="2287821"/>
                  <a:ext cx="351579" cy="3515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1−3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400" dirty="0"/>
                </a:p>
              </p:txBody>
            </p:sp>
          </mc:Choice>
          <mc:Fallback xmlns="">
            <p:sp>
              <p:nvSpPr>
                <p:cNvPr id="152" name="타원 151">
                  <a:extLst>
                    <a:ext uri="{FF2B5EF4-FFF2-40B4-BE49-F238E27FC236}">
                      <a16:creationId xmlns:a16="http://schemas.microsoft.com/office/drawing/2014/main" id="{2A24D5F5-FD4B-7F8C-43FC-851C811D67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2868" y="2287821"/>
                  <a:ext cx="351579" cy="351579"/>
                </a:xfrm>
                <a:prstGeom prst="ellipse">
                  <a:avLst/>
                </a:prstGeom>
                <a:blipFill>
                  <a:blip r:embed="rId5"/>
                  <a:stretch>
                    <a:fillRect l="-33333" r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타원 152">
                  <a:extLst>
                    <a:ext uri="{FF2B5EF4-FFF2-40B4-BE49-F238E27FC236}">
                      <a16:creationId xmlns:a16="http://schemas.microsoft.com/office/drawing/2014/main" id="{8D1C179A-85C3-4690-9BC8-8F01280944BC}"/>
                    </a:ext>
                  </a:extLst>
                </p:cNvPr>
                <p:cNvSpPr/>
                <p:nvPr/>
              </p:nvSpPr>
              <p:spPr>
                <a:xfrm>
                  <a:off x="3670212" y="3417251"/>
                  <a:ext cx="351579" cy="35157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400" dirty="0"/>
                </a:p>
              </p:txBody>
            </p:sp>
          </mc:Choice>
          <mc:Fallback xmlns="">
            <p:sp>
              <p:nvSpPr>
                <p:cNvPr id="153" name="타원 152">
                  <a:extLst>
                    <a:ext uri="{FF2B5EF4-FFF2-40B4-BE49-F238E27FC236}">
                      <a16:creationId xmlns:a16="http://schemas.microsoft.com/office/drawing/2014/main" id="{8D1C179A-85C3-4690-9BC8-8F01280944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212" y="3417251"/>
                  <a:ext cx="351579" cy="351579"/>
                </a:xfrm>
                <a:prstGeom prst="ellipse">
                  <a:avLst/>
                </a:prstGeom>
                <a:blipFill>
                  <a:blip r:embed="rId6"/>
                  <a:stretch>
                    <a:fillRect l="-33333" r="-3333"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55915036-A8EC-BA1A-4C1F-866653AC9910}"/>
                  </a:ext>
                </a:extLst>
              </p:cNvPr>
              <p:cNvSpPr/>
              <p:nvPr/>
            </p:nvSpPr>
            <p:spPr>
              <a:xfrm>
                <a:off x="5192734" y="686866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55915036-A8EC-BA1A-4C1F-866653AC99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734" y="686866"/>
                <a:ext cx="351579" cy="351579"/>
              </a:xfrm>
              <a:prstGeom prst="ellipse">
                <a:avLst/>
              </a:prstGeom>
              <a:blipFill>
                <a:blip r:embed="rId7"/>
                <a:stretch>
                  <a:fillRect l="-33333" r="-3333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1C276FA6-D6B0-D6B8-C471-919573BD05C1}"/>
                  </a:ext>
                </a:extLst>
              </p:cNvPr>
              <p:cNvSpPr/>
              <p:nvPr/>
            </p:nvSpPr>
            <p:spPr>
              <a:xfrm>
                <a:off x="5195553" y="1489510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1C276FA6-D6B0-D6B8-C471-919573BD0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553" y="1489510"/>
                <a:ext cx="351579" cy="351579"/>
              </a:xfrm>
              <a:prstGeom prst="ellipse">
                <a:avLst/>
              </a:prstGeom>
              <a:blipFill>
                <a:blip r:embed="rId8"/>
                <a:stretch>
                  <a:fillRect l="-30000" r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52E54D93-8E74-5A05-F5F0-967FEC1C23BD}"/>
                  </a:ext>
                </a:extLst>
              </p:cNvPr>
              <p:cNvSpPr/>
              <p:nvPr/>
            </p:nvSpPr>
            <p:spPr>
              <a:xfrm>
                <a:off x="5198372" y="2292154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52E54D93-8E74-5A05-F5F0-967FEC1C2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372" y="2292154"/>
                <a:ext cx="351579" cy="351579"/>
              </a:xfrm>
              <a:prstGeom prst="ellipse">
                <a:avLst/>
              </a:prstGeom>
              <a:blipFill>
                <a:blip r:embed="rId9"/>
                <a:stretch>
                  <a:fillRect l="-30000" r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8CC19573-F2CE-B47C-3482-4C878C953541}"/>
                  </a:ext>
                </a:extLst>
              </p:cNvPr>
              <p:cNvSpPr/>
              <p:nvPr/>
            </p:nvSpPr>
            <p:spPr>
              <a:xfrm>
                <a:off x="5198372" y="3417251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ko-KR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8CC19573-F2CE-B47C-3482-4C878C953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372" y="3417251"/>
                <a:ext cx="351579" cy="351579"/>
              </a:xfrm>
              <a:prstGeom prst="ellipse">
                <a:avLst/>
              </a:prstGeom>
              <a:blipFill>
                <a:blip r:embed="rId10"/>
                <a:stretch>
                  <a:fillRect l="-30000" r="-6667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DACE3C59-8CC0-C497-2DCC-5DA9675B39BE}"/>
                  </a:ext>
                </a:extLst>
              </p:cNvPr>
              <p:cNvSpPr/>
              <p:nvPr/>
            </p:nvSpPr>
            <p:spPr>
              <a:xfrm>
                <a:off x="10095" y="1489510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DACE3C59-8CC0-C497-2DCC-5DA9675B39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5" y="1489510"/>
                <a:ext cx="351579" cy="35157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DFF2D475-2389-2252-D385-F18A60F3F15A}"/>
                  </a:ext>
                </a:extLst>
              </p:cNvPr>
              <p:cNvSpPr/>
              <p:nvPr/>
            </p:nvSpPr>
            <p:spPr>
              <a:xfrm>
                <a:off x="10094" y="2287618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DFF2D475-2389-2252-D385-F18A60F3F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" y="2287618"/>
                <a:ext cx="351579" cy="35157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3B47773-BAE8-6D1F-8C5E-E8C262AA21C7}"/>
                  </a:ext>
                </a:extLst>
              </p:cNvPr>
              <p:cNvSpPr/>
              <p:nvPr/>
            </p:nvSpPr>
            <p:spPr>
              <a:xfrm>
                <a:off x="18238" y="3525842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3B47773-BAE8-6D1F-8C5E-E8C262AA2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" y="3525842"/>
                <a:ext cx="351579" cy="35157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왼쪽 대괄호[L] 169">
            <a:extLst>
              <a:ext uri="{FF2B5EF4-FFF2-40B4-BE49-F238E27FC236}">
                <a16:creationId xmlns:a16="http://schemas.microsoft.com/office/drawing/2014/main" id="{6E224268-61A0-25BD-03C6-25E1471A7580}"/>
              </a:ext>
            </a:extLst>
          </p:cNvPr>
          <p:cNvSpPr/>
          <p:nvPr/>
        </p:nvSpPr>
        <p:spPr>
          <a:xfrm rot="16200000">
            <a:off x="3671734" y="2526956"/>
            <a:ext cx="205695" cy="3187884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22E03D5-0FE4-FCEA-74D7-B4C07D800D5B}"/>
                  </a:ext>
                </a:extLst>
              </p:cNvPr>
              <p:cNvSpPr txBox="1"/>
              <p:nvPr/>
            </p:nvSpPr>
            <p:spPr>
              <a:xfrm>
                <a:off x="3393475" y="3980733"/>
                <a:ext cx="59022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4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</m:t>
                    </m:r>
                  </m:oMath>
                </a14:m>
                <a:r>
                  <a:rPr kumimoji="1" lang="en-US" altLang="ko-KR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kumimoji="1" lang="ko-KR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22E03D5-0FE4-FCEA-74D7-B4C07D800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475" y="3980733"/>
                <a:ext cx="590226" cy="461665"/>
              </a:xfrm>
              <a:prstGeom prst="rect">
                <a:avLst/>
              </a:prstGeom>
              <a:blipFill>
                <a:blip r:embed="rId14"/>
                <a:stretch>
                  <a:fillRect t="-10811" r="-14894" b="-29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모서리가 둥근 직사각형 175">
            <a:extLst>
              <a:ext uri="{FF2B5EF4-FFF2-40B4-BE49-F238E27FC236}">
                <a16:creationId xmlns:a16="http://schemas.microsoft.com/office/drawing/2014/main" id="{8A855959-1EEB-BDFD-4420-FA8CB0C73D5B}"/>
              </a:ext>
            </a:extLst>
          </p:cNvPr>
          <p:cNvSpPr/>
          <p:nvPr/>
        </p:nvSpPr>
        <p:spPr>
          <a:xfrm rot="16200000">
            <a:off x="4920934" y="-55116"/>
            <a:ext cx="221690" cy="461579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34DC8DCA-7F2A-A08D-112A-97690F28A842}"/>
                  </a:ext>
                </a:extLst>
              </p:cNvPr>
              <p:cNvSpPr txBox="1"/>
              <p:nvPr/>
            </p:nvSpPr>
            <p:spPr>
              <a:xfrm>
                <a:off x="5227334" y="-44114"/>
                <a:ext cx="9076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20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clique</m:t>
                      </m:r>
                    </m:oMath>
                  </m:oMathPara>
                </a14:m>
                <a:endParaRPr kumimoji="1" lang="ko-KR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34DC8DCA-7F2A-A08D-112A-97690F28A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334" y="-44114"/>
                <a:ext cx="907620" cy="400110"/>
              </a:xfrm>
              <a:prstGeom prst="rect">
                <a:avLst/>
              </a:prstGeom>
              <a:blipFill>
                <a:blip r:embed="rId15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직선 연결선[R] 182">
            <a:extLst>
              <a:ext uri="{FF2B5EF4-FFF2-40B4-BE49-F238E27FC236}">
                <a16:creationId xmlns:a16="http://schemas.microsoft.com/office/drawing/2014/main" id="{AFB092BA-E20D-D45C-9D7F-A3617C9981CC}"/>
              </a:ext>
            </a:extLst>
          </p:cNvPr>
          <p:cNvCxnSpPr>
            <a:cxnSpLocks/>
            <a:stCxn id="150" idx="6"/>
            <a:endCxn id="155" idx="2"/>
          </p:cNvCxnSpPr>
          <p:nvPr/>
        </p:nvCxnSpPr>
        <p:spPr>
          <a:xfrm>
            <a:off x="2356426" y="855651"/>
            <a:ext cx="2839127" cy="809649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[R] 185">
            <a:extLst>
              <a:ext uri="{FF2B5EF4-FFF2-40B4-BE49-F238E27FC236}">
                <a16:creationId xmlns:a16="http://schemas.microsoft.com/office/drawing/2014/main" id="{6645B631-5314-0900-960C-61B3B7CAC176}"/>
              </a:ext>
            </a:extLst>
          </p:cNvPr>
          <p:cNvCxnSpPr>
            <a:cxnSpLocks/>
            <a:stCxn id="150" idx="6"/>
            <a:endCxn id="156" idx="2"/>
          </p:cNvCxnSpPr>
          <p:nvPr/>
        </p:nvCxnSpPr>
        <p:spPr>
          <a:xfrm>
            <a:off x="2356425" y="855651"/>
            <a:ext cx="2841946" cy="1612293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[R] 188">
            <a:extLst>
              <a:ext uri="{FF2B5EF4-FFF2-40B4-BE49-F238E27FC236}">
                <a16:creationId xmlns:a16="http://schemas.microsoft.com/office/drawing/2014/main" id="{585AC23A-5FA8-CE05-D914-2A83E05941FD}"/>
              </a:ext>
            </a:extLst>
          </p:cNvPr>
          <p:cNvCxnSpPr>
            <a:cxnSpLocks/>
            <a:stCxn id="150" idx="6"/>
            <a:endCxn id="157" idx="2"/>
          </p:cNvCxnSpPr>
          <p:nvPr/>
        </p:nvCxnSpPr>
        <p:spPr>
          <a:xfrm>
            <a:off x="2356425" y="855650"/>
            <a:ext cx="2841946" cy="273739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[R] 190">
            <a:extLst>
              <a:ext uri="{FF2B5EF4-FFF2-40B4-BE49-F238E27FC236}">
                <a16:creationId xmlns:a16="http://schemas.microsoft.com/office/drawing/2014/main" id="{EF3C21F0-A57D-E030-9389-04CFF37F7062}"/>
              </a:ext>
            </a:extLst>
          </p:cNvPr>
          <p:cNvCxnSpPr>
            <a:cxnSpLocks/>
            <a:stCxn id="151" idx="6"/>
            <a:endCxn id="154" idx="2"/>
          </p:cNvCxnSpPr>
          <p:nvPr/>
        </p:nvCxnSpPr>
        <p:spPr>
          <a:xfrm flipV="1">
            <a:off x="2356427" y="862655"/>
            <a:ext cx="2836307" cy="802644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[R] 193">
            <a:extLst>
              <a:ext uri="{FF2B5EF4-FFF2-40B4-BE49-F238E27FC236}">
                <a16:creationId xmlns:a16="http://schemas.microsoft.com/office/drawing/2014/main" id="{4309603A-46B1-E95D-36F2-29C93B685446}"/>
              </a:ext>
            </a:extLst>
          </p:cNvPr>
          <p:cNvCxnSpPr>
            <a:cxnSpLocks/>
            <a:stCxn id="151" idx="6"/>
            <a:endCxn id="156" idx="2"/>
          </p:cNvCxnSpPr>
          <p:nvPr/>
        </p:nvCxnSpPr>
        <p:spPr>
          <a:xfrm>
            <a:off x="2356427" y="1665299"/>
            <a:ext cx="2841945" cy="802644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[R] 195">
            <a:extLst>
              <a:ext uri="{FF2B5EF4-FFF2-40B4-BE49-F238E27FC236}">
                <a16:creationId xmlns:a16="http://schemas.microsoft.com/office/drawing/2014/main" id="{B985E49E-BA01-92BC-2EA2-DD408D124D70}"/>
              </a:ext>
            </a:extLst>
          </p:cNvPr>
          <p:cNvCxnSpPr>
            <a:cxnSpLocks/>
            <a:stCxn id="152" idx="6"/>
            <a:endCxn id="157" idx="2"/>
          </p:cNvCxnSpPr>
          <p:nvPr/>
        </p:nvCxnSpPr>
        <p:spPr>
          <a:xfrm>
            <a:off x="2357115" y="2463612"/>
            <a:ext cx="2841257" cy="1129429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[R] 197">
            <a:extLst>
              <a:ext uri="{FF2B5EF4-FFF2-40B4-BE49-F238E27FC236}">
                <a16:creationId xmlns:a16="http://schemas.microsoft.com/office/drawing/2014/main" id="{9374E4D0-8614-F429-AAD2-FF3DF7BD9A19}"/>
              </a:ext>
            </a:extLst>
          </p:cNvPr>
          <p:cNvCxnSpPr>
            <a:cxnSpLocks/>
            <a:stCxn id="151" idx="6"/>
            <a:endCxn id="157" idx="2"/>
          </p:cNvCxnSpPr>
          <p:nvPr/>
        </p:nvCxnSpPr>
        <p:spPr>
          <a:xfrm>
            <a:off x="2356427" y="1665300"/>
            <a:ext cx="2841945" cy="1927741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[R] 200">
            <a:extLst>
              <a:ext uri="{FF2B5EF4-FFF2-40B4-BE49-F238E27FC236}">
                <a16:creationId xmlns:a16="http://schemas.microsoft.com/office/drawing/2014/main" id="{98BCB44F-082A-E095-18CD-F649CCB0D0E5}"/>
              </a:ext>
            </a:extLst>
          </p:cNvPr>
          <p:cNvCxnSpPr>
            <a:cxnSpLocks/>
            <a:stCxn id="152" idx="6"/>
            <a:endCxn id="155" idx="2"/>
          </p:cNvCxnSpPr>
          <p:nvPr/>
        </p:nvCxnSpPr>
        <p:spPr>
          <a:xfrm flipV="1">
            <a:off x="2357114" y="1665299"/>
            <a:ext cx="2838438" cy="798312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[R] 203">
            <a:extLst>
              <a:ext uri="{FF2B5EF4-FFF2-40B4-BE49-F238E27FC236}">
                <a16:creationId xmlns:a16="http://schemas.microsoft.com/office/drawing/2014/main" id="{B9EFCC50-07B2-4C8A-1FF4-7C94015A42E9}"/>
              </a:ext>
            </a:extLst>
          </p:cNvPr>
          <p:cNvCxnSpPr>
            <a:cxnSpLocks/>
            <a:stCxn id="152" idx="6"/>
            <a:endCxn id="154" idx="2"/>
          </p:cNvCxnSpPr>
          <p:nvPr/>
        </p:nvCxnSpPr>
        <p:spPr>
          <a:xfrm flipV="1">
            <a:off x="2357115" y="862655"/>
            <a:ext cx="2835619" cy="1600956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[R] 205">
            <a:extLst>
              <a:ext uri="{FF2B5EF4-FFF2-40B4-BE49-F238E27FC236}">
                <a16:creationId xmlns:a16="http://schemas.microsoft.com/office/drawing/2014/main" id="{29407E1B-EC6F-974D-7FE7-0977D7DED968}"/>
              </a:ext>
            </a:extLst>
          </p:cNvPr>
          <p:cNvCxnSpPr>
            <a:cxnSpLocks/>
            <a:stCxn id="153" idx="6"/>
            <a:endCxn id="156" idx="2"/>
          </p:cNvCxnSpPr>
          <p:nvPr/>
        </p:nvCxnSpPr>
        <p:spPr>
          <a:xfrm flipV="1">
            <a:off x="2344459" y="2467943"/>
            <a:ext cx="2853913" cy="1125098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[R] 208">
            <a:extLst>
              <a:ext uri="{FF2B5EF4-FFF2-40B4-BE49-F238E27FC236}">
                <a16:creationId xmlns:a16="http://schemas.microsoft.com/office/drawing/2014/main" id="{C2EB1925-24E6-7926-4FF1-DC2979E32BEB}"/>
              </a:ext>
            </a:extLst>
          </p:cNvPr>
          <p:cNvCxnSpPr>
            <a:cxnSpLocks/>
            <a:stCxn id="153" idx="6"/>
            <a:endCxn id="155" idx="2"/>
          </p:cNvCxnSpPr>
          <p:nvPr/>
        </p:nvCxnSpPr>
        <p:spPr>
          <a:xfrm flipV="1">
            <a:off x="2344458" y="1665299"/>
            <a:ext cx="2851094" cy="1927742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[R] 211">
            <a:extLst>
              <a:ext uri="{FF2B5EF4-FFF2-40B4-BE49-F238E27FC236}">
                <a16:creationId xmlns:a16="http://schemas.microsoft.com/office/drawing/2014/main" id="{3F4424E2-14E8-6602-F6BC-5E3A3DBFF9B7}"/>
              </a:ext>
            </a:extLst>
          </p:cNvPr>
          <p:cNvCxnSpPr>
            <a:cxnSpLocks/>
            <a:stCxn id="153" idx="6"/>
            <a:endCxn id="154" idx="2"/>
          </p:cNvCxnSpPr>
          <p:nvPr/>
        </p:nvCxnSpPr>
        <p:spPr>
          <a:xfrm flipV="1">
            <a:off x="2344459" y="862655"/>
            <a:ext cx="2848275" cy="2730386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B91027B-175E-93E6-594B-E6CF33AC4387}"/>
              </a:ext>
            </a:extLst>
          </p:cNvPr>
          <p:cNvSpPr txBox="1"/>
          <p:nvPr/>
        </p:nvSpPr>
        <p:spPr>
          <a:xfrm>
            <a:off x="3483264" y="519829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…</a:t>
            </a:r>
            <a:r>
              <a:rPr kumimoji="1" lang="ko-KR" altLang="en-US" sz="2800" dirty="0"/>
              <a:t> 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77B8769-B9A9-B2AC-5C80-9BA46B390394}"/>
              </a:ext>
            </a:extLst>
          </p:cNvPr>
          <p:cNvSpPr txBox="1"/>
          <p:nvPr/>
        </p:nvSpPr>
        <p:spPr>
          <a:xfrm>
            <a:off x="3486530" y="3208289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…</a:t>
            </a:r>
            <a:r>
              <a:rPr kumimoji="1" lang="ko-KR" altLang="en-US" sz="2800" dirty="0"/>
              <a:t> </a:t>
            </a:r>
          </a:p>
        </p:txBody>
      </p:sp>
      <p:sp>
        <p:nvSpPr>
          <p:cNvPr id="2" name="L 도형 1">
            <a:extLst>
              <a:ext uri="{FF2B5EF4-FFF2-40B4-BE49-F238E27FC236}">
                <a16:creationId xmlns:a16="http://schemas.microsoft.com/office/drawing/2014/main" id="{91A59E1C-DBBC-B9CC-D7DF-51D475E040FE}"/>
              </a:ext>
            </a:extLst>
          </p:cNvPr>
          <p:cNvSpPr/>
          <p:nvPr/>
        </p:nvSpPr>
        <p:spPr>
          <a:xfrm rot="10800000">
            <a:off x="-430694" y="463737"/>
            <a:ext cx="6484689" cy="3944008"/>
          </a:xfrm>
          <a:prstGeom prst="corner">
            <a:avLst>
              <a:gd name="adj1" fmla="val 76011"/>
              <a:gd name="adj2" fmla="val 125951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AEBB5D-B1BC-26C9-C02A-3894F603ED7C}"/>
                  </a:ext>
                </a:extLst>
              </p:cNvPr>
              <p:cNvSpPr txBox="1"/>
              <p:nvPr/>
            </p:nvSpPr>
            <p:spPr>
              <a:xfrm>
                <a:off x="-494171" y="52743"/>
                <a:ext cx="17279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𝐇</m:t>
                      </m:r>
                      <m:r>
                        <a:rPr kumimoji="1" lang="ko-KR" altLang="en-US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sSub>
                        <m:sSubPr>
                          <m:ctrlPr>
                            <a:rPr kumimoji="1" lang="en-US" altLang="ko-KR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b>
                          <m:r>
                            <a:rPr kumimoji="1" lang="en-US" altLang="ko-KR" sz="2000" b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𝐇</m:t>
                          </m:r>
                        </m:sub>
                      </m:sSub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ko-KR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𝐄</m:t>
                          </m:r>
                        </m:e>
                        <m:sub>
                          <m:r>
                            <a:rPr kumimoji="1" lang="en-US" altLang="ko-KR" sz="2000" b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𝐇</m:t>
                          </m:r>
                        </m:sub>
                      </m:sSub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AEBB5D-B1BC-26C9-C02A-3894F603E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4171" y="52743"/>
                <a:ext cx="1727974" cy="400110"/>
              </a:xfrm>
              <a:prstGeom prst="rect">
                <a:avLst/>
              </a:prstGeom>
              <a:blipFill>
                <a:blip r:embed="rId16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B6A54E5C-80CF-78C3-5597-5B0D3C42DA3E}"/>
                  </a:ext>
                </a:extLst>
              </p:cNvPr>
              <p:cNvSpPr/>
              <p:nvPr/>
            </p:nvSpPr>
            <p:spPr>
              <a:xfrm>
                <a:off x="11643" y="2986541"/>
                <a:ext cx="351579" cy="35157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B6A54E5C-80CF-78C3-5597-5B0D3C42DA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3" y="2986541"/>
                <a:ext cx="351579" cy="351579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4D6F0F89-57C7-75FD-2442-803E3112DA62}"/>
              </a:ext>
            </a:extLst>
          </p:cNvPr>
          <p:cNvSpPr/>
          <p:nvPr/>
        </p:nvSpPr>
        <p:spPr>
          <a:xfrm>
            <a:off x="-134689" y="564744"/>
            <a:ext cx="669821" cy="2867382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C38E5793-C1FA-905B-F54F-C21EF8857A88}"/>
              </a:ext>
            </a:extLst>
          </p:cNvPr>
          <p:cNvCxnSpPr>
            <a:cxnSpLocks/>
            <a:stCxn id="9" idx="4"/>
            <a:endCxn id="167" idx="0"/>
          </p:cNvCxnSpPr>
          <p:nvPr/>
        </p:nvCxnSpPr>
        <p:spPr>
          <a:xfrm flipH="1">
            <a:off x="185885" y="1037335"/>
            <a:ext cx="4775" cy="452174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9A54CD40-10ED-6121-637F-F590926AB342}"/>
              </a:ext>
            </a:extLst>
          </p:cNvPr>
          <p:cNvCxnSpPr>
            <a:cxnSpLocks/>
            <a:stCxn id="167" idx="4"/>
            <a:endCxn id="168" idx="0"/>
          </p:cNvCxnSpPr>
          <p:nvPr/>
        </p:nvCxnSpPr>
        <p:spPr>
          <a:xfrm flipH="1">
            <a:off x="185884" y="1841089"/>
            <a:ext cx="1" cy="446529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56">
            <a:extLst>
              <a:ext uri="{FF2B5EF4-FFF2-40B4-BE49-F238E27FC236}">
                <a16:creationId xmlns:a16="http://schemas.microsoft.com/office/drawing/2014/main" id="{1F965681-E60E-5DBB-0684-ADAEED1BD12A}"/>
              </a:ext>
            </a:extLst>
          </p:cNvPr>
          <p:cNvCxnSpPr>
            <a:cxnSpLocks/>
            <a:stCxn id="4" idx="6"/>
            <a:endCxn id="168" idx="6"/>
          </p:cNvCxnSpPr>
          <p:nvPr/>
        </p:nvCxnSpPr>
        <p:spPr>
          <a:xfrm flipH="1" flipV="1">
            <a:off x="361673" y="2463408"/>
            <a:ext cx="1549" cy="698923"/>
          </a:xfrm>
          <a:prstGeom prst="curvedConnector3">
            <a:avLst>
              <a:gd name="adj1" fmla="val -7717431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56">
            <a:extLst>
              <a:ext uri="{FF2B5EF4-FFF2-40B4-BE49-F238E27FC236}">
                <a16:creationId xmlns:a16="http://schemas.microsoft.com/office/drawing/2014/main" id="{B91C4765-D59C-E78C-C44D-EFE9A8299A51}"/>
              </a:ext>
            </a:extLst>
          </p:cNvPr>
          <p:cNvCxnSpPr>
            <a:cxnSpLocks/>
            <a:stCxn id="4" idx="2"/>
            <a:endCxn id="167" idx="2"/>
          </p:cNvCxnSpPr>
          <p:nvPr/>
        </p:nvCxnSpPr>
        <p:spPr>
          <a:xfrm rot="10800000">
            <a:off x="10094" y="1665301"/>
            <a:ext cx="1548" cy="1497031"/>
          </a:xfrm>
          <a:prstGeom prst="curvedConnector3">
            <a:avLst>
              <a:gd name="adj1" fmla="val 7822416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56">
            <a:extLst>
              <a:ext uri="{FF2B5EF4-FFF2-40B4-BE49-F238E27FC236}">
                <a16:creationId xmlns:a16="http://schemas.microsoft.com/office/drawing/2014/main" id="{2B3FF7DC-2B14-94EC-A3C4-EA0E0CE7E376}"/>
              </a:ext>
            </a:extLst>
          </p:cNvPr>
          <p:cNvCxnSpPr>
            <a:cxnSpLocks/>
            <a:stCxn id="168" idx="2"/>
            <a:endCxn id="9" idx="2"/>
          </p:cNvCxnSpPr>
          <p:nvPr/>
        </p:nvCxnSpPr>
        <p:spPr>
          <a:xfrm rot="10800000" flipH="1">
            <a:off x="10093" y="861548"/>
            <a:ext cx="4776" cy="1601861"/>
          </a:xfrm>
          <a:prstGeom prst="curvedConnector3">
            <a:avLst>
              <a:gd name="adj1" fmla="val -162477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56">
            <a:extLst>
              <a:ext uri="{FF2B5EF4-FFF2-40B4-BE49-F238E27FC236}">
                <a16:creationId xmlns:a16="http://schemas.microsoft.com/office/drawing/2014/main" id="{1E55E65A-1DC1-0062-93DC-D261AB3C95BE}"/>
              </a:ext>
            </a:extLst>
          </p:cNvPr>
          <p:cNvCxnSpPr>
            <a:cxnSpLocks/>
            <a:stCxn id="4" idx="6"/>
            <a:endCxn id="9" idx="6"/>
          </p:cNvCxnSpPr>
          <p:nvPr/>
        </p:nvCxnSpPr>
        <p:spPr>
          <a:xfrm flipV="1">
            <a:off x="363222" y="861546"/>
            <a:ext cx="3227" cy="2300784"/>
          </a:xfrm>
          <a:prstGeom prst="curvedConnector3">
            <a:avLst>
              <a:gd name="adj1" fmla="val 1984723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97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3622BC2D-B2C5-14E0-B0F7-0770641A8B47}"/>
                  </a:ext>
                </a:extLst>
              </p:cNvPr>
              <p:cNvSpPr/>
              <p:nvPr/>
            </p:nvSpPr>
            <p:spPr>
              <a:xfrm>
                <a:off x="-52243" y="758365"/>
                <a:ext cx="250521" cy="25052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0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0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050" dirty="0"/>
              </a:p>
            </p:txBody>
          </p:sp>
        </mc:Choice>
        <mc:Fallback xmlns=""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3622BC2D-B2C5-14E0-B0F7-0770641A8B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243" y="758365"/>
                <a:ext cx="250521" cy="25052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A3D5731-30A9-9DA2-7E8A-F7BAF5C0A4A7}"/>
              </a:ext>
            </a:extLst>
          </p:cNvPr>
          <p:cNvSpPr txBox="1"/>
          <p:nvPr/>
        </p:nvSpPr>
        <p:spPr>
          <a:xfrm rot="5400000">
            <a:off x="-112512" y="2581802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…</a:t>
            </a:r>
            <a:r>
              <a:rPr kumimoji="1" lang="ko-KR" altLang="en-US" sz="28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AC3B72-6B03-8A42-3CD4-D211A09221B5}"/>
                  </a:ext>
                </a:extLst>
              </p:cNvPr>
              <p:cNvSpPr txBox="1"/>
              <p:nvPr/>
            </p:nvSpPr>
            <p:spPr>
              <a:xfrm>
                <a:off x="-427408" y="61188"/>
                <a:ext cx="17279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𝐇</m:t>
                      </m:r>
                      <m:r>
                        <a:rPr kumimoji="1" lang="ko-KR" altLang="en-US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sSub>
                        <m:sSubPr>
                          <m:ctrlPr>
                            <a:rPr kumimoji="1" lang="en-US" altLang="ko-KR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𝐕</m:t>
                          </m:r>
                        </m:e>
                        <m:sub>
                          <m:r>
                            <a:rPr kumimoji="1" lang="en-US" altLang="ko-KR" sz="2000" b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𝐇</m:t>
                          </m:r>
                        </m:sub>
                      </m:sSub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ko-KR" sz="2000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000" b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𝐄</m:t>
                          </m:r>
                        </m:e>
                        <m:sub>
                          <m:r>
                            <a:rPr kumimoji="1" lang="en-US" altLang="ko-KR" sz="2000" b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𝐇</m:t>
                          </m:r>
                        </m:sub>
                      </m:sSub>
                      <m:r>
                        <a:rPr kumimoji="1" lang="en-US" altLang="ko-KR" sz="2000" b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AC3B72-6B03-8A42-3CD4-D211A0922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7408" y="61188"/>
                <a:ext cx="1727974" cy="4001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A0F28994-1BF6-EDC6-E2DB-0D5D681BD4F4}"/>
              </a:ext>
            </a:extLst>
          </p:cNvPr>
          <p:cNvSpPr/>
          <p:nvPr/>
        </p:nvSpPr>
        <p:spPr>
          <a:xfrm>
            <a:off x="1206207" y="536139"/>
            <a:ext cx="1065573" cy="3380161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524D30D-F270-C38A-AD64-98EC03BBB931}"/>
              </a:ext>
            </a:extLst>
          </p:cNvPr>
          <p:cNvGrpSpPr/>
          <p:nvPr/>
        </p:nvGrpSpPr>
        <p:grpSpPr>
          <a:xfrm>
            <a:off x="1574089" y="763807"/>
            <a:ext cx="523220" cy="2987457"/>
            <a:chOff x="734095" y="2004165"/>
            <a:chExt cx="523220" cy="2987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00AE2835-BF3B-1FA6-6447-C1737E8663B9}"/>
                    </a:ext>
                  </a:extLst>
                </p:cNvPr>
                <p:cNvSpPr/>
                <p:nvPr/>
              </p:nvSpPr>
              <p:spPr>
                <a:xfrm>
                  <a:off x="770351" y="2004165"/>
                  <a:ext cx="250521" cy="2505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ko-KR" sz="800" i="1">
                                <a:latin typeface="Cambria Math" panose="02040503050406030204" pitchFamily="18" charset="0"/>
                              </a:rPr>
                              <m:t>1−1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800" dirty="0"/>
                </a:p>
              </p:txBody>
            </p:sp>
          </mc:Choice>
          <mc:Fallback xmlns=""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00AE2835-BF3B-1FA6-6447-C1737E8663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351" y="2004165"/>
                  <a:ext cx="250521" cy="250521"/>
                </a:xfrm>
                <a:prstGeom prst="ellipse">
                  <a:avLst/>
                </a:prstGeom>
                <a:blipFill>
                  <a:blip r:embed="rId4"/>
                  <a:stretch>
                    <a:fillRect l="-1818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5A75E8A9-286F-C5BF-C337-8F733F73E002}"/>
                    </a:ext>
                  </a:extLst>
                </p:cNvPr>
                <p:cNvSpPr/>
                <p:nvPr/>
              </p:nvSpPr>
              <p:spPr>
                <a:xfrm>
                  <a:off x="770351" y="3611671"/>
                  <a:ext cx="250521" cy="2505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ko-KR" sz="800" i="1">
                                <a:latin typeface="Cambria Math" panose="02040503050406030204" pitchFamily="18" charset="0"/>
                              </a:rPr>
                              <m:t>1−3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800" dirty="0"/>
                </a:p>
              </p:txBody>
            </p:sp>
          </mc:Choice>
          <mc:Fallback xmlns=""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5A75E8A9-286F-C5BF-C337-8F733F73E0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351" y="3611671"/>
                  <a:ext cx="250521" cy="250521"/>
                </a:xfrm>
                <a:prstGeom prst="ellipse">
                  <a:avLst/>
                </a:prstGeom>
                <a:blipFill>
                  <a:blip r:embed="rId5"/>
                  <a:stretch>
                    <a:fillRect l="-1818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93CF936E-A00A-E83F-D8C6-1B68FF8436B2}"/>
                    </a:ext>
                  </a:extLst>
                </p:cNvPr>
                <p:cNvSpPr/>
                <p:nvPr/>
              </p:nvSpPr>
              <p:spPr>
                <a:xfrm>
                  <a:off x="770351" y="4741101"/>
                  <a:ext cx="250521" cy="2505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9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9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ko-KR" sz="9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kumimoji="1" lang="en-US" altLang="ko-KR" sz="9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900" dirty="0"/>
                </a:p>
              </p:txBody>
            </p:sp>
          </mc:Choice>
          <mc:Fallback xmlns=""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93CF936E-A00A-E83F-D8C6-1B68FF8436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351" y="4741101"/>
                  <a:ext cx="250521" cy="250521"/>
                </a:xfrm>
                <a:prstGeom prst="ellipse">
                  <a:avLst/>
                </a:prstGeom>
                <a:blipFill>
                  <a:blip r:embed="rId6"/>
                  <a:stretch>
                    <a:fillRect l="-272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A245AA4-4EC7-8D1E-177D-B23C79CFEFBB}"/>
                </a:ext>
              </a:extLst>
            </p:cNvPr>
            <p:cNvSpPr txBox="1"/>
            <p:nvPr/>
          </p:nvSpPr>
          <p:spPr>
            <a:xfrm rot="5400000">
              <a:off x="719828" y="4153814"/>
              <a:ext cx="5517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dirty="0"/>
                <a:t>…</a:t>
              </a:r>
              <a:r>
                <a:rPr kumimoji="1" lang="ko-KR" altLang="en-US" sz="2800" dirty="0"/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타원 37">
                  <a:extLst>
                    <a:ext uri="{FF2B5EF4-FFF2-40B4-BE49-F238E27FC236}">
                      <a16:creationId xmlns:a16="http://schemas.microsoft.com/office/drawing/2014/main" id="{E7D7C8B5-0617-10D1-DCAD-D0FD03F7210D}"/>
                    </a:ext>
                  </a:extLst>
                </p:cNvPr>
                <p:cNvSpPr/>
                <p:nvPr/>
              </p:nvSpPr>
              <p:spPr>
                <a:xfrm>
                  <a:off x="770351" y="2807918"/>
                  <a:ext cx="250521" cy="25052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ko-KR" sz="800" i="1">
                                <a:latin typeface="Cambria Math" panose="02040503050406030204" pitchFamily="18" charset="0"/>
                              </a:rPr>
                              <m:t>1−2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800" dirty="0"/>
                </a:p>
              </p:txBody>
            </p:sp>
          </mc:Choice>
          <mc:Fallback xmlns="">
            <p:sp>
              <p:nvSpPr>
                <p:cNvPr id="38" name="타원 37">
                  <a:extLst>
                    <a:ext uri="{FF2B5EF4-FFF2-40B4-BE49-F238E27FC236}">
                      <a16:creationId xmlns:a16="http://schemas.microsoft.com/office/drawing/2014/main" id="{E7D7C8B5-0617-10D1-DCAD-D0FD03F721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351" y="2807918"/>
                  <a:ext cx="250521" cy="250521"/>
                </a:xfrm>
                <a:prstGeom prst="ellipse">
                  <a:avLst/>
                </a:prstGeom>
                <a:blipFill>
                  <a:blip r:embed="rId7"/>
                  <a:stretch>
                    <a:fillRect l="-1818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B91027B-175E-93E6-594B-E6CF33AC4387}"/>
              </a:ext>
            </a:extLst>
          </p:cNvPr>
          <p:cNvSpPr txBox="1"/>
          <p:nvPr/>
        </p:nvSpPr>
        <p:spPr>
          <a:xfrm>
            <a:off x="4012363" y="1771382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/>
              <a:t>…</a:t>
            </a:r>
            <a:r>
              <a:rPr kumimoji="1" lang="ko-KR" altLang="en-US" sz="2800" dirty="0"/>
              <a:t> </a:t>
            </a:r>
          </a:p>
        </p:txBody>
      </p: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BF05D84-E63E-E074-4232-D4210D573AA2}"/>
              </a:ext>
            </a:extLst>
          </p:cNvPr>
          <p:cNvCxnSpPr>
            <a:cxnSpLocks/>
            <a:stCxn id="37" idx="4"/>
            <a:endCxn id="38" idx="0"/>
          </p:cNvCxnSpPr>
          <p:nvPr/>
        </p:nvCxnSpPr>
        <p:spPr>
          <a:xfrm>
            <a:off x="1735606" y="1014327"/>
            <a:ext cx="0" cy="553232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B3FC7F07-57F4-C933-9AED-E0D51F705E02}"/>
              </a:ext>
            </a:extLst>
          </p:cNvPr>
          <p:cNvCxnSpPr>
            <a:cxnSpLocks/>
            <a:stCxn id="38" idx="4"/>
            <a:endCxn id="39" idx="0"/>
          </p:cNvCxnSpPr>
          <p:nvPr/>
        </p:nvCxnSpPr>
        <p:spPr>
          <a:xfrm>
            <a:off x="1735606" y="1818080"/>
            <a:ext cx="0" cy="553232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17F748A2-EE9F-7855-DE5F-9D83ECB6E614}"/>
              </a:ext>
            </a:extLst>
          </p:cNvPr>
          <p:cNvCxnSpPr>
            <a:cxnSpLocks/>
            <a:stCxn id="39" idx="2"/>
            <a:endCxn id="37" idx="2"/>
          </p:cNvCxnSpPr>
          <p:nvPr/>
        </p:nvCxnSpPr>
        <p:spPr>
          <a:xfrm rot="10800000">
            <a:off x="1610345" y="889067"/>
            <a:ext cx="12700" cy="1607506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[R] 56">
            <a:extLst>
              <a:ext uri="{FF2B5EF4-FFF2-40B4-BE49-F238E27FC236}">
                <a16:creationId xmlns:a16="http://schemas.microsoft.com/office/drawing/2014/main" id="{DF5BDC50-15AE-A209-47FD-50437E13E10D}"/>
              </a:ext>
            </a:extLst>
          </p:cNvPr>
          <p:cNvCxnSpPr>
            <a:cxnSpLocks/>
            <a:stCxn id="40" idx="6"/>
            <a:endCxn id="39" idx="6"/>
          </p:cNvCxnSpPr>
          <p:nvPr/>
        </p:nvCxnSpPr>
        <p:spPr>
          <a:xfrm flipV="1">
            <a:off x="1860866" y="2496573"/>
            <a:ext cx="12700" cy="1129430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56">
            <a:extLst>
              <a:ext uri="{FF2B5EF4-FFF2-40B4-BE49-F238E27FC236}">
                <a16:creationId xmlns:a16="http://schemas.microsoft.com/office/drawing/2014/main" id="{27BF3041-F9FB-C8E7-1933-4F390624565B}"/>
              </a:ext>
            </a:extLst>
          </p:cNvPr>
          <p:cNvCxnSpPr>
            <a:cxnSpLocks/>
            <a:stCxn id="40" idx="6"/>
            <a:endCxn id="37" idx="6"/>
          </p:cNvCxnSpPr>
          <p:nvPr/>
        </p:nvCxnSpPr>
        <p:spPr>
          <a:xfrm flipV="1">
            <a:off x="1860866" y="889067"/>
            <a:ext cx="12700" cy="2736936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[R] 56">
            <a:extLst>
              <a:ext uri="{FF2B5EF4-FFF2-40B4-BE49-F238E27FC236}">
                <a16:creationId xmlns:a16="http://schemas.microsoft.com/office/drawing/2014/main" id="{C6903B07-4BC2-C1A2-ABBE-B84F60DC8F3F}"/>
              </a:ext>
            </a:extLst>
          </p:cNvPr>
          <p:cNvCxnSpPr>
            <a:cxnSpLocks/>
            <a:stCxn id="40" idx="2"/>
            <a:endCxn id="38" idx="2"/>
          </p:cNvCxnSpPr>
          <p:nvPr/>
        </p:nvCxnSpPr>
        <p:spPr>
          <a:xfrm rot="10800000">
            <a:off x="1610345" y="1692822"/>
            <a:ext cx="12700" cy="1933183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8CDFFA3F-099C-6FA5-0E14-4B82206E80EC}"/>
              </a:ext>
            </a:extLst>
          </p:cNvPr>
          <p:cNvGrpSpPr/>
          <p:nvPr/>
        </p:nvGrpSpPr>
        <p:grpSpPr>
          <a:xfrm>
            <a:off x="2664830" y="531806"/>
            <a:ext cx="1065573" cy="3380161"/>
            <a:chOff x="4016679" y="1776497"/>
            <a:chExt cx="1065573" cy="3380161"/>
          </a:xfrm>
        </p:grpSpPr>
        <p:sp>
          <p:nvSpPr>
            <p:cNvPr id="70" name="모서리가 둥근 직사각형 69">
              <a:extLst>
                <a:ext uri="{FF2B5EF4-FFF2-40B4-BE49-F238E27FC236}">
                  <a16:creationId xmlns:a16="http://schemas.microsoft.com/office/drawing/2014/main" id="{2D63630B-C6B2-1E8E-87DA-5817BFA7EC9D}"/>
                </a:ext>
              </a:extLst>
            </p:cNvPr>
            <p:cNvSpPr/>
            <p:nvPr/>
          </p:nvSpPr>
          <p:spPr>
            <a:xfrm>
              <a:off x="4016679" y="1776497"/>
              <a:ext cx="1065573" cy="3380161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F883B4B-01BA-089D-5E8A-D201E7A63611}"/>
                </a:ext>
              </a:extLst>
            </p:cNvPr>
            <p:cNvSpPr txBox="1"/>
            <p:nvPr/>
          </p:nvSpPr>
          <p:spPr>
            <a:xfrm rot="5400000">
              <a:off x="4370295" y="4153814"/>
              <a:ext cx="5517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dirty="0"/>
                <a:t>…</a:t>
              </a:r>
              <a:r>
                <a:rPr kumimoji="1" lang="ko-KR" altLang="en-US" sz="2800" dirty="0"/>
                <a:t> </a:t>
              </a:r>
            </a:p>
          </p:txBody>
        </p:sp>
      </p:grp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718C804C-8BC2-34AE-F3F3-AD0A4430C8A1}"/>
              </a:ext>
            </a:extLst>
          </p:cNvPr>
          <p:cNvCxnSpPr>
            <a:cxnSpLocks/>
          </p:cNvCxnSpPr>
          <p:nvPr/>
        </p:nvCxnSpPr>
        <p:spPr>
          <a:xfrm>
            <a:off x="3194229" y="1009994"/>
            <a:ext cx="0" cy="553232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3633D285-478A-C1FF-6B0D-B946FC6EB4C9}"/>
              </a:ext>
            </a:extLst>
          </p:cNvPr>
          <p:cNvCxnSpPr>
            <a:cxnSpLocks/>
          </p:cNvCxnSpPr>
          <p:nvPr/>
        </p:nvCxnSpPr>
        <p:spPr>
          <a:xfrm>
            <a:off x="3194229" y="1813747"/>
            <a:ext cx="0" cy="553232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56">
            <a:extLst>
              <a:ext uri="{FF2B5EF4-FFF2-40B4-BE49-F238E27FC236}">
                <a16:creationId xmlns:a16="http://schemas.microsoft.com/office/drawing/2014/main" id="{214AA0CE-CD04-8B02-5BA2-5C036172263D}"/>
              </a:ext>
            </a:extLst>
          </p:cNvPr>
          <p:cNvCxnSpPr>
            <a:cxnSpLocks/>
          </p:cNvCxnSpPr>
          <p:nvPr/>
        </p:nvCxnSpPr>
        <p:spPr>
          <a:xfrm rot="10800000">
            <a:off x="3068968" y="884734"/>
            <a:ext cx="12700" cy="1607506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[R] 56">
            <a:extLst>
              <a:ext uri="{FF2B5EF4-FFF2-40B4-BE49-F238E27FC236}">
                <a16:creationId xmlns:a16="http://schemas.microsoft.com/office/drawing/2014/main" id="{F3FDD545-EAD4-635C-451E-F47CA6912ACE}"/>
              </a:ext>
            </a:extLst>
          </p:cNvPr>
          <p:cNvCxnSpPr>
            <a:cxnSpLocks/>
          </p:cNvCxnSpPr>
          <p:nvPr/>
        </p:nvCxnSpPr>
        <p:spPr>
          <a:xfrm flipV="1">
            <a:off x="3319489" y="2492240"/>
            <a:ext cx="12700" cy="1129430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[R] 56">
            <a:extLst>
              <a:ext uri="{FF2B5EF4-FFF2-40B4-BE49-F238E27FC236}">
                <a16:creationId xmlns:a16="http://schemas.microsoft.com/office/drawing/2014/main" id="{AD155FC1-B6B4-B347-B4A5-915FB7CF49AE}"/>
              </a:ext>
            </a:extLst>
          </p:cNvPr>
          <p:cNvCxnSpPr>
            <a:cxnSpLocks/>
          </p:cNvCxnSpPr>
          <p:nvPr/>
        </p:nvCxnSpPr>
        <p:spPr>
          <a:xfrm flipV="1">
            <a:off x="3319489" y="884734"/>
            <a:ext cx="12700" cy="2736936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56">
            <a:extLst>
              <a:ext uri="{FF2B5EF4-FFF2-40B4-BE49-F238E27FC236}">
                <a16:creationId xmlns:a16="http://schemas.microsoft.com/office/drawing/2014/main" id="{4B695C69-25E5-724A-4269-0BA6F859423A}"/>
              </a:ext>
            </a:extLst>
          </p:cNvPr>
          <p:cNvCxnSpPr>
            <a:cxnSpLocks/>
          </p:cNvCxnSpPr>
          <p:nvPr/>
        </p:nvCxnSpPr>
        <p:spPr>
          <a:xfrm rot="10800000">
            <a:off x="3068968" y="1688489"/>
            <a:ext cx="12700" cy="1933183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DF752839-F73C-BCD5-34A6-2BC56D90DD9D}"/>
              </a:ext>
            </a:extLst>
          </p:cNvPr>
          <p:cNvGrpSpPr/>
          <p:nvPr/>
        </p:nvGrpSpPr>
        <p:grpSpPr>
          <a:xfrm>
            <a:off x="4705751" y="530697"/>
            <a:ext cx="1065573" cy="3380161"/>
            <a:chOff x="4016679" y="1776497"/>
            <a:chExt cx="1065573" cy="3380161"/>
          </a:xfrm>
        </p:grpSpPr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03930ABE-A9F4-5446-208A-02791E2550B7}"/>
                </a:ext>
              </a:extLst>
            </p:cNvPr>
            <p:cNvSpPr/>
            <p:nvPr/>
          </p:nvSpPr>
          <p:spPr>
            <a:xfrm>
              <a:off x="4016679" y="1776497"/>
              <a:ext cx="1065573" cy="3380161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608F491E-D433-1981-E7C2-5401AEDC3B3E}"/>
                </a:ext>
              </a:extLst>
            </p:cNvPr>
            <p:cNvSpPr txBox="1"/>
            <p:nvPr/>
          </p:nvSpPr>
          <p:spPr>
            <a:xfrm rot="5400000">
              <a:off x="4370295" y="4153814"/>
              <a:ext cx="5517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800" dirty="0"/>
                <a:t>…</a:t>
              </a:r>
              <a:r>
                <a:rPr kumimoji="1" lang="ko-KR" altLang="en-US" sz="2800" dirty="0"/>
                <a:t> </a:t>
              </a:r>
            </a:p>
          </p:txBody>
        </p:sp>
      </p:grpSp>
      <p:cxnSp>
        <p:nvCxnSpPr>
          <p:cNvPr id="91" name="직선 연결선[R] 90">
            <a:extLst>
              <a:ext uri="{FF2B5EF4-FFF2-40B4-BE49-F238E27FC236}">
                <a16:creationId xmlns:a16="http://schemas.microsoft.com/office/drawing/2014/main" id="{6E620623-F25A-D86A-4B85-A3D67E233269}"/>
              </a:ext>
            </a:extLst>
          </p:cNvPr>
          <p:cNvCxnSpPr>
            <a:cxnSpLocks/>
          </p:cNvCxnSpPr>
          <p:nvPr/>
        </p:nvCxnSpPr>
        <p:spPr>
          <a:xfrm>
            <a:off x="5235150" y="1008885"/>
            <a:ext cx="0" cy="553232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FB580897-EAAB-43AA-4025-85AE57EE37F7}"/>
              </a:ext>
            </a:extLst>
          </p:cNvPr>
          <p:cNvCxnSpPr>
            <a:cxnSpLocks/>
          </p:cNvCxnSpPr>
          <p:nvPr/>
        </p:nvCxnSpPr>
        <p:spPr>
          <a:xfrm>
            <a:off x="5235150" y="1812638"/>
            <a:ext cx="0" cy="553232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[R] 56">
            <a:extLst>
              <a:ext uri="{FF2B5EF4-FFF2-40B4-BE49-F238E27FC236}">
                <a16:creationId xmlns:a16="http://schemas.microsoft.com/office/drawing/2014/main" id="{E8456211-7EC4-1DF5-E797-2561D79E0FAB}"/>
              </a:ext>
            </a:extLst>
          </p:cNvPr>
          <p:cNvCxnSpPr>
            <a:cxnSpLocks/>
          </p:cNvCxnSpPr>
          <p:nvPr/>
        </p:nvCxnSpPr>
        <p:spPr>
          <a:xfrm rot="10800000">
            <a:off x="5109889" y="883625"/>
            <a:ext cx="12700" cy="1607506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[R] 56">
            <a:extLst>
              <a:ext uri="{FF2B5EF4-FFF2-40B4-BE49-F238E27FC236}">
                <a16:creationId xmlns:a16="http://schemas.microsoft.com/office/drawing/2014/main" id="{6C40BA7C-8B3C-B3D9-166B-67A4FB5A283F}"/>
              </a:ext>
            </a:extLst>
          </p:cNvPr>
          <p:cNvCxnSpPr>
            <a:cxnSpLocks/>
          </p:cNvCxnSpPr>
          <p:nvPr/>
        </p:nvCxnSpPr>
        <p:spPr>
          <a:xfrm flipV="1">
            <a:off x="5360410" y="2491131"/>
            <a:ext cx="12700" cy="1129430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[R] 56">
            <a:extLst>
              <a:ext uri="{FF2B5EF4-FFF2-40B4-BE49-F238E27FC236}">
                <a16:creationId xmlns:a16="http://schemas.microsoft.com/office/drawing/2014/main" id="{35BA9654-C4F7-A0EF-2999-AFB438E52E51}"/>
              </a:ext>
            </a:extLst>
          </p:cNvPr>
          <p:cNvCxnSpPr>
            <a:cxnSpLocks/>
          </p:cNvCxnSpPr>
          <p:nvPr/>
        </p:nvCxnSpPr>
        <p:spPr>
          <a:xfrm flipV="1">
            <a:off x="5360410" y="883625"/>
            <a:ext cx="12700" cy="2736936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[R] 56">
            <a:extLst>
              <a:ext uri="{FF2B5EF4-FFF2-40B4-BE49-F238E27FC236}">
                <a16:creationId xmlns:a16="http://schemas.microsoft.com/office/drawing/2014/main" id="{CC97875B-74FD-6BC6-1452-556D49F1E29E}"/>
              </a:ext>
            </a:extLst>
          </p:cNvPr>
          <p:cNvCxnSpPr>
            <a:cxnSpLocks/>
          </p:cNvCxnSpPr>
          <p:nvPr/>
        </p:nvCxnSpPr>
        <p:spPr>
          <a:xfrm rot="10800000">
            <a:off x="5109889" y="1687380"/>
            <a:ext cx="12700" cy="1933183"/>
          </a:xfrm>
          <a:prstGeom prst="curvedConnector3">
            <a:avLst>
              <a:gd name="adj1" fmla="val 1800000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F392AB4F-3770-E469-E8D5-61D2FF3856DE}"/>
                  </a:ext>
                </a:extLst>
              </p:cNvPr>
              <p:cNvSpPr/>
              <p:nvPr/>
            </p:nvSpPr>
            <p:spPr>
              <a:xfrm>
                <a:off x="3075318" y="752469"/>
                <a:ext cx="250521" cy="25052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2−1</m:t>
                          </m:r>
                        </m:sub>
                      </m:sSub>
                    </m:oMath>
                  </m:oMathPara>
                </a14:m>
                <a:endParaRPr kumimoji="1" lang="ko-KR" altLang="en-US" sz="800" dirty="0"/>
              </a:p>
            </p:txBody>
          </p:sp>
        </mc:Choice>
        <mc:Fallback xmlns="">
          <p:sp>
            <p:nvSpPr>
              <p:cNvPr id="150" name="타원 149">
                <a:extLst>
                  <a:ext uri="{FF2B5EF4-FFF2-40B4-BE49-F238E27FC236}">
                    <a16:creationId xmlns:a16="http://schemas.microsoft.com/office/drawing/2014/main" id="{F392AB4F-3770-E469-E8D5-61D2FF3856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318" y="752469"/>
                <a:ext cx="250521" cy="250521"/>
              </a:xfrm>
              <a:prstGeom prst="ellipse">
                <a:avLst/>
              </a:prstGeom>
              <a:blipFill>
                <a:blip r:embed="rId8"/>
                <a:stretch>
                  <a:fillRect l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B61E1919-D48D-7A8D-9DE7-6FE2917CA344}"/>
                  </a:ext>
                </a:extLst>
              </p:cNvPr>
              <p:cNvSpPr/>
              <p:nvPr/>
            </p:nvSpPr>
            <p:spPr>
              <a:xfrm>
                <a:off x="3075319" y="1562118"/>
                <a:ext cx="250521" cy="25052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2−2</m:t>
                          </m:r>
                        </m:sub>
                      </m:sSub>
                    </m:oMath>
                  </m:oMathPara>
                </a14:m>
                <a:endParaRPr kumimoji="1" lang="ko-KR" altLang="en-US" sz="800" dirty="0"/>
              </a:p>
            </p:txBody>
          </p:sp>
        </mc:Choice>
        <mc:Fallback xmlns=""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B61E1919-D48D-7A8D-9DE7-6FE2917CA3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319" y="1562118"/>
                <a:ext cx="250521" cy="250521"/>
              </a:xfrm>
              <a:prstGeom prst="ellipse">
                <a:avLst/>
              </a:prstGeom>
              <a:blipFill>
                <a:blip r:embed="rId9"/>
                <a:stretch>
                  <a:fillRect l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2A24D5F5-FD4B-7F8C-43FC-851C811D67EA}"/>
                  </a:ext>
                </a:extLst>
              </p:cNvPr>
              <p:cNvSpPr/>
              <p:nvPr/>
            </p:nvSpPr>
            <p:spPr>
              <a:xfrm>
                <a:off x="3076007" y="2360430"/>
                <a:ext cx="250521" cy="25052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2−3</m:t>
                          </m:r>
                        </m:sub>
                      </m:sSub>
                    </m:oMath>
                  </m:oMathPara>
                </a14:m>
                <a:endParaRPr kumimoji="1" lang="ko-KR" altLang="en-US" sz="800" dirty="0"/>
              </a:p>
            </p:txBody>
          </p:sp>
        </mc:Choice>
        <mc:Fallback xmlns=""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2A24D5F5-FD4B-7F8C-43FC-851C811D6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007" y="2360430"/>
                <a:ext cx="250521" cy="250521"/>
              </a:xfrm>
              <a:prstGeom prst="ellipse">
                <a:avLst/>
              </a:prstGeom>
              <a:blipFill>
                <a:blip r:embed="rId10"/>
                <a:stretch>
                  <a:fillRect l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D1C179A-85C3-4690-9BC8-8F01280944BC}"/>
                  </a:ext>
                </a:extLst>
              </p:cNvPr>
              <p:cNvSpPr/>
              <p:nvPr/>
            </p:nvSpPr>
            <p:spPr>
              <a:xfrm>
                <a:off x="3063351" y="3489860"/>
                <a:ext cx="250521" cy="25052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sz="800" dirty="0"/>
              </a:p>
            </p:txBody>
          </p:sp>
        </mc:Choice>
        <mc:Fallback xmlns=""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D1C179A-85C3-4690-9BC8-8F0128094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351" y="3489860"/>
                <a:ext cx="250521" cy="250521"/>
              </a:xfrm>
              <a:prstGeom prst="ellipse">
                <a:avLst/>
              </a:prstGeom>
              <a:blipFill>
                <a:blip r:embed="rId11"/>
                <a:stretch>
                  <a:fillRect l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55915036-A8EC-BA1A-4C1F-866653AC9910}"/>
                  </a:ext>
                </a:extLst>
              </p:cNvPr>
              <p:cNvSpPr/>
              <p:nvPr/>
            </p:nvSpPr>
            <p:spPr>
              <a:xfrm>
                <a:off x="5125622" y="759474"/>
                <a:ext cx="250521" cy="25052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sz="800" dirty="0"/>
              </a:p>
            </p:txBody>
          </p:sp>
        </mc:Choice>
        <mc:Fallback xmlns=""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55915036-A8EC-BA1A-4C1F-866653AC99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622" y="759474"/>
                <a:ext cx="250521" cy="250521"/>
              </a:xfrm>
              <a:prstGeom prst="ellipse">
                <a:avLst/>
              </a:prstGeom>
              <a:blipFill>
                <a:blip r:embed="rId12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1C276FA6-D6B0-D6B8-C471-919573BD05C1}"/>
                  </a:ext>
                </a:extLst>
              </p:cNvPr>
              <p:cNvSpPr/>
              <p:nvPr/>
            </p:nvSpPr>
            <p:spPr>
              <a:xfrm>
                <a:off x="5128441" y="1562118"/>
                <a:ext cx="250521" cy="25052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kumimoji="1" lang="ko-KR" altLang="en-US" sz="800" dirty="0"/>
              </a:p>
            </p:txBody>
          </p:sp>
        </mc:Choice>
        <mc:Fallback xmlns=""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1C276FA6-D6B0-D6B8-C471-919573BD05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441" y="1562118"/>
                <a:ext cx="250521" cy="250521"/>
              </a:xfrm>
              <a:prstGeom prst="ellipse">
                <a:avLst/>
              </a:prstGeom>
              <a:blipFill>
                <a:blip r:embed="rId13"/>
                <a:stretch>
                  <a:fillRect l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52E54D93-8E74-5A05-F5F0-967FEC1C23BD}"/>
                  </a:ext>
                </a:extLst>
              </p:cNvPr>
              <p:cNvSpPr/>
              <p:nvPr/>
            </p:nvSpPr>
            <p:spPr>
              <a:xfrm>
                <a:off x="5131260" y="2364762"/>
                <a:ext cx="250521" cy="25052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</m:oMath>
                  </m:oMathPara>
                </a14:m>
                <a:endParaRPr kumimoji="1" lang="ko-KR" altLang="en-US" sz="800" dirty="0"/>
              </a:p>
            </p:txBody>
          </p:sp>
        </mc:Choice>
        <mc:Fallback xmlns="">
          <p:sp>
            <p:nvSpPr>
              <p:cNvPr id="156" name="타원 155">
                <a:extLst>
                  <a:ext uri="{FF2B5EF4-FFF2-40B4-BE49-F238E27FC236}">
                    <a16:creationId xmlns:a16="http://schemas.microsoft.com/office/drawing/2014/main" id="{52E54D93-8E74-5A05-F5F0-967FEC1C23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260" y="2364762"/>
                <a:ext cx="250521" cy="250521"/>
              </a:xfrm>
              <a:prstGeom prst="ellipse">
                <a:avLst/>
              </a:prstGeom>
              <a:blipFill>
                <a:blip r:embed="rId14"/>
                <a:stretch>
                  <a:fillRect l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8CC19573-F2CE-B47C-3482-4C878C953541}"/>
                  </a:ext>
                </a:extLst>
              </p:cNvPr>
              <p:cNvSpPr/>
              <p:nvPr/>
            </p:nvSpPr>
            <p:spPr>
              <a:xfrm>
                <a:off x="5131260" y="3489859"/>
                <a:ext cx="250521" cy="25052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ko-KR" sz="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ko-KR" altLang="en-US" sz="800" dirty="0"/>
              </a:p>
            </p:txBody>
          </p:sp>
        </mc:Choice>
        <mc:Fallback xmlns=""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8CC19573-F2CE-B47C-3482-4C878C953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260" y="3489859"/>
                <a:ext cx="250521" cy="250521"/>
              </a:xfrm>
              <a:prstGeom prst="ellipse">
                <a:avLst/>
              </a:prstGeom>
              <a:blipFill>
                <a:blip r:embed="rId15"/>
                <a:stretch>
                  <a:fillRect l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DACE3C59-8CC0-C497-2DCC-5DA9675B39BE}"/>
                  </a:ext>
                </a:extLst>
              </p:cNvPr>
              <p:cNvSpPr/>
              <p:nvPr/>
            </p:nvSpPr>
            <p:spPr>
              <a:xfrm>
                <a:off x="-48629" y="1562118"/>
                <a:ext cx="250521" cy="25052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0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R" altLang="en-US" sz="1050" dirty="0"/>
              </a:p>
            </p:txBody>
          </p:sp>
        </mc:Choice>
        <mc:Fallback xmlns=""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DACE3C59-8CC0-C497-2DCC-5DA9675B39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629" y="1562118"/>
                <a:ext cx="250521" cy="250521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DFF2D475-2389-2252-D385-F18A60F3F15A}"/>
                  </a:ext>
                </a:extLst>
              </p:cNvPr>
              <p:cNvSpPr/>
              <p:nvPr/>
            </p:nvSpPr>
            <p:spPr>
              <a:xfrm>
                <a:off x="-48630" y="2360226"/>
                <a:ext cx="250521" cy="25052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0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0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R" altLang="en-US" sz="1050" dirty="0"/>
              </a:p>
            </p:txBody>
          </p:sp>
        </mc:Choice>
        <mc:Fallback xmlns=""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DFF2D475-2389-2252-D385-F18A60F3F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630" y="2360226"/>
                <a:ext cx="250521" cy="250521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3B47773-BAE8-6D1F-8C5E-E8C262AA21C7}"/>
                  </a:ext>
                </a:extLst>
              </p:cNvPr>
              <p:cNvSpPr/>
              <p:nvPr/>
            </p:nvSpPr>
            <p:spPr>
              <a:xfrm>
                <a:off x="-48875" y="2978130"/>
                <a:ext cx="250521" cy="25052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0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05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ko-KR" altLang="en-US" sz="1050" dirty="0"/>
              </a:p>
            </p:txBody>
          </p:sp>
        </mc:Choice>
        <mc:Fallback xmlns=""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53B47773-BAE8-6D1F-8C5E-E8C262AA21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8875" y="2978130"/>
                <a:ext cx="250521" cy="250521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왼쪽 대괄호[L] 169">
            <a:extLst>
              <a:ext uri="{FF2B5EF4-FFF2-40B4-BE49-F238E27FC236}">
                <a16:creationId xmlns:a16="http://schemas.microsoft.com/office/drawing/2014/main" id="{6E224268-61A0-25BD-03C6-25E1471A7580}"/>
              </a:ext>
            </a:extLst>
          </p:cNvPr>
          <p:cNvSpPr/>
          <p:nvPr/>
        </p:nvSpPr>
        <p:spPr>
          <a:xfrm rot="16200000">
            <a:off x="3302036" y="2064121"/>
            <a:ext cx="276315" cy="4019597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22E03D5-0FE4-FCEA-74D7-B4C07D800D5B}"/>
                  </a:ext>
                </a:extLst>
              </p:cNvPr>
              <p:cNvSpPr txBox="1"/>
              <p:nvPr/>
            </p:nvSpPr>
            <p:spPr>
              <a:xfrm>
                <a:off x="3140176" y="4002060"/>
                <a:ext cx="59022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4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𝐜</m:t>
                    </m:r>
                  </m:oMath>
                </a14:m>
                <a:r>
                  <a:rPr kumimoji="1" lang="en-US" altLang="ko-KR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endParaRPr kumimoji="1" lang="ko-KR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222E03D5-0FE4-FCEA-74D7-B4C07D800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176" y="4002060"/>
                <a:ext cx="590226" cy="461665"/>
              </a:xfrm>
              <a:prstGeom prst="rect">
                <a:avLst/>
              </a:prstGeom>
              <a:blipFill>
                <a:blip r:embed="rId19"/>
                <a:stretch>
                  <a:fillRect t="-10811" r="-14894" b="-29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47AA2CE-39C4-DB0F-E0AA-64FB3A32064E}"/>
              </a:ext>
            </a:extLst>
          </p:cNvPr>
          <p:cNvSpPr/>
          <p:nvPr/>
        </p:nvSpPr>
        <p:spPr>
          <a:xfrm>
            <a:off x="-170014" y="645952"/>
            <a:ext cx="523220" cy="2718034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6" name="모서리가 둥근 직사각형 175">
            <a:extLst>
              <a:ext uri="{FF2B5EF4-FFF2-40B4-BE49-F238E27FC236}">
                <a16:creationId xmlns:a16="http://schemas.microsoft.com/office/drawing/2014/main" id="{8A855959-1EEB-BDFD-4420-FA8CB0C73D5B}"/>
              </a:ext>
            </a:extLst>
          </p:cNvPr>
          <p:cNvSpPr/>
          <p:nvPr/>
        </p:nvSpPr>
        <p:spPr>
          <a:xfrm rot="16200000">
            <a:off x="4700841" y="25837"/>
            <a:ext cx="221690" cy="461579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34DC8DCA-7F2A-A08D-112A-97690F28A842}"/>
                  </a:ext>
                </a:extLst>
              </p:cNvPr>
              <p:cNvSpPr txBox="1"/>
              <p:nvPr/>
            </p:nvSpPr>
            <p:spPr>
              <a:xfrm>
                <a:off x="5007241" y="36838"/>
                <a:ext cx="9076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20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clique</m:t>
                      </m:r>
                    </m:oMath>
                  </m:oMathPara>
                </a14:m>
                <a:endParaRPr kumimoji="1" lang="ko-KR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34DC8DCA-7F2A-A08D-112A-97690F28A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241" y="36838"/>
                <a:ext cx="907620" cy="400110"/>
              </a:xfrm>
              <a:prstGeom prst="rect">
                <a:avLst/>
              </a:prstGeom>
              <a:blipFill>
                <a:blip r:embed="rId20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7A4C6F98-886C-54F1-1F8C-C6E601D8F456}"/>
              </a:ext>
            </a:extLst>
          </p:cNvPr>
          <p:cNvCxnSpPr>
            <a:cxnSpLocks/>
            <a:stCxn id="9" idx="4"/>
            <a:endCxn id="167" idx="0"/>
          </p:cNvCxnSpPr>
          <p:nvPr/>
        </p:nvCxnSpPr>
        <p:spPr>
          <a:xfrm>
            <a:off x="73018" y="1008885"/>
            <a:ext cx="3614" cy="553232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58595E24-9CA5-16D6-6B9C-56A63EBBFD14}"/>
              </a:ext>
            </a:extLst>
          </p:cNvPr>
          <p:cNvCxnSpPr>
            <a:cxnSpLocks/>
            <a:stCxn id="167" idx="4"/>
            <a:endCxn id="168" idx="0"/>
          </p:cNvCxnSpPr>
          <p:nvPr/>
        </p:nvCxnSpPr>
        <p:spPr>
          <a:xfrm flipH="1">
            <a:off x="76632" y="1812639"/>
            <a:ext cx="1" cy="547587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56">
            <a:extLst>
              <a:ext uri="{FF2B5EF4-FFF2-40B4-BE49-F238E27FC236}">
                <a16:creationId xmlns:a16="http://schemas.microsoft.com/office/drawing/2014/main" id="{11D4EFAC-B362-0CC8-388A-804920331D50}"/>
              </a:ext>
            </a:extLst>
          </p:cNvPr>
          <p:cNvCxnSpPr>
            <a:cxnSpLocks/>
            <a:stCxn id="168" idx="6"/>
            <a:endCxn id="9" idx="6"/>
          </p:cNvCxnSpPr>
          <p:nvPr/>
        </p:nvCxnSpPr>
        <p:spPr>
          <a:xfrm flipH="1" flipV="1">
            <a:off x="198279" y="883626"/>
            <a:ext cx="3613" cy="1601861"/>
          </a:xfrm>
          <a:prstGeom prst="curvedConnector3">
            <a:avLst>
              <a:gd name="adj1" fmla="val -2379934"/>
            </a:avLst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L 도형 23">
            <a:extLst>
              <a:ext uri="{FF2B5EF4-FFF2-40B4-BE49-F238E27FC236}">
                <a16:creationId xmlns:a16="http://schemas.microsoft.com/office/drawing/2014/main" id="{BCDE57F8-BDA0-E26C-D290-54A742962420}"/>
              </a:ext>
            </a:extLst>
          </p:cNvPr>
          <p:cNvSpPr/>
          <p:nvPr/>
        </p:nvSpPr>
        <p:spPr>
          <a:xfrm rot="10800000">
            <a:off x="-342052" y="463737"/>
            <a:ext cx="6256912" cy="3944008"/>
          </a:xfrm>
          <a:prstGeom prst="corner">
            <a:avLst>
              <a:gd name="adj1" fmla="val 75798"/>
              <a:gd name="adj2" fmla="val 139351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AFF18902-D1AC-AA2A-B2BA-6876AE91C8C2}"/>
                  </a:ext>
                </a:extLst>
              </p:cNvPr>
              <p:cNvSpPr/>
              <p:nvPr/>
            </p:nvSpPr>
            <p:spPr>
              <a:xfrm>
                <a:off x="-52243" y="3500743"/>
                <a:ext cx="250521" cy="25052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10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ko-KR" sz="105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R" altLang="en-US" sz="1050" dirty="0"/>
              </a:p>
            </p:txBody>
          </p:sp>
        </mc:Choice>
        <mc:Fallback xmlns=""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AFF18902-D1AC-AA2A-B2BA-6876AE91C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243" y="3500743"/>
                <a:ext cx="250521" cy="250521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860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</TotalTime>
  <Words>194</Words>
  <Application>Microsoft Macintosh PowerPoint</Application>
  <PresentationFormat>사용자 지정</PresentationFormat>
  <Paragraphs>140</Paragraphs>
  <Slides>6</Slides>
  <Notes>0</Notes>
  <HiddenSlides>5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(대학원생) 김송 (컴퓨터공학과)</dc:creator>
  <cp:lastModifiedBy>(대학원생) 김송 (컴퓨터공학과)</cp:lastModifiedBy>
  <cp:revision>11</cp:revision>
  <dcterms:created xsi:type="dcterms:W3CDTF">2024-05-15T04:41:15Z</dcterms:created>
  <dcterms:modified xsi:type="dcterms:W3CDTF">2024-05-19T08:48:32Z</dcterms:modified>
</cp:coreProperties>
</file>