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439400" cy="3060700"/>
  <p:notesSz cx="6858000" cy="9144000"/>
  <p:defaultTextStyle>
    <a:defPPr>
      <a:defRPr lang="en-US"/>
    </a:defPPr>
    <a:lvl1pPr marL="0" algn="l" defTabSz="596542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1pPr>
    <a:lvl2pPr marL="298271" algn="l" defTabSz="596542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2pPr>
    <a:lvl3pPr marL="596542" algn="l" defTabSz="596542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3pPr>
    <a:lvl4pPr marL="894814" algn="l" defTabSz="596542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4pPr>
    <a:lvl5pPr marL="1193085" algn="l" defTabSz="596542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5pPr>
    <a:lvl6pPr marL="1491356" algn="l" defTabSz="596542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6pPr>
    <a:lvl7pPr marL="1789627" algn="l" defTabSz="596542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7pPr>
    <a:lvl8pPr marL="2087898" algn="l" defTabSz="596542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8pPr>
    <a:lvl9pPr marL="2386170" algn="l" defTabSz="596542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4" userDrawn="1">
          <p15:clr>
            <a:srgbClr val="A4A3A4"/>
          </p15:clr>
        </p15:guide>
        <p15:guide id="2" pos="3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94"/>
  </p:normalViewPr>
  <p:slideViewPr>
    <p:cSldViewPr showGuides="1">
      <p:cViewPr varScale="1">
        <p:scale>
          <a:sx n="128" d="100"/>
          <a:sy n="128" d="100"/>
        </p:scale>
        <p:origin x="184" y="1552"/>
      </p:cViewPr>
      <p:guideLst>
        <p:guide orient="horz" pos="964"/>
        <p:guide pos="3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56" y="950803"/>
            <a:ext cx="8873490" cy="6560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5910" y="1734401"/>
            <a:ext cx="7307580" cy="7821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99282" y="122575"/>
            <a:ext cx="2544604" cy="26115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473" y="122575"/>
            <a:ext cx="7459823" cy="26115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642" y="1966787"/>
            <a:ext cx="8873490" cy="607889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642" y="1297258"/>
            <a:ext cx="8873490" cy="669529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471" y="714167"/>
            <a:ext cx="5002212" cy="20199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41674" y="714167"/>
            <a:ext cx="5002212" cy="20199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1" y="122570"/>
            <a:ext cx="9395460" cy="51011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974" y="685116"/>
            <a:ext cx="4612548" cy="285524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4" y="970639"/>
            <a:ext cx="4612548" cy="1763445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03076" y="685116"/>
            <a:ext cx="4614361" cy="285524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03076" y="970639"/>
            <a:ext cx="4614361" cy="1763445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3" y="121865"/>
            <a:ext cx="3434492" cy="51861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520" y="121867"/>
            <a:ext cx="5835913" cy="2612222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1973" y="640480"/>
            <a:ext cx="3434492" cy="2093604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196" y="2142490"/>
            <a:ext cx="6263640" cy="25293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46196" y="273480"/>
            <a:ext cx="6263640" cy="1836420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196" y="2395426"/>
            <a:ext cx="6263640" cy="35920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971" y="122570"/>
            <a:ext cx="9395460" cy="510116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971" y="714167"/>
            <a:ext cx="9395460" cy="2019921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971" y="2836821"/>
            <a:ext cx="2435860" cy="162953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6796" y="2836821"/>
            <a:ext cx="3305810" cy="162953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81570" y="2836821"/>
            <a:ext cx="2435860" cy="162953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x41"/>
          <p:cNvSpPr/>
          <p:nvPr/>
        </p:nvSpPr>
        <p:spPr>
          <a:xfrm rot="16200000">
            <a:off x="64852" y="1468344"/>
            <a:ext cx="587585" cy="10059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lang="en-US" sz="360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Subgraph size</a:t>
            </a:r>
            <a:endParaRPr sz="360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367AB9-7D41-4EFE-07F4-3333876706A8}"/>
              </a:ext>
            </a:extLst>
          </p:cNvPr>
          <p:cNvGrpSpPr/>
          <p:nvPr/>
        </p:nvGrpSpPr>
        <p:grpSpPr>
          <a:xfrm>
            <a:off x="2331921" y="75180"/>
            <a:ext cx="7028885" cy="2629484"/>
            <a:chOff x="2435902" y="176641"/>
            <a:chExt cx="7028885" cy="3174296"/>
          </a:xfrm>
        </p:grpSpPr>
        <p:sp>
          <p:nvSpPr>
            <p:cNvPr id="12" name="pl12"/>
            <p:cNvSpPr/>
            <p:nvPr/>
          </p:nvSpPr>
          <p:spPr>
            <a:xfrm>
              <a:off x="2435902" y="176641"/>
              <a:ext cx="0" cy="3174296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4778864" y="176641"/>
              <a:ext cx="0" cy="3174296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121825" y="176641"/>
              <a:ext cx="0" cy="3174296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9464787" y="176641"/>
              <a:ext cx="0" cy="3174296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  <p:sp>
        <p:nvSpPr>
          <p:cNvPr id="36" name="tx36"/>
          <p:cNvSpPr/>
          <p:nvPr/>
        </p:nvSpPr>
        <p:spPr>
          <a:xfrm>
            <a:off x="2300111" y="2897202"/>
            <a:ext cx="63620" cy="6371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80"/>
              </a:lnSpc>
            </a:pPr>
            <a:r>
              <a:rPr lang="en-US" sz="28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sz="2800" dirty="0">
              <a:solidFill>
                <a:srgbClr val="4D4D4D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x37"/>
          <p:cNvSpPr/>
          <p:nvPr/>
        </p:nvSpPr>
        <p:spPr>
          <a:xfrm>
            <a:off x="4643072" y="2896711"/>
            <a:ext cx="63620" cy="6420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80"/>
              </a:lnSpc>
            </a:pPr>
            <a:r>
              <a:rPr lang="en-US" sz="28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sz="2800" dirty="0">
              <a:solidFill>
                <a:srgbClr val="4D4D4D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x38"/>
          <p:cNvSpPr/>
          <p:nvPr/>
        </p:nvSpPr>
        <p:spPr>
          <a:xfrm>
            <a:off x="6986034" y="2895101"/>
            <a:ext cx="63620" cy="6581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80"/>
              </a:lnSpc>
            </a:pPr>
            <a:r>
              <a:rPr lang="en-US" sz="28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sz="2800" dirty="0">
              <a:solidFill>
                <a:srgbClr val="4D4D4D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x39"/>
          <p:cNvSpPr/>
          <p:nvPr/>
        </p:nvSpPr>
        <p:spPr>
          <a:xfrm>
            <a:off x="9328996" y="2896755"/>
            <a:ext cx="63620" cy="6415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80"/>
              </a:lnSpc>
            </a:pPr>
            <a:r>
              <a:rPr lang="en-US" sz="28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sz="2800" dirty="0">
              <a:solidFill>
                <a:srgbClr val="4D4D4D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x40"/>
              <p:cNvSpPr/>
              <p:nvPr/>
            </p:nvSpPr>
            <p:spPr>
              <a:xfrm>
                <a:off x="5806602" y="2924838"/>
                <a:ext cx="79524" cy="842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11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600" i="1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𝜏</m:t>
                      </m:r>
                    </m:oMath>
                  </m:oMathPara>
                </a14:m>
                <a:endParaRPr sz="36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x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602" y="2924838"/>
                <a:ext cx="79524" cy="84221"/>
              </a:xfrm>
              <a:prstGeom prst="rect">
                <a:avLst/>
              </a:prstGeom>
              <a:blipFill>
                <a:blip r:embed="rId2"/>
                <a:stretch>
                  <a:fillRect l="-271429" t="-200000" r="-128571" b="-8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47844B36-2797-D975-5F6C-444EDC105BA8}"/>
              </a:ext>
            </a:extLst>
          </p:cNvPr>
          <p:cNvCxnSpPr>
            <a:cxnSpLocks/>
          </p:cNvCxnSpPr>
          <p:nvPr/>
        </p:nvCxnSpPr>
        <p:spPr>
          <a:xfrm>
            <a:off x="2331918" y="2560333"/>
            <a:ext cx="0" cy="144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C11DF2BC-918A-5ABE-EFB8-C1E14E820E9D}"/>
              </a:ext>
            </a:extLst>
          </p:cNvPr>
          <p:cNvCxnSpPr>
            <a:cxnSpLocks/>
          </p:cNvCxnSpPr>
          <p:nvPr/>
        </p:nvCxnSpPr>
        <p:spPr>
          <a:xfrm>
            <a:off x="9367342" y="2560333"/>
            <a:ext cx="0" cy="144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39E8A234-BEC1-7A29-8312-CC9F439814A3}"/>
              </a:ext>
            </a:extLst>
          </p:cNvPr>
          <p:cNvCxnSpPr>
            <a:cxnSpLocks/>
          </p:cNvCxnSpPr>
          <p:nvPr/>
        </p:nvCxnSpPr>
        <p:spPr>
          <a:xfrm>
            <a:off x="4677059" y="2560333"/>
            <a:ext cx="0" cy="144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84C1F1C1-50AE-A64B-155F-581A4E8C66FF}"/>
              </a:ext>
            </a:extLst>
          </p:cNvPr>
          <p:cNvCxnSpPr>
            <a:cxnSpLocks/>
          </p:cNvCxnSpPr>
          <p:nvPr/>
        </p:nvCxnSpPr>
        <p:spPr>
          <a:xfrm>
            <a:off x="7022200" y="2560333"/>
            <a:ext cx="0" cy="144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l4"/>
          <p:cNvSpPr/>
          <p:nvPr/>
        </p:nvSpPr>
        <p:spPr>
          <a:xfrm>
            <a:off x="1114805" y="2234433"/>
            <a:ext cx="9286495" cy="35258"/>
          </a:xfrm>
          <a:custGeom>
            <a:avLst/>
            <a:gdLst/>
            <a:ahLst/>
            <a:cxnLst/>
            <a:rect l="0" t="0" r="0" b="0"/>
            <a:pathLst>
              <a:path w="9613883">
                <a:moveTo>
                  <a:pt x="0" y="0"/>
                </a:moveTo>
                <a:lnTo>
                  <a:pt x="9613883" y="0"/>
                </a:lnTo>
                <a:lnTo>
                  <a:pt x="9613883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" name="pl5"/>
          <p:cNvSpPr/>
          <p:nvPr/>
        </p:nvSpPr>
        <p:spPr>
          <a:xfrm flipV="1">
            <a:off x="1114805" y="1493345"/>
            <a:ext cx="9286495" cy="35258"/>
          </a:xfrm>
          <a:custGeom>
            <a:avLst/>
            <a:gdLst/>
            <a:ahLst/>
            <a:cxnLst/>
            <a:rect l="0" t="0" r="0" b="0"/>
            <a:pathLst>
              <a:path w="9613883">
                <a:moveTo>
                  <a:pt x="0" y="0"/>
                </a:moveTo>
                <a:lnTo>
                  <a:pt x="9613883" y="0"/>
                </a:lnTo>
                <a:lnTo>
                  <a:pt x="9613883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" name="pl6"/>
          <p:cNvSpPr/>
          <p:nvPr/>
        </p:nvSpPr>
        <p:spPr>
          <a:xfrm flipV="1">
            <a:off x="1114805" y="787516"/>
            <a:ext cx="9286495" cy="35258"/>
          </a:xfrm>
          <a:custGeom>
            <a:avLst/>
            <a:gdLst/>
            <a:ahLst/>
            <a:cxnLst/>
            <a:rect l="0" t="0" r="0" b="0"/>
            <a:pathLst>
              <a:path w="9613883">
                <a:moveTo>
                  <a:pt x="0" y="0"/>
                </a:moveTo>
                <a:lnTo>
                  <a:pt x="9613883" y="0"/>
                </a:lnTo>
                <a:lnTo>
                  <a:pt x="9613883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" name="pl8"/>
          <p:cNvSpPr/>
          <p:nvPr/>
        </p:nvSpPr>
        <p:spPr>
          <a:xfrm flipV="1">
            <a:off x="1042808" y="2552089"/>
            <a:ext cx="9358492" cy="35258"/>
          </a:xfrm>
          <a:custGeom>
            <a:avLst/>
            <a:gdLst/>
            <a:ahLst/>
            <a:cxnLst/>
            <a:rect l="0" t="0" r="0" b="0"/>
            <a:pathLst>
              <a:path w="9613883">
                <a:moveTo>
                  <a:pt x="0" y="0"/>
                </a:moveTo>
                <a:lnTo>
                  <a:pt x="9613883" y="0"/>
                </a:lnTo>
                <a:lnTo>
                  <a:pt x="961388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" name="pl9"/>
          <p:cNvSpPr/>
          <p:nvPr/>
        </p:nvSpPr>
        <p:spPr>
          <a:xfrm flipV="1">
            <a:off x="1042808" y="1846258"/>
            <a:ext cx="9358492" cy="35258"/>
          </a:xfrm>
          <a:custGeom>
            <a:avLst/>
            <a:gdLst/>
            <a:ahLst/>
            <a:cxnLst/>
            <a:rect l="0" t="0" r="0" b="0"/>
            <a:pathLst>
              <a:path w="9613883">
                <a:moveTo>
                  <a:pt x="0" y="0"/>
                </a:moveTo>
                <a:lnTo>
                  <a:pt x="9613883" y="0"/>
                </a:lnTo>
                <a:lnTo>
                  <a:pt x="961388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" name="pl10"/>
          <p:cNvSpPr/>
          <p:nvPr/>
        </p:nvSpPr>
        <p:spPr>
          <a:xfrm flipV="1">
            <a:off x="1042808" y="1140430"/>
            <a:ext cx="9358492" cy="35258"/>
          </a:xfrm>
          <a:custGeom>
            <a:avLst/>
            <a:gdLst/>
            <a:ahLst/>
            <a:cxnLst/>
            <a:rect l="0" t="0" r="0" b="0"/>
            <a:pathLst>
              <a:path w="9613883">
                <a:moveTo>
                  <a:pt x="0" y="0"/>
                </a:moveTo>
                <a:lnTo>
                  <a:pt x="9613883" y="0"/>
                </a:lnTo>
                <a:lnTo>
                  <a:pt x="961388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" name="pl11"/>
          <p:cNvSpPr/>
          <p:nvPr/>
        </p:nvSpPr>
        <p:spPr>
          <a:xfrm flipV="1">
            <a:off x="1042808" y="434600"/>
            <a:ext cx="9358492" cy="35258"/>
          </a:xfrm>
          <a:custGeom>
            <a:avLst/>
            <a:gdLst/>
            <a:ahLst/>
            <a:cxnLst/>
            <a:rect l="0" t="0" r="0" b="0"/>
            <a:pathLst>
              <a:path w="9613883">
                <a:moveTo>
                  <a:pt x="0" y="0"/>
                </a:moveTo>
                <a:lnTo>
                  <a:pt x="9613883" y="0"/>
                </a:lnTo>
                <a:lnTo>
                  <a:pt x="961388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" name="rc16"/>
          <p:cNvSpPr/>
          <p:nvPr/>
        </p:nvSpPr>
        <p:spPr>
          <a:xfrm>
            <a:off x="2327606" y="258110"/>
            <a:ext cx="408240" cy="2329237"/>
          </a:xfrm>
          <a:prstGeom prst="rect">
            <a:avLst/>
          </a:prstGeom>
          <a:pattFill prst="pct5">
            <a:fgClr>
              <a:srgbClr val="0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" name="rc17"/>
          <p:cNvSpPr/>
          <p:nvPr/>
        </p:nvSpPr>
        <p:spPr>
          <a:xfrm>
            <a:off x="1915397" y="258110"/>
            <a:ext cx="408240" cy="2329237"/>
          </a:xfrm>
          <a:prstGeom prst="rect">
            <a:avLst/>
          </a:prstGeom>
          <a:pattFill prst="wd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8" name="rc18"/>
          <p:cNvSpPr/>
          <p:nvPr/>
        </p:nvSpPr>
        <p:spPr>
          <a:xfrm>
            <a:off x="4670568" y="1034523"/>
            <a:ext cx="408240" cy="1552825"/>
          </a:xfrm>
          <a:prstGeom prst="rect">
            <a:avLst/>
          </a:prstGeom>
          <a:pattFill prst="pct5">
            <a:fgClr>
              <a:srgbClr val="0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9" name="rc19"/>
          <p:cNvSpPr/>
          <p:nvPr/>
        </p:nvSpPr>
        <p:spPr>
          <a:xfrm>
            <a:off x="4258360" y="1034523"/>
            <a:ext cx="408240" cy="1552825"/>
          </a:xfrm>
          <a:prstGeom prst="rect">
            <a:avLst/>
          </a:prstGeom>
          <a:pattFill prst="wd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0" name="rc20"/>
          <p:cNvSpPr/>
          <p:nvPr/>
        </p:nvSpPr>
        <p:spPr>
          <a:xfrm>
            <a:off x="7013530" y="1881518"/>
            <a:ext cx="408240" cy="705829"/>
          </a:xfrm>
          <a:prstGeom prst="rect">
            <a:avLst/>
          </a:prstGeom>
          <a:pattFill prst="pct5">
            <a:fgClr>
              <a:srgbClr val="0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1" name="rc21"/>
          <p:cNvSpPr/>
          <p:nvPr/>
        </p:nvSpPr>
        <p:spPr>
          <a:xfrm>
            <a:off x="6601321" y="1881518"/>
            <a:ext cx="408240" cy="705829"/>
          </a:xfrm>
          <a:prstGeom prst="rect">
            <a:avLst/>
          </a:prstGeom>
          <a:pattFill prst="wd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2" name="rc22"/>
          <p:cNvSpPr/>
          <p:nvPr/>
        </p:nvSpPr>
        <p:spPr>
          <a:xfrm>
            <a:off x="9356491" y="2163850"/>
            <a:ext cx="408240" cy="423498"/>
          </a:xfrm>
          <a:prstGeom prst="rect">
            <a:avLst/>
          </a:prstGeom>
          <a:pattFill prst="pct5">
            <a:fgClr>
              <a:srgbClr val="0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3" name="rc23"/>
          <p:cNvSpPr/>
          <p:nvPr/>
        </p:nvSpPr>
        <p:spPr>
          <a:xfrm>
            <a:off x="8944283" y="2163850"/>
            <a:ext cx="408240" cy="423498"/>
          </a:xfrm>
          <a:prstGeom prst="rect">
            <a:avLst/>
          </a:prstGeom>
          <a:pattFill prst="wd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2" name="tx32"/>
          <p:cNvSpPr/>
          <p:nvPr/>
        </p:nvSpPr>
        <p:spPr>
          <a:xfrm>
            <a:off x="812680" y="2655849"/>
            <a:ext cx="63620" cy="5385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80"/>
              </a:lnSpc>
            </a:pPr>
            <a:r>
              <a:rPr sz="28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3" name="tx33"/>
          <p:cNvSpPr/>
          <p:nvPr/>
        </p:nvSpPr>
        <p:spPr>
          <a:xfrm>
            <a:off x="749060" y="1950020"/>
            <a:ext cx="127240" cy="5385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80"/>
              </a:lnSpc>
            </a:pPr>
            <a:r>
              <a:rPr sz="28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34" name="tx34"/>
          <p:cNvSpPr/>
          <p:nvPr/>
        </p:nvSpPr>
        <p:spPr>
          <a:xfrm>
            <a:off x="749060" y="1244008"/>
            <a:ext cx="127240" cy="5403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80"/>
              </a:lnSpc>
            </a:pPr>
            <a:r>
              <a:rPr sz="28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35" name="tx35"/>
          <p:cNvSpPr/>
          <p:nvPr/>
        </p:nvSpPr>
        <p:spPr>
          <a:xfrm>
            <a:off x="749060" y="538288"/>
            <a:ext cx="127240" cy="5392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80"/>
              </a:lnSpc>
            </a:pPr>
            <a:r>
              <a:rPr sz="28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51" name="액자 50">
            <a:extLst>
              <a:ext uri="{FF2B5EF4-FFF2-40B4-BE49-F238E27FC236}">
                <a16:creationId xmlns:a16="http://schemas.microsoft.com/office/drawing/2014/main" id="{438010AA-9B31-05D9-8FE6-18AB554A3C79}"/>
              </a:ext>
            </a:extLst>
          </p:cNvPr>
          <p:cNvSpPr/>
          <p:nvPr/>
        </p:nvSpPr>
        <p:spPr>
          <a:xfrm>
            <a:off x="1134269" y="100347"/>
            <a:ext cx="9267031" cy="2486997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36">
              <a:solidFill>
                <a:schemeClr val="tx1"/>
              </a:solidFill>
            </a:endParaRPr>
          </a:p>
        </p:txBody>
      </p: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5CD3DEE4-A994-878A-7D38-F947B708E78B}"/>
              </a:ext>
            </a:extLst>
          </p:cNvPr>
          <p:cNvCxnSpPr>
            <a:cxnSpLocks/>
          </p:cNvCxnSpPr>
          <p:nvPr/>
        </p:nvCxnSpPr>
        <p:spPr>
          <a:xfrm flipH="1" flipV="1">
            <a:off x="1039633" y="2589912"/>
            <a:ext cx="94636" cy="1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[R] 93">
            <a:extLst>
              <a:ext uri="{FF2B5EF4-FFF2-40B4-BE49-F238E27FC236}">
                <a16:creationId xmlns:a16="http://schemas.microsoft.com/office/drawing/2014/main" id="{BB08ECE4-BFC4-3982-76F7-E84FF84D2CAB}"/>
              </a:ext>
            </a:extLst>
          </p:cNvPr>
          <p:cNvCxnSpPr>
            <a:cxnSpLocks/>
          </p:cNvCxnSpPr>
          <p:nvPr/>
        </p:nvCxnSpPr>
        <p:spPr>
          <a:xfrm flipH="1" flipV="1">
            <a:off x="1039633" y="1884890"/>
            <a:ext cx="94636" cy="1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[R] 94">
            <a:extLst>
              <a:ext uri="{FF2B5EF4-FFF2-40B4-BE49-F238E27FC236}">
                <a16:creationId xmlns:a16="http://schemas.microsoft.com/office/drawing/2014/main" id="{E1D4534A-8E73-BBD0-341A-08B4E9E145A5}"/>
              </a:ext>
            </a:extLst>
          </p:cNvPr>
          <p:cNvCxnSpPr>
            <a:cxnSpLocks/>
          </p:cNvCxnSpPr>
          <p:nvPr/>
        </p:nvCxnSpPr>
        <p:spPr>
          <a:xfrm flipH="1" flipV="1">
            <a:off x="1039633" y="1179868"/>
            <a:ext cx="94636" cy="1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79F5E80F-43C7-2E1B-8F07-A99866C62A45}"/>
              </a:ext>
            </a:extLst>
          </p:cNvPr>
          <p:cNvCxnSpPr>
            <a:cxnSpLocks/>
          </p:cNvCxnSpPr>
          <p:nvPr/>
        </p:nvCxnSpPr>
        <p:spPr>
          <a:xfrm flipH="1" flipV="1">
            <a:off x="1039633" y="474845"/>
            <a:ext cx="94636" cy="1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D6E9D3B-C1CD-6902-BF45-76D41F831834}"/>
              </a:ext>
            </a:extLst>
          </p:cNvPr>
          <p:cNvGrpSpPr/>
          <p:nvPr/>
        </p:nvGrpSpPr>
        <p:grpSpPr>
          <a:xfrm>
            <a:off x="7483869" y="300278"/>
            <a:ext cx="2637034" cy="974907"/>
            <a:chOff x="7259658" y="551895"/>
            <a:chExt cx="2637034" cy="974907"/>
          </a:xfrm>
        </p:grpSpPr>
        <p:sp>
          <p:nvSpPr>
            <p:cNvPr id="53" name="Rectangle: Rounded Corners 79">
              <a:extLst>
                <a:ext uri="{FF2B5EF4-FFF2-40B4-BE49-F238E27FC236}">
                  <a16:creationId xmlns:a16="http://schemas.microsoft.com/office/drawing/2014/main" id="{C3B7C87A-C7E6-AEB0-50BC-B17B313BE8FE}"/>
                </a:ext>
              </a:extLst>
            </p:cNvPr>
            <p:cNvSpPr/>
            <p:nvPr/>
          </p:nvSpPr>
          <p:spPr>
            <a:xfrm>
              <a:off x="7259658" y="551895"/>
              <a:ext cx="2637034" cy="974907"/>
            </a:xfrm>
            <a:prstGeom prst="roundRect">
              <a:avLst>
                <a:gd name="adj" fmla="val 93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rc43"/>
            <p:cNvSpPr/>
            <p:nvPr/>
          </p:nvSpPr>
          <p:spPr>
            <a:xfrm>
              <a:off x="7420020" y="694877"/>
              <a:ext cx="260877" cy="248585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/>
            <a:lstStyle/>
            <a:p>
              <a:endParaRPr dirty="0"/>
            </a:p>
          </p:txBody>
        </p:sp>
        <p:sp>
          <p:nvSpPr>
            <p:cNvPr id="44" name="rc44"/>
            <p:cNvSpPr/>
            <p:nvPr/>
          </p:nvSpPr>
          <p:spPr>
            <a:xfrm>
              <a:off x="7420020" y="1146175"/>
              <a:ext cx="260877" cy="248585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chemeClr val="bg1"/>
              </a:bgClr>
            </a:patt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tx45"/>
            <p:cNvSpPr/>
            <p:nvPr/>
          </p:nvSpPr>
          <p:spPr>
            <a:xfrm>
              <a:off x="8218646" y="1260988"/>
              <a:ext cx="1194395" cy="2270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lang="en-US" sz="28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Ground-truth</a:t>
              </a:r>
              <a:endParaRPr sz="28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x46"/>
            <p:cNvSpPr/>
            <p:nvPr/>
          </p:nvSpPr>
          <p:spPr>
            <a:xfrm>
              <a:off x="7733899" y="835495"/>
              <a:ext cx="981958" cy="22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28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NPA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13</Words>
  <Application>Microsoft Macintosh PowerPoint</Application>
  <PresentationFormat>사용자 지정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(대학원생) 김송 (컴퓨터공학과)</cp:lastModifiedBy>
  <cp:revision>19</cp:revision>
  <dcterms:created xsi:type="dcterms:W3CDTF">2015-07-14T21:05:00Z</dcterms:created>
  <dcterms:modified xsi:type="dcterms:W3CDTF">2024-08-05T05:58:15Z</dcterms:modified>
</cp:coreProperties>
</file>