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9" r:id="rId4"/>
    <p:sldId id="260" r:id="rId5"/>
    <p:sldId id="258" r:id="rId6"/>
  </p:sldIdLst>
  <p:sldSz cx="3600450" cy="149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720"/>
  </p:normalViewPr>
  <p:slideViewPr>
    <p:cSldViewPr snapToGrid="0">
      <p:cViewPr>
        <p:scale>
          <a:sx n="400" d="100"/>
          <a:sy n="400" d="100"/>
        </p:scale>
        <p:origin x="3776" y="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44478"/>
            <a:ext cx="2700338" cy="520077"/>
          </a:xfrm>
        </p:spPr>
        <p:txBody>
          <a:bodyPr anchor="b"/>
          <a:lstStyle>
            <a:lvl1pPr algn="ctr">
              <a:defRPr sz="1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784611"/>
            <a:ext cx="2700338" cy="360665"/>
          </a:xfrm>
        </p:spPr>
        <p:txBody>
          <a:bodyPr/>
          <a:lstStyle>
            <a:lvl1pPr marL="0" indent="0" algn="ctr">
              <a:buNone/>
              <a:defRPr sz="523"/>
            </a:lvl1pPr>
            <a:lvl2pPr marL="99578" indent="0" algn="ctr">
              <a:buNone/>
              <a:defRPr sz="436"/>
            </a:lvl2pPr>
            <a:lvl3pPr marL="199156" indent="0" algn="ctr">
              <a:buNone/>
              <a:defRPr sz="392"/>
            </a:lvl3pPr>
            <a:lvl4pPr marL="298734" indent="0" algn="ctr">
              <a:buNone/>
              <a:defRPr sz="348"/>
            </a:lvl4pPr>
            <a:lvl5pPr marL="398313" indent="0" algn="ctr">
              <a:buNone/>
              <a:defRPr sz="348"/>
            </a:lvl5pPr>
            <a:lvl6pPr marL="497891" indent="0" algn="ctr">
              <a:buNone/>
              <a:defRPr sz="348"/>
            </a:lvl6pPr>
            <a:lvl7pPr marL="597469" indent="0" algn="ctr">
              <a:buNone/>
              <a:defRPr sz="348"/>
            </a:lvl7pPr>
            <a:lvl8pPr marL="697047" indent="0" algn="ctr">
              <a:buNone/>
              <a:defRPr sz="348"/>
            </a:lvl8pPr>
            <a:lvl9pPr marL="796625" indent="0" algn="ctr">
              <a:buNone/>
              <a:defRPr sz="3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213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0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79533"/>
            <a:ext cx="776347" cy="126595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79533"/>
            <a:ext cx="2284035" cy="126595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719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855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372422"/>
            <a:ext cx="3105388" cy="621395"/>
          </a:xfrm>
        </p:spPr>
        <p:txBody>
          <a:bodyPr anchor="b"/>
          <a:lstStyle>
            <a:lvl1pPr>
              <a:defRPr sz="1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999696"/>
            <a:ext cx="3105388" cy="326777"/>
          </a:xfrm>
        </p:spPr>
        <p:txBody>
          <a:bodyPr/>
          <a:lstStyle>
            <a:lvl1pPr marL="0" indent="0">
              <a:buNone/>
              <a:defRPr sz="523">
                <a:solidFill>
                  <a:schemeClr val="tx1">
                    <a:tint val="82000"/>
                  </a:schemeClr>
                </a:solidFill>
              </a:defRPr>
            </a:lvl1pPr>
            <a:lvl2pPr marL="99578" indent="0">
              <a:buNone/>
              <a:defRPr sz="436">
                <a:solidFill>
                  <a:schemeClr val="tx1">
                    <a:tint val="82000"/>
                  </a:schemeClr>
                </a:solidFill>
              </a:defRPr>
            </a:lvl2pPr>
            <a:lvl3pPr marL="199156" indent="0">
              <a:buNone/>
              <a:defRPr sz="392">
                <a:solidFill>
                  <a:schemeClr val="tx1">
                    <a:tint val="82000"/>
                  </a:schemeClr>
                </a:solidFill>
              </a:defRPr>
            </a:lvl3pPr>
            <a:lvl4pPr marL="298734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4pPr>
            <a:lvl5pPr marL="398313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5pPr>
            <a:lvl6pPr marL="497891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6pPr>
            <a:lvl7pPr marL="597469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7pPr>
            <a:lvl8pPr marL="697047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8pPr>
            <a:lvl9pPr marL="796625" indent="0">
              <a:buNone/>
              <a:defRPr sz="3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46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397665"/>
            <a:ext cx="1530191" cy="9478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397665"/>
            <a:ext cx="1530191" cy="9478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48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9533"/>
            <a:ext cx="3105388" cy="288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366198"/>
            <a:ext cx="1523159" cy="179468"/>
          </a:xfrm>
        </p:spPr>
        <p:txBody>
          <a:bodyPr anchor="b"/>
          <a:lstStyle>
            <a:lvl1pPr marL="0" indent="0">
              <a:buNone/>
              <a:defRPr sz="523" b="1"/>
            </a:lvl1pPr>
            <a:lvl2pPr marL="99578" indent="0">
              <a:buNone/>
              <a:defRPr sz="436" b="1"/>
            </a:lvl2pPr>
            <a:lvl3pPr marL="199156" indent="0">
              <a:buNone/>
              <a:defRPr sz="392" b="1"/>
            </a:lvl3pPr>
            <a:lvl4pPr marL="298734" indent="0">
              <a:buNone/>
              <a:defRPr sz="348" b="1"/>
            </a:lvl4pPr>
            <a:lvl5pPr marL="398313" indent="0">
              <a:buNone/>
              <a:defRPr sz="348" b="1"/>
            </a:lvl5pPr>
            <a:lvl6pPr marL="497891" indent="0">
              <a:buNone/>
              <a:defRPr sz="348" b="1"/>
            </a:lvl6pPr>
            <a:lvl7pPr marL="597469" indent="0">
              <a:buNone/>
              <a:defRPr sz="348" b="1"/>
            </a:lvl7pPr>
            <a:lvl8pPr marL="697047" indent="0">
              <a:buNone/>
              <a:defRPr sz="348" b="1"/>
            </a:lvl8pPr>
            <a:lvl9pPr marL="796625" indent="0">
              <a:buNone/>
              <a:defRPr sz="3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545666"/>
            <a:ext cx="1523159" cy="8025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366198"/>
            <a:ext cx="1530660" cy="179468"/>
          </a:xfrm>
        </p:spPr>
        <p:txBody>
          <a:bodyPr anchor="b"/>
          <a:lstStyle>
            <a:lvl1pPr marL="0" indent="0">
              <a:buNone/>
              <a:defRPr sz="523" b="1"/>
            </a:lvl1pPr>
            <a:lvl2pPr marL="99578" indent="0">
              <a:buNone/>
              <a:defRPr sz="436" b="1"/>
            </a:lvl2pPr>
            <a:lvl3pPr marL="199156" indent="0">
              <a:buNone/>
              <a:defRPr sz="392" b="1"/>
            </a:lvl3pPr>
            <a:lvl4pPr marL="298734" indent="0">
              <a:buNone/>
              <a:defRPr sz="348" b="1"/>
            </a:lvl4pPr>
            <a:lvl5pPr marL="398313" indent="0">
              <a:buNone/>
              <a:defRPr sz="348" b="1"/>
            </a:lvl5pPr>
            <a:lvl6pPr marL="497891" indent="0">
              <a:buNone/>
              <a:defRPr sz="348" b="1"/>
            </a:lvl6pPr>
            <a:lvl7pPr marL="597469" indent="0">
              <a:buNone/>
              <a:defRPr sz="348" b="1"/>
            </a:lvl7pPr>
            <a:lvl8pPr marL="697047" indent="0">
              <a:buNone/>
              <a:defRPr sz="348" b="1"/>
            </a:lvl8pPr>
            <a:lvl9pPr marL="796625" indent="0">
              <a:buNone/>
              <a:defRPr sz="3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545666"/>
            <a:ext cx="1530660" cy="8025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98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685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35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9589"/>
            <a:ext cx="1161239" cy="348562"/>
          </a:xfrm>
        </p:spPr>
        <p:txBody>
          <a:bodyPr anchor="b"/>
          <a:lstStyle>
            <a:lvl1pPr>
              <a:defRPr sz="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15085"/>
            <a:ext cx="1822728" cy="1061593"/>
          </a:xfrm>
        </p:spPr>
        <p:txBody>
          <a:bodyPr/>
          <a:lstStyle>
            <a:lvl1pPr>
              <a:defRPr sz="697"/>
            </a:lvl1pPr>
            <a:lvl2pPr>
              <a:defRPr sz="610"/>
            </a:lvl2pPr>
            <a:lvl3pPr>
              <a:defRPr sz="523"/>
            </a:lvl3pPr>
            <a:lvl4pPr>
              <a:defRPr sz="436"/>
            </a:lvl4pPr>
            <a:lvl5pPr>
              <a:defRPr sz="436"/>
            </a:lvl5pPr>
            <a:lvl6pPr>
              <a:defRPr sz="436"/>
            </a:lvl6pPr>
            <a:lvl7pPr>
              <a:defRPr sz="436"/>
            </a:lvl7pPr>
            <a:lvl8pPr>
              <a:defRPr sz="436"/>
            </a:lvl8pPr>
            <a:lvl9pPr>
              <a:defRPr sz="4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48151"/>
            <a:ext cx="1161239" cy="830256"/>
          </a:xfrm>
        </p:spPr>
        <p:txBody>
          <a:bodyPr/>
          <a:lstStyle>
            <a:lvl1pPr marL="0" indent="0">
              <a:buNone/>
              <a:defRPr sz="348"/>
            </a:lvl1pPr>
            <a:lvl2pPr marL="99578" indent="0">
              <a:buNone/>
              <a:defRPr sz="305"/>
            </a:lvl2pPr>
            <a:lvl3pPr marL="199156" indent="0">
              <a:buNone/>
              <a:defRPr sz="261"/>
            </a:lvl3pPr>
            <a:lvl4pPr marL="298734" indent="0">
              <a:buNone/>
              <a:defRPr sz="218"/>
            </a:lvl4pPr>
            <a:lvl5pPr marL="398313" indent="0">
              <a:buNone/>
              <a:defRPr sz="218"/>
            </a:lvl5pPr>
            <a:lvl6pPr marL="497891" indent="0">
              <a:buNone/>
              <a:defRPr sz="218"/>
            </a:lvl6pPr>
            <a:lvl7pPr marL="597469" indent="0">
              <a:buNone/>
              <a:defRPr sz="218"/>
            </a:lvl7pPr>
            <a:lvl8pPr marL="697047" indent="0">
              <a:buNone/>
              <a:defRPr sz="218"/>
            </a:lvl8pPr>
            <a:lvl9pPr marL="796625" indent="0">
              <a:buNone/>
              <a:defRPr sz="2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5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9589"/>
            <a:ext cx="1161239" cy="348562"/>
          </a:xfrm>
        </p:spPr>
        <p:txBody>
          <a:bodyPr anchor="b"/>
          <a:lstStyle>
            <a:lvl1pPr>
              <a:defRPr sz="6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15085"/>
            <a:ext cx="1822728" cy="1061593"/>
          </a:xfrm>
        </p:spPr>
        <p:txBody>
          <a:bodyPr anchor="t"/>
          <a:lstStyle>
            <a:lvl1pPr marL="0" indent="0">
              <a:buNone/>
              <a:defRPr sz="697"/>
            </a:lvl1pPr>
            <a:lvl2pPr marL="99578" indent="0">
              <a:buNone/>
              <a:defRPr sz="610"/>
            </a:lvl2pPr>
            <a:lvl3pPr marL="199156" indent="0">
              <a:buNone/>
              <a:defRPr sz="523"/>
            </a:lvl3pPr>
            <a:lvl4pPr marL="298734" indent="0">
              <a:buNone/>
              <a:defRPr sz="436"/>
            </a:lvl4pPr>
            <a:lvl5pPr marL="398313" indent="0">
              <a:buNone/>
              <a:defRPr sz="436"/>
            </a:lvl5pPr>
            <a:lvl6pPr marL="497891" indent="0">
              <a:buNone/>
              <a:defRPr sz="436"/>
            </a:lvl6pPr>
            <a:lvl7pPr marL="597469" indent="0">
              <a:buNone/>
              <a:defRPr sz="436"/>
            </a:lvl7pPr>
            <a:lvl8pPr marL="697047" indent="0">
              <a:buNone/>
              <a:defRPr sz="436"/>
            </a:lvl8pPr>
            <a:lvl9pPr marL="796625" indent="0">
              <a:buNone/>
              <a:defRPr sz="43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448151"/>
            <a:ext cx="1161239" cy="830256"/>
          </a:xfrm>
        </p:spPr>
        <p:txBody>
          <a:bodyPr/>
          <a:lstStyle>
            <a:lvl1pPr marL="0" indent="0">
              <a:buNone/>
              <a:defRPr sz="348"/>
            </a:lvl1pPr>
            <a:lvl2pPr marL="99578" indent="0">
              <a:buNone/>
              <a:defRPr sz="305"/>
            </a:lvl2pPr>
            <a:lvl3pPr marL="199156" indent="0">
              <a:buNone/>
              <a:defRPr sz="261"/>
            </a:lvl3pPr>
            <a:lvl4pPr marL="298734" indent="0">
              <a:buNone/>
              <a:defRPr sz="218"/>
            </a:lvl4pPr>
            <a:lvl5pPr marL="398313" indent="0">
              <a:buNone/>
              <a:defRPr sz="218"/>
            </a:lvl5pPr>
            <a:lvl6pPr marL="497891" indent="0">
              <a:buNone/>
              <a:defRPr sz="218"/>
            </a:lvl6pPr>
            <a:lvl7pPr marL="597469" indent="0">
              <a:buNone/>
              <a:defRPr sz="218"/>
            </a:lvl7pPr>
            <a:lvl8pPr marL="697047" indent="0">
              <a:buNone/>
              <a:defRPr sz="218"/>
            </a:lvl8pPr>
            <a:lvl9pPr marL="796625" indent="0">
              <a:buNone/>
              <a:defRPr sz="2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3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79533"/>
            <a:ext cx="3105388" cy="28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397665"/>
            <a:ext cx="3105388" cy="947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384567"/>
            <a:ext cx="810101" cy="79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2024. 5. 29.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384567"/>
            <a:ext cx="1215152" cy="79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384567"/>
            <a:ext cx="810101" cy="795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657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9156" rtl="0" eaLnBrk="1" latinLnBrk="1" hangingPunct="1">
        <a:lnSpc>
          <a:spcPct val="90000"/>
        </a:lnSpc>
        <a:spcBef>
          <a:spcPct val="0"/>
        </a:spcBef>
        <a:buNone/>
        <a:defRPr sz="9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" indent="-49789" algn="l" defTabSz="199156" rtl="0" eaLnBrk="1" latinLnBrk="1" hangingPunct="1">
        <a:lnSpc>
          <a:spcPct val="90000"/>
        </a:lnSpc>
        <a:spcBef>
          <a:spcPts val="218"/>
        </a:spcBef>
        <a:buFont typeface="Arial" panose="020B0604020202020204" pitchFamily="34" charset="0"/>
        <a:buChar char="•"/>
        <a:defRPr sz="610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523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43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4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4pPr>
      <a:lvl5pPr marL="448102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5pPr>
      <a:lvl6pPr marL="547680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" indent="-49789" algn="l" defTabSz="199156" rtl="0" eaLnBrk="1" latinLnBrk="1" hangingPunct="1">
        <a:lnSpc>
          <a:spcPct val="90000"/>
        </a:lnSpc>
        <a:spcBef>
          <a:spcPts val="109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1pPr>
      <a:lvl2pPr marL="99578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4pPr>
      <a:lvl5pPr marL="398313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5pPr>
      <a:lvl6pPr marL="497891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" algn="l" defTabSz="199156" rtl="0" eaLnBrk="1" latinLnBrk="1" hangingPunct="1">
        <a:defRPr sz="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41.png"/><Relationship Id="rId5" Type="http://schemas.openxmlformats.org/officeDocument/2006/relationships/image" Target="../media/image19.png"/><Relationship Id="rId10" Type="http://schemas.openxmlformats.org/officeDocument/2006/relationships/image" Target="../media/image40.png"/><Relationship Id="rId4" Type="http://schemas.openxmlformats.org/officeDocument/2006/relationships/image" Target="../media/image18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9846A21-64C5-07D3-E55E-C6B34A35A487}"/>
              </a:ext>
            </a:extLst>
          </p:cNvPr>
          <p:cNvSpPr/>
          <p:nvPr/>
        </p:nvSpPr>
        <p:spPr>
          <a:xfrm>
            <a:off x="-291183" y="1064135"/>
            <a:ext cx="304577" cy="30457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48774A-827A-C7E5-E43E-070635F6997F}"/>
              </a:ext>
            </a:extLst>
          </p:cNvPr>
          <p:cNvSpPr/>
          <p:nvPr/>
        </p:nvSpPr>
        <p:spPr>
          <a:xfrm>
            <a:off x="2966893" y="594387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C70AA-CAC3-9810-A385-6F3AB9DF294F}"/>
              </a:ext>
            </a:extLst>
          </p:cNvPr>
          <p:cNvSpPr/>
          <p:nvPr/>
        </p:nvSpPr>
        <p:spPr>
          <a:xfrm>
            <a:off x="695376" y="131063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6338C-E5F1-68A8-63C5-F162AD325E30}"/>
              </a:ext>
            </a:extLst>
          </p:cNvPr>
          <p:cNvSpPr/>
          <p:nvPr/>
        </p:nvSpPr>
        <p:spPr>
          <a:xfrm>
            <a:off x="695374" y="1064963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853AEE-CC28-5AFA-7F1B-5458C8D1AAD7}"/>
              </a:ext>
            </a:extLst>
          </p:cNvPr>
          <p:cNvSpPr/>
          <p:nvPr/>
        </p:nvSpPr>
        <p:spPr>
          <a:xfrm>
            <a:off x="-291183" y="137298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AA3FCA0-6751-1444-E965-76F867C844E2}"/>
              </a:ext>
            </a:extLst>
          </p:cNvPr>
          <p:cNvSpPr/>
          <p:nvPr/>
        </p:nvSpPr>
        <p:spPr>
          <a:xfrm>
            <a:off x="1575387" y="594387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ED265-D298-A7CF-7551-31E0B86CA28B}"/>
              </a:ext>
            </a:extLst>
          </p:cNvPr>
          <p:cNvSpPr/>
          <p:nvPr/>
        </p:nvSpPr>
        <p:spPr>
          <a:xfrm>
            <a:off x="2966893" y="1271251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186F20-008D-8642-DCE4-7D044E534266}"/>
              </a:ext>
            </a:extLst>
          </p:cNvPr>
          <p:cNvSpPr/>
          <p:nvPr/>
        </p:nvSpPr>
        <p:spPr>
          <a:xfrm>
            <a:off x="2237487" y="591478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386A64-8C14-77E9-CFDB-6ED9EDDC9549}"/>
              </a:ext>
            </a:extLst>
          </p:cNvPr>
          <p:cNvSpPr/>
          <p:nvPr/>
        </p:nvSpPr>
        <p:spPr>
          <a:xfrm>
            <a:off x="3681048" y="587426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6703964-C171-ABCF-D5E4-897170BC1A45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3394" y="1216424"/>
            <a:ext cx="681976" cy="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3F83A9C-1825-CA73-BB74-715EF7E21E0E}"/>
              </a:ext>
            </a:extLst>
          </p:cNvPr>
          <p:cNvCxnSpPr>
            <a:cxnSpLocks/>
            <a:stCxn id="5" idx="0"/>
            <a:endCxn id="20" idx="4"/>
          </p:cNvCxnSpPr>
          <p:nvPr/>
        </p:nvCxnSpPr>
        <p:spPr>
          <a:xfrm flipV="1">
            <a:off x="-13482" y="441871"/>
            <a:ext cx="0" cy="62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A2DD4BB0-88BA-6D62-C102-76432C9C02BC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13394" y="283352"/>
            <a:ext cx="681978" cy="6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EF9BED82-00F8-9785-B302-A62BB7B2FAF5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 flipH="1">
            <a:off x="999947" y="854356"/>
            <a:ext cx="620040" cy="362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4E122F7C-0E9D-F842-8177-E1FD1AD05F89}"/>
              </a:ext>
            </a:extLst>
          </p:cNvPr>
          <p:cNvCxnSpPr>
            <a:cxnSpLocks/>
            <a:stCxn id="14" idx="6"/>
            <a:endCxn id="23" idx="1"/>
          </p:cNvCxnSpPr>
          <p:nvPr/>
        </p:nvCxnSpPr>
        <p:spPr>
          <a:xfrm>
            <a:off x="999949" y="283352"/>
            <a:ext cx="620038" cy="355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1F93E9C-DFCD-5F1F-1556-685399892983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879964" y="743767"/>
            <a:ext cx="357523" cy="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04F4D37-672F-11A7-F845-09332CACBAC9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H="1">
            <a:off x="2497456" y="178622"/>
            <a:ext cx="523240" cy="457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B3970166-94D5-5EF9-6591-67D45E1BB4F4}"/>
              </a:ext>
            </a:extLst>
          </p:cNvPr>
          <p:cNvCxnSpPr>
            <a:cxnSpLocks/>
            <a:stCxn id="35" idx="2"/>
            <a:endCxn id="8" idx="6"/>
          </p:cNvCxnSpPr>
          <p:nvPr/>
        </p:nvCxnSpPr>
        <p:spPr>
          <a:xfrm flipH="1">
            <a:off x="3271466" y="739715"/>
            <a:ext cx="409580" cy="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46B3C928-3356-DEE9-570E-0201A420526F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>
          <a:xfrm flipH="1" flipV="1">
            <a:off x="3236069" y="178622"/>
            <a:ext cx="489585" cy="45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B190918A-8E68-1613-3D9A-97D55AECF27F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 flipV="1">
            <a:off x="2542064" y="743767"/>
            <a:ext cx="424829" cy="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F453EF0A-4CFF-27D8-5237-A6813143E6AD}"/>
              </a:ext>
            </a:extLst>
          </p:cNvPr>
          <p:cNvCxnSpPr>
            <a:cxnSpLocks/>
            <a:stCxn id="29" idx="1"/>
            <a:endCxn id="32" idx="5"/>
          </p:cNvCxnSpPr>
          <p:nvPr/>
        </p:nvCxnSpPr>
        <p:spPr>
          <a:xfrm flipH="1" flipV="1">
            <a:off x="2497460" y="851447"/>
            <a:ext cx="514037" cy="46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C400A4F7-3B19-F9B3-A67F-BA78D44F4574}"/>
              </a:ext>
            </a:extLst>
          </p:cNvPr>
          <p:cNvCxnSpPr>
            <a:cxnSpLocks/>
            <a:stCxn id="29" idx="0"/>
            <a:endCxn id="8" idx="4"/>
          </p:cNvCxnSpPr>
          <p:nvPr/>
        </p:nvCxnSpPr>
        <p:spPr>
          <a:xfrm flipV="1">
            <a:off x="3119178" y="898964"/>
            <a:ext cx="0" cy="37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927E92EC-6769-B54D-C9CA-DAD3218185B2}"/>
              </a:ext>
            </a:extLst>
          </p:cNvPr>
          <p:cNvCxnSpPr>
            <a:cxnSpLocks/>
            <a:stCxn id="35" idx="3"/>
            <a:endCxn id="29" idx="7"/>
          </p:cNvCxnSpPr>
          <p:nvPr/>
        </p:nvCxnSpPr>
        <p:spPr>
          <a:xfrm flipH="1">
            <a:off x="3226862" y="847395"/>
            <a:ext cx="498788" cy="46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7A7ACD-807A-974C-A802-535037C73EAE}"/>
                  </a:ext>
                </a:extLst>
              </p:cNvPr>
              <p:cNvSpPr txBox="1"/>
              <p:nvPr/>
            </p:nvSpPr>
            <p:spPr>
              <a:xfrm>
                <a:off x="2921533" y="127384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7A7ACD-807A-974C-A802-535037C73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33" y="1273846"/>
                <a:ext cx="423939" cy="28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BF42DB3-E7F9-5B7F-8EF1-B602FD9866B3}"/>
                  </a:ext>
                </a:extLst>
              </p:cNvPr>
              <p:cNvSpPr txBox="1"/>
              <p:nvPr/>
            </p:nvSpPr>
            <p:spPr>
              <a:xfrm>
                <a:off x="2195548" y="59438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BF42DB3-E7F9-5B7F-8EF1-B602FD98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8" y="594386"/>
                <a:ext cx="423939" cy="28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86BB3DB-E01D-7140-004E-CCCE6421E728}"/>
                  </a:ext>
                </a:extLst>
              </p:cNvPr>
              <p:cNvSpPr txBox="1"/>
              <p:nvPr/>
            </p:nvSpPr>
            <p:spPr>
              <a:xfrm>
                <a:off x="1536036" y="594385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486BB3DB-E01D-7140-004E-CCCE6421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36" y="594385"/>
                <a:ext cx="423939" cy="28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32DD464-B50E-E554-2E86-5B4E06C576CB}"/>
                  </a:ext>
                </a:extLst>
              </p:cNvPr>
              <p:cNvSpPr txBox="1"/>
              <p:nvPr/>
            </p:nvSpPr>
            <p:spPr>
              <a:xfrm>
                <a:off x="-349531" y="139115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32DD464-B50E-E554-2E86-5B4E06C5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31" y="139115"/>
                <a:ext cx="423939" cy="28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DF8FD7-A716-B0E9-A02B-1B0C8DA362C1}"/>
                  </a:ext>
                </a:extLst>
              </p:cNvPr>
              <p:cNvSpPr txBox="1"/>
              <p:nvPr/>
            </p:nvSpPr>
            <p:spPr>
              <a:xfrm>
                <a:off x="3648627" y="58227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DF8FD7-A716-B0E9-A02B-1B0C8DA3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27" y="582276"/>
                <a:ext cx="423939" cy="28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직선 연결선[R] 334">
            <a:extLst>
              <a:ext uri="{FF2B5EF4-FFF2-40B4-BE49-F238E27FC236}">
                <a16:creationId xmlns:a16="http://schemas.microsoft.com/office/drawing/2014/main" id="{63EC6664-2879-BAA9-D7E7-FEEA2FFE94C2}"/>
              </a:ext>
            </a:extLst>
          </p:cNvPr>
          <p:cNvCxnSpPr>
            <a:cxnSpLocks/>
            <a:stCxn id="5" idx="7"/>
            <a:endCxn id="14" idx="3"/>
          </p:cNvCxnSpPr>
          <p:nvPr/>
        </p:nvCxnSpPr>
        <p:spPr>
          <a:xfrm flipV="1">
            <a:off x="-31210" y="391036"/>
            <a:ext cx="771186" cy="717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[R] 340">
            <a:extLst>
              <a:ext uri="{FF2B5EF4-FFF2-40B4-BE49-F238E27FC236}">
                <a16:creationId xmlns:a16="http://schemas.microsoft.com/office/drawing/2014/main" id="{4C3F2B9D-7388-EF8C-4296-156B96A46337}"/>
              </a:ext>
            </a:extLst>
          </p:cNvPr>
          <p:cNvCxnSpPr>
            <a:cxnSpLocks/>
            <a:stCxn id="20" idx="5"/>
            <a:endCxn id="17" idx="1"/>
          </p:cNvCxnSpPr>
          <p:nvPr/>
        </p:nvCxnSpPr>
        <p:spPr>
          <a:xfrm>
            <a:off x="-31210" y="397267"/>
            <a:ext cx="771184" cy="712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3A83865-5891-7339-A9BA-4DFA7CC6688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847659" y="435640"/>
            <a:ext cx="2" cy="629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9301AC9-A400-3C4F-2987-E9B98245F518}"/>
                  </a:ext>
                </a:extLst>
              </p:cNvPr>
              <p:cNvSpPr txBox="1"/>
              <p:nvPr/>
            </p:nvSpPr>
            <p:spPr>
              <a:xfrm>
                <a:off x="2919223" y="592900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9301AC9-A400-3C4F-2987-E9B98245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23" y="592900"/>
                <a:ext cx="423939" cy="285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70C22883-9277-3382-FCDC-396C87638C89}"/>
              </a:ext>
            </a:extLst>
          </p:cNvPr>
          <p:cNvGrpSpPr/>
          <p:nvPr/>
        </p:nvGrpSpPr>
        <p:grpSpPr>
          <a:xfrm>
            <a:off x="2919223" y="-81983"/>
            <a:ext cx="423939" cy="305211"/>
            <a:chOff x="3624330" y="71206"/>
            <a:chExt cx="423939" cy="30521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5BDDB3-D668-6678-DB63-2BF5B4158111}"/>
                </a:ext>
              </a:extLst>
            </p:cNvPr>
            <p:cNvSpPr/>
            <p:nvPr/>
          </p:nvSpPr>
          <p:spPr>
            <a:xfrm>
              <a:off x="3681203" y="71840"/>
              <a:ext cx="304577" cy="30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0AC25C8-0C85-E355-75C0-D5A9385A9B6F}"/>
                    </a:ext>
                  </a:extLst>
                </p:cNvPr>
                <p:cNvSpPr txBox="1"/>
                <p:nvPr/>
              </p:nvSpPr>
              <p:spPr>
                <a:xfrm>
                  <a:off x="3624330" y="71206"/>
                  <a:ext cx="423939" cy="285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55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0AC25C8-0C85-E355-75C0-D5A9385A9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30" y="71206"/>
                  <a:ext cx="423939" cy="2854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/>
              <p:nvPr/>
            </p:nvSpPr>
            <p:spPr>
              <a:xfrm>
                <a:off x="-349531" y="1071682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31" y="1071682"/>
                <a:ext cx="423939" cy="285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62520E44-506C-1688-0D40-CBAB6ABCBFA2}"/>
                  </a:ext>
                </a:extLst>
              </p:cNvPr>
              <p:cNvSpPr txBox="1"/>
              <p:nvPr/>
            </p:nvSpPr>
            <p:spPr>
              <a:xfrm>
                <a:off x="655708" y="139115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62520E44-506C-1688-0D40-CBAB6ABC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" y="139115"/>
                <a:ext cx="423939" cy="28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E3760B55-850A-7547-E5BF-E930081E2D46}"/>
                  </a:ext>
                </a:extLst>
              </p:cNvPr>
              <p:cNvSpPr txBox="1"/>
              <p:nvPr/>
            </p:nvSpPr>
            <p:spPr>
              <a:xfrm>
                <a:off x="655708" y="1071682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E3760B55-850A-7547-E5BF-E930081E2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" y="1071682"/>
                <a:ext cx="423939" cy="285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직선 연결선[R] 480">
            <a:extLst>
              <a:ext uri="{FF2B5EF4-FFF2-40B4-BE49-F238E27FC236}">
                <a16:creationId xmlns:a16="http://schemas.microsoft.com/office/drawing/2014/main" id="{1623B97B-EEF0-66BF-D3E7-F9B9D9D2E3B5}"/>
              </a:ext>
            </a:extLst>
          </p:cNvPr>
          <p:cNvCxnSpPr>
            <a:cxnSpLocks/>
          </p:cNvCxnSpPr>
          <p:nvPr/>
        </p:nvCxnSpPr>
        <p:spPr>
          <a:xfrm flipV="1">
            <a:off x="3119177" y="223230"/>
            <a:ext cx="0" cy="37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9846A21-64C5-07D3-E55E-C6B34A35A487}"/>
              </a:ext>
            </a:extLst>
          </p:cNvPr>
          <p:cNvSpPr/>
          <p:nvPr/>
        </p:nvSpPr>
        <p:spPr>
          <a:xfrm>
            <a:off x="-291183" y="1064135"/>
            <a:ext cx="304577" cy="30457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48774A-827A-C7E5-E43E-070635F6997F}"/>
              </a:ext>
            </a:extLst>
          </p:cNvPr>
          <p:cNvSpPr/>
          <p:nvPr/>
        </p:nvSpPr>
        <p:spPr>
          <a:xfrm>
            <a:off x="2966893" y="594387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C70AA-CAC3-9810-A385-6F3AB9DF294F}"/>
              </a:ext>
            </a:extLst>
          </p:cNvPr>
          <p:cNvSpPr/>
          <p:nvPr/>
        </p:nvSpPr>
        <p:spPr>
          <a:xfrm>
            <a:off x="695376" y="131063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6338C-E5F1-68A8-63C5-F162AD325E30}"/>
              </a:ext>
            </a:extLst>
          </p:cNvPr>
          <p:cNvSpPr/>
          <p:nvPr/>
        </p:nvSpPr>
        <p:spPr>
          <a:xfrm>
            <a:off x="695374" y="1064963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853AEE-CC28-5AFA-7F1B-5458C8D1AAD7}"/>
              </a:ext>
            </a:extLst>
          </p:cNvPr>
          <p:cNvSpPr/>
          <p:nvPr/>
        </p:nvSpPr>
        <p:spPr>
          <a:xfrm>
            <a:off x="-291183" y="137298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ED265-D298-A7CF-7551-31E0B86CA28B}"/>
              </a:ext>
            </a:extLst>
          </p:cNvPr>
          <p:cNvSpPr/>
          <p:nvPr/>
        </p:nvSpPr>
        <p:spPr>
          <a:xfrm>
            <a:off x="2966893" y="1271251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186F20-008D-8642-DCE4-7D044E534266}"/>
              </a:ext>
            </a:extLst>
          </p:cNvPr>
          <p:cNvSpPr/>
          <p:nvPr/>
        </p:nvSpPr>
        <p:spPr>
          <a:xfrm>
            <a:off x="2237487" y="591478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386A64-8C14-77E9-CFDB-6ED9EDDC9549}"/>
              </a:ext>
            </a:extLst>
          </p:cNvPr>
          <p:cNvSpPr/>
          <p:nvPr/>
        </p:nvSpPr>
        <p:spPr>
          <a:xfrm>
            <a:off x="3681048" y="587426"/>
            <a:ext cx="304577" cy="3045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6703964-C171-ABCF-D5E4-897170BC1A45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13394" y="1216424"/>
            <a:ext cx="681976" cy="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3F83A9C-1825-CA73-BB74-715EF7E21E0E}"/>
              </a:ext>
            </a:extLst>
          </p:cNvPr>
          <p:cNvCxnSpPr>
            <a:cxnSpLocks/>
            <a:stCxn id="5" idx="0"/>
            <a:endCxn id="20" idx="4"/>
          </p:cNvCxnSpPr>
          <p:nvPr/>
        </p:nvCxnSpPr>
        <p:spPr>
          <a:xfrm flipV="1">
            <a:off x="-13482" y="441871"/>
            <a:ext cx="0" cy="62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A2DD4BB0-88BA-6D62-C102-76432C9C02BC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13394" y="283352"/>
            <a:ext cx="681978" cy="6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EF9BED82-00F8-9785-B302-A62BB7B2FAF5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 flipH="1">
            <a:off x="999947" y="854356"/>
            <a:ext cx="504978" cy="362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1F93E9C-DFCD-5F1F-1556-685399892983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764902" y="743767"/>
            <a:ext cx="472585" cy="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04F4D37-672F-11A7-F845-09332CACBAC9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H="1">
            <a:off x="2497456" y="178622"/>
            <a:ext cx="523240" cy="457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B3970166-94D5-5EF9-6591-67D45E1BB4F4}"/>
              </a:ext>
            </a:extLst>
          </p:cNvPr>
          <p:cNvCxnSpPr>
            <a:cxnSpLocks/>
            <a:stCxn id="35" idx="2"/>
            <a:endCxn id="8" idx="6"/>
          </p:cNvCxnSpPr>
          <p:nvPr/>
        </p:nvCxnSpPr>
        <p:spPr>
          <a:xfrm flipH="1">
            <a:off x="3271466" y="739715"/>
            <a:ext cx="409580" cy="6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46B3C928-3356-DEE9-570E-0201A420526F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>
          <a:xfrm flipH="1" flipV="1">
            <a:off x="3236069" y="178622"/>
            <a:ext cx="489585" cy="45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B190918A-8E68-1613-3D9A-97D55AECF27F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 flipV="1">
            <a:off x="2542064" y="743767"/>
            <a:ext cx="424829" cy="2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F453EF0A-4CFF-27D8-5237-A6813143E6AD}"/>
              </a:ext>
            </a:extLst>
          </p:cNvPr>
          <p:cNvCxnSpPr>
            <a:cxnSpLocks/>
            <a:stCxn id="29" idx="1"/>
            <a:endCxn id="32" idx="5"/>
          </p:cNvCxnSpPr>
          <p:nvPr/>
        </p:nvCxnSpPr>
        <p:spPr>
          <a:xfrm flipH="1" flipV="1">
            <a:off x="2497460" y="851447"/>
            <a:ext cx="514037" cy="464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C400A4F7-3B19-F9B3-A67F-BA78D44F4574}"/>
              </a:ext>
            </a:extLst>
          </p:cNvPr>
          <p:cNvCxnSpPr>
            <a:cxnSpLocks/>
            <a:stCxn id="29" idx="0"/>
            <a:endCxn id="8" idx="4"/>
          </p:cNvCxnSpPr>
          <p:nvPr/>
        </p:nvCxnSpPr>
        <p:spPr>
          <a:xfrm flipV="1">
            <a:off x="3119178" y="898964"/>
            <a:ext cx="0" cy="37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927E92EC-6769-B54D-C9CA-DAD3218185B2}"/>
              </a:ext>
            </a:extLst>
          </p:cNvPr>
          <p:cNvCxnSpPr>
            <a:cxnSpLocks/>
            <a:stCxn id="35" idx="3"/>
            <a:endCxn id="29" idx="7"/>
          </p:cNvCxnSpPr>
          <p:nvPr/>
        </p:nvCxnSpPr>
        <p:spPr>
          <a:xfrm flipH="1">
            <a:off x="3226862" y="847395"/>
            <a:ext cx="498788" cy="468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7A7ACD-807A-974C-A802-535037C73EAE}"/>
                  </a:ext>
                </a:extLst>
              </p:cNvPr>
              <p:cNvSpPr txBox="1"/>
              <p:nvPr/>
            </p:nvSpPr>
            <p:spPr>
              <a:xfrm>
                <a:off x="2921533" y="127384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7A7ACD-807A-974C-A802-535037C73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533" y="1273846"/>
                <a:ext cx="423939" cy="28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BF42DB3-E7F9-5B7F-8EF1-B602FD9866B3}"/>
                  </a:ext>
                </a:extLst>
              </p:cNvPr>
              <p:cNvSpPr txBox="1"/>
              <p:nvPr/>
            </p:nvSpPr>
            <p:spPr>
              <a:xfrm>
                <a:off x="2195548" y="59438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BF42DB3-E7F9-5B7F-8EF1-B602FD98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48" y="594386"/>
                <a:ext cx="423939" cy="28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4487A0D5-C001-67BD-5AA9-03566F56E768}"/>
              </a:ext>
            </a:extLst>
          </p:cNvPr>
          <p:cNvGrpSpPr/>
          <p:nvPr/>
        </p:nvGrpSpPr>
        <p:grpSpPr>
          <a:xfrm>
            <a:off x="1420974" y="594385"/>
            <a:ext cx="423939" cy="304579"/>
            <a:chOff x="2255963" y="747574"/>
            <a:chExt cx="423939" cy="304579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A3FCA0-6751-1444-E965-76F867C844E2}"/>
                </a:ext>
              </a:extLst>
            </p:cNvPr>
            <p:cNvSpPr/>
            <p:nvPr/>
          </p:nvSpPr>
          <p:spPr>
            <a:xfrm>
              <a:off x="2295314" y="747576"/>
              <a:ext cx="304577" cy="30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86BB3DB-E01D-7140-004E-CCCE6421E728}"/>
                    </a:ext>
                  </a:extLst>
                </p:cNvPr>
                <p:cNvSpPr txBox="1"/>
                <p:nvPr/>
              </p:nvSpPr>
              <p:spPr>
                <a:xfrm>
                  <a:off x="2255963" y="747574"/>
                  <a:ext cx="423939" cy="285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55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86BB3DB-E01D-7140-004E-CCCE6421E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963" y="747574"/>
                  <a:ext cx="423939" cy="2854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32DD464-B50E-E554-2E86-5B4E06C576CB}"/>
                  </a:ext>
                </a:extLst>
              </p:cNvPr>
              <p:cNvSpPr txBox="1"/>
              <p:nvPr/>
            </p:nvSpPr>
            <p:spPr>
              <a:xfrm>
                <a:off x="-349531" y="139115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32DD464-B50E-E554-2E86-5B4E06C5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31" y="139115"/>
                <a:ext cx="423939" cy="28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DF8FD7-A716-B0E9-A02B-1B0C8DA362C1}"/>
                  </a:ext>
                </a:extLst>
              </p:cNvPr>
              <p:cNvSpPr txBox="1"/>
              <p:nvPr/>
            </p:nvSpPr>
            <p:spPr>
              <a:xfrm>
                <a:off x="3648627" y="582276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05DF8FD7-A716-B0E9-A02B-1B0C8DA3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27" y="582276"/>
                <a:ext cx="423939" cy="28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5" name="직선 연결선[R] 334">
            <a:extLst>
              <a:ext uri="{FF2B5EF4-FFF2-40B4-BE49-F238E27FC236}">
                <a16:creationId xmlns:a16="http://schemas.microsoft.com/office/drawing/2014/main" id="{63EC6664-2879-BAA9-D7E7-FEEA2FFE94C2}"/>
              </a:ext>
            </a:extLst>
          </p:cNvPr>
          <p:cNvCxnSpPr>
            <a:cxnSpLocks/>
            <a:stCxn id="5" idx="7"/>
            <a:endCxn id="14" idx="3"/>
          </p:cNvCxnSpPr>
          <p:nvPr/>
        </p:nvCxnSpPr>
        <p:spPr>
          <a:xfrm flipV="1">
            <a:off x="-31210" y="391036"/>
            <a:ext cx="771186" cy="717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3A83865-5891-7339-A9BA-4DFA7CC6688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847659" y="435640"/>
            <a:ext cx="2" cy="629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9301AC9-A400-3C4F-2987-E9B98245F518}"/>
                  </a:ext>
                </a:extLst>
              </p:cNvPr>
              <p:cNvSpPr txBox="1"/>
              <p:nvPr/>
            </p:nvSpPr>
            <p:spPr>
              <a:xfrm>
                <a:off x="2919223" y="592900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29301AC9-A400-3C4F-2987-E9B98245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223" y="592900"/>
                <a:ext cx="423939" cy="285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6" name="그룹 475">
            <a:extLst>
              <a:ext uri="{FF2B5EF4-FFF2-40B4-BE49-F238E27FC236}">
                <a16:creationId xmlns:a16="http://schemas.microsoft.com/office/drawing/2014/main" id="{70C22883-9277-3382-FCDC-396C87638C89}"/>
              </a:ext>
            </a:extLst>
          </p:cNvPr>
          <p:cNvGrpSpPr/>
          <p:nvPr/>
        </p:nvGrpSpPr>
        <p:grpSpPr>
          <a:xfrm>
            <a:off x="2919223" y="-81983"/>
            <a:ext cx="423939" cy="305211"/>
            <a:chOff x="3624330" y="71206"/>
            <a:chExt cx="423939" cy="305211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5BDDB3-D668-6678-DB63-2BF5B4158111}"/>
                </a:ext>
              </a:extLst>
            </p:cNvPr>
            <p:cNvSpPr/>
            <p:nvPr/>
          </p:nvSpPr>
          <p:spPr>
            <a:xfrm>
              <a:off x="3681203" y="71840"/>
              <a:ext cx="304577" cy="304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0AC25C8-0C85-E355-75C0-D5A9385A9B6F}"/>
                    </a:ext>
                  </a:extLst>
                </p:cNvPr>
                <p:cNvSpPr txBox="1"/>
                <p:nvPr/>
              </p:nvSpPr>
              <p:spPr>
                <a:xfrm>
                  <a:off x="3624330" y="71206"/>
                  <a:ext cx="423939" cy="2854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255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55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20AC25C8-0C85-E355-75C0-D5A9385A9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30" y="71206"/>
                  <a:ext cx="423939" cy="2854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/>
              <p:nvPr/>
            </p:nvSpPr>
            <p:spPr>
              <a:xfrm>
                <a:off x="-349531" y="1071682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31" y="1071682"/>
                <a:ext cx="423939" cy="285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62520E44-506C-1688-0D40-CBAB6ABCBFA2}"/>
                  </a:ext>
                </a:extLst>
              </p:cNvPr>
              <p:cNvSpPr txBox="1"/>
              <p:nvPr/>
            </p:nvSpPr>
            <p:spPr>
              <a:xfrm>
                <a:off x="655708" y="139115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62520E44-506C-1688-0D40-CBAB6ABC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" y="139115"/>
                <a:ext cx="423939" cy="28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E3760B55-850A-7547-E5BF-E930081E2D46}"/>
                  </a:ext>
                </a:extLst>
              </p:cNvPr>
              <p:cNvSpPr txBox="1"/>
              <p:nvPr/>
            </p:nvSpPr>
            <p:spPr>
              <a:xfrm>
                <a:off x="655708" y="1071682"/>
                <a:ext cx="423939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255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E3760B55-850A-7547-E5BF-E930081E2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8" y="1071682"/>
                <a:ext cx="423939" cy="285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직선 연결선[R] 480">
            <a:extLst>
              <a:ext uri="{FF2B5EF4-FFF2-40B4-BE49-F238E27FC236}">
                <a16:creationId xmlns:a16="http://schemas.microsoft.com/office/drawing/2014/main" id="{1623B97B-EEF0-66BF-D3E7-F9B9D9D2E3B5}"/>
              </a:ext>
            </a:extLst>
          </p:cNvPr>
          <p:cNvCxnSpPr>
            <a:cxnSpLocks/>
          </p:cNvCxnSpPr>
          <p:nvPr/>
        </p:nvCxnSpPr>
        <p:spPr>
          <a:xfrm flipV="1">
            <a:off x="3119177" y="223230"/>
            <a:ext cx="0" cy="372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1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9846A21-64C5-07D3-E55E-C6B34A35A487}"/>
              </a:ext>
            </a:extLst>
          </p:cNvPr>
          <p:cNvSpPr/>
          <p:nvPr/>
        </p:nvSpPr>
        <p:spPr>
          <a:xfrm>
            <a:off x="170766" y="113115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48774A-827A-C7E5-E43E-070635F6997F}"/>
              </a:ext>
            </a:extLst>
          </p:cNvPr>
          <p:cNvSpPr/>
          <p:nvPr/>
        </p:nvSpPr>
        <p:spPr>
          <a:xfrm>
            <a:off x="2729329" y="71910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C70AA-CAC3-9810-A385-6F3AB9DF294F}"/>
              </a:ext>
            </a:extLst>
          </p:cNvPr>
          <p:cNvSpPr/>
          <p:nvPr/>
        </p:nvSpPr>
        <p:spPr>
          <a:xfrm>
            <a:off x="1071233" y="27950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6338C-E5F1-68A8-63C5-F162AD325E30}"/>
              </a:ext>
            </a:extLst>
          </p:cNvPr>
          <p:cNvSpPr/>
          <p:nvPr/>
        </p:nvSpPr>
        <p:spPr>
          <a:xfrm>
            <a:off x="1071231" y="113190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853AEE-CC28-5AFA-7F1B-5458C8D1AAD7}"/>
              </a:ext>
            </a:extLst>
          </p:cNvPr>
          <p:cNvSpPr/>
          <p:nvPr/>
        </p:nvSpPr>
        <p:spPr>
          <a:xfrm>
            <a:off x="170766" y="28519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ED265-D298-A7CF-7551-31E0B86CA28B}"/>
              </a:ext>
            </a:extLst>
          </p:cNvPr>
          <p:cNvSpPr/>
          <p:nvPr/>
        </p:nvSpPr>
        <p:spPr>
          <a:xfrm>
            <a:off x="2729329" y="137026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186F20-008D-8642-DCE4-7D044E534266}"/>
              </a:ext>
            </a:extLst>
          </p:cNvPr>
          <p:cNvSpPr/>
          <p:nvPr/>
        </p:nvSpPr>
        <p:spPr>
          <a:xfrm>
            <a:off x="2071157" y="71910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386A64-8C14-77E9-CFDB-6ED9EDDC9549}"/>
              </a:ext>
            </a:extLst>
          </p:cNvPr>
          <p:cNvSpPr/>
          <p:nvPr/>
        </p:nvSpPr>
        <p:spPr>
          <a:xfrm>
            <a:off x="3387501" y="71910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6703964-C171-ABCF-D5E4-897170BC1A45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251460" y="1171506"/>
            <a:ext cx="819773" cy="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3F83A9C-1825-CA73-BB74-715EF7E21E0E}"/>
              </a:ext>
            </a:extLst>
          </p:cNvPr>
          <p:cNvCxnSpPr>
            <a:cxnSpLocks/>
            <a:stCxn id="5" idx="0"/>
            <a:endCxn id="20" idx="4"/>
          </p:cNvCxnSpPr>
          <p:nvPr/>
        </p:nvCxnSpPr>
        <p:spPr>
          <a:xfrm flipV="1">
            <a:off x="211112" y="365887"/>
            <a:ext cx="0" cy="76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A2DD4BB0-88BA-6D62-C102-76432C9C02BC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251460" y="319850"/>
            <a:ext cx="819775" cy="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EF9BED82-00F8-9785-B302-A62BB7B2FAF5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 flipH="1">
            <a:off x="1151926" y="787982"/>
            <a:ext cx="405005" cy="384272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1F93E9C-DFCD-5F1F-1556-685399892983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625803" y="759453"/>
            <a:ext cx="445354" cy="0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04F4D37-672F-11A7-F845-09332CACBAC9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H="1">
            <a:off x="2140034" y="136822"/>
            <a:ext cx="601115" cy="594102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B3970166-94D5-5EF9-6591-67D45E1BB4F4}"/>
              </a:ext>
            </a:extLst>
          </p:cNvPr>
          <p:cNvCxnSpPr>
            <a:cxnSpLocks/>
            <a:stCxn id="35" idx="2"/>
            <a:endCxn id="8" idx="6"/>
          </p:cNvCxnSpPr>
          <p:nvPr/>
        </p:nvCxnSpPr>
        <p:spPr>
          <a:xfrm flipH="1">
            <a:off x="2810024" y="759453"/>
            <a:ext cx="577481" cy="0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46B3C928-3356-DEE9-570E-0201A420526F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>
          <a:xfrm flipH="1" flipV="1">
            <a:off x="2798207" y="136822"/>
            <a:ext cx="601115" cy="594102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B190918A-8E68-1613-3D9A-97D55AECF27F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>
            <a:off x="2151852" y="759453"/>
            <a:ext cx="577481" cy="0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F453EF0A-4CFF-27D8-5237-A6813143E6AD}"/>
              </a:ext>
            </a:extLst>
          </p:cNvPr>
          <p:cNvCxnSpPr>
            <a:cxnSpLocks/>
            <a:stCxn id="29" idx="1"/>
            <a:endCxn id="32" idx="5"/>
          </p:cNvCxnSpPr>
          <p:nvPr/>
        </p:nvCxnSpPr>
        <p:spPr>
          <a:xfrm flipH="1" flipV="1">
            <a:off x="2140034" y="787982"/>
            <a:ext cx="601115" cy="594102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C400A4F7-3B19-F9B3-A67F-BA78D44F4574}"/>
              </a:ext>
            </a:extLst>
          </p:cNvPr>
          <p:cNvCxnSpPr>
            <a:cxnSpLocks/>
            <a:stCxn id="29" idx="0"/>
            <a:endCxn id="8" idx="4"/>
          </p:cNvCxnSpPr>
          <p:nvPr/>
        </p:nvCxnSpPr>
        <p:spPr>
          <a:xfrm flipV="1">
            <a:off x="2769675" y="799799"/>
            <a:ext cx="0" cy="570468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927E92EC-6769-B54D-C9CA-DAD3218185B2}"/>
              </a:ext>
            </a:extLst>
          </p:cNvPr>
          <p:cNvCxnSpPr>
            <a:cxnSpLocks/>
            <a:stCxn id="35" idx="3"/>
            <a:endCxn id="29" idx="7"/>
          </p:cNvCxnSpPr>
          <p:nvPr/>
        </p:nvCxnSpPr>
        <p:spPr>
          <a:xfrm flipH="1">
            <a:off x="2798207" y="787982"/>
            <a:ext cx="601115" cy="594102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AA3FCA0-6751-1444-E965-76F867C844E2}"/>
              </a:ext>
            </a:extLst>
          </p:cNvPr>
          <p:cNvSpPr/>
          <p:nvPr/>
        </p:nvSpPr>
        <p:spPr>
          <a:xfrm>
            <a:off x="1545111" y="71910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35" name="직선 연결선[R] 334">
            <a:extLst>
              <a:ext uri="{FF2B5EF4-FFF2-40B4-BE49-F238E27FC236}">
                <a16:creationId xmlns:a16="http://schemas.microsoft.com/office/drawing/2014/main" id="{63EC6664-2879-BAA9-D7E7-FEEA2FFE94C2}"/>
              </a:ext>
            </a:extLst>
          </p:cNvPr>
          <p:cNvCxnSpPr>
            <a:cxnSpLocks/>
            <a:stCxn id="5" idx="7"/>
            <a:endCxn id="14" idx="3"/>
          </p:cNvCxnSpPr>
          <p:nvPr/>
        </p:nvCxnSpPr>
        <p:spPr>
          <a:xfrm flipV="1">
            <a:off x="239640" y="348376"/>
            <a:ext cx="843410" cy="79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3A83865-5891-7339-A9BA-4DFA7CC6688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111577" y="360196"/>
            <a:ext cx="2" cy="771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5BDDB3-D668-6678-DB63-2BF5B4158111}"/>
              </a:ext>
            </a:extLst>
          </p:cNvPr>
          <p:cNvSpPr/>
          <p:nvPr/>
        </p:nvSpPr>
        <p:spPr>
          <a:xfrm>
            <a:off x="2729329" y="67948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/>
              <p:nvPr/>
            </p:nvSpPr>
            <p:spPr>
              <a:xfrm>
                <a:off x="-99048" y="157473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48" y="157473"/>
                <a:ext cx="386946" cy="28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직선 연결선[R] 480">
            <a:extLst>
              <a:ext uri="{FF2B5EF4-FFF2-40B4-BE49-F238E27FC236}">
                <a16:creationId xmlns:a16="http://schemas.microsoft.com/office/drawing/2014/main" id="{1623B97B-EEF0-66BF-D3E7-F9B9D9D2E3B5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>
          <a:xfrm flipV="1">
            <a:off x="2769675" y="148639"/>
            <a:ext cx="0" cy="570468"/>
          </a:xfrm>
          <a:prstGeom prst="line">
            <a:avLst/>
          </a:prstGeom>
          <a:ln>
            <a:solidFill>
              <a:schemeClr val="tx1">
                <a:alpha val="11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/>
              <p:nvPr/>
            </p:nvSpPr>
            <p:spPr>
              <a:xfrm>
                <a:off x="-72538" y="110160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538" y="1101604"/>
                <a:ext cx="386946" cy="28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/>
              <p:nvPr/>
            </p:nvSpPr>
            <p:spPr>
              <a:xfrm>
                <a:off x="1030828" y="15491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28" y="154918"/>
                <a:ext cx="386946" cy="28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/>
              <p:nvPr/>
            </p:nvSpPr>
            <p:spPr>
              <a:xfrm>
                <a:off x="1034005" y="109399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5" y="1093994"/>
                <a:ext cx="386946" cy="28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/>
              <p:nvPr/>
            </p:nvSpPr>
            <p:spPr>
              <a:xfrm>
                <a:off x="1397627" y="499457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27" y="499457"/>
                <a:ext cx="386946" cy="28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/>
              <p:nvPr/>
            </p:nvSpPr>
            <p:spPr>
              <a:xfrm>
                <a:off x="1900516" y="490796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16" y="490796"/>
                <a:ext cx="386946" cy="28546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/>
              <p:nvPr/>
            </p:nvSpPr>
            <p:spPr>
              <a:xfrm>
                <a:off x="2729329" y="-5295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29" y="-52958"/>
                <a:ext cx="386946" cy="28546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/>
              <p:nvPr/>
            </p:nvSpPr>
            <p:spPr>
              <a:xfrm>
                <a:off x="2711816" y="504811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16" y="504811"/>
                <a:ext cx="386946" cy="285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/>
              <p:nvPr/>
            </p:nvSpPr>
            <p:spPr>
              <a:xfrm>
                <a:off x="2711816" y="128624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16" y="1286248"/>
                <a:ext cx="386946" cy="28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/>
              <p:nvPr/>
            </p:nvSpPr>
            <p:spPr>
              <a:xfrm>
                <a:off x="3334584" y="51266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84" y="512664"/>
                <a:ext cx="386946" cy="285463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62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C9846A21-64C5-07D3-E55E-C6B34A35A487}"/>
              </a:ext>
            </a:extLst>
          </p:cNvPr>
          <p:cNvSpPr/>
          <p:nvPr/>
        </p:nvSpPr>
        <p:spPr>
          <a:xfrm>
            <a:off x="176274" y="113115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48774A-827A-C7E5-E43E-070635F6997F}"/>
              </a:ext>
            </a:extLst>
          </p:cNvPr>
          <p:cNvSpPr/>
          <p:nvPr/>
        </p:nvSpPr>
        <p:spPr>
          <a:xfrm>
            <a:off x="2734837" y="719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C70AA-CAC3-9810-A385-6F3AB9DF294F}"/>
              </a:ext>
            </a:extLst>
          </p:cNvPr>
          <p:cNvSpPr/>
          <p:nvPr/>
        </p:nvSpPr>
        <p:spPr>
          <a:xfrm>
            <a:off x="1076741" y="279502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6338C-E5F1-68A8-63C5-F162AD325E30}"/>
              </a:ext>
            </a:extLst>
          </p:cNvPr>
          <p:cNvSpPr/>
          <p:nvPr/>
        </p:nvSpPr>
        <p:spPr>
          <a:xfrm>
            <a:off x="1076739" y="1131908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853AEE-CC28-5AFA-7F1B-5458C8D1AAD7}"/>
              </a:ext>
            </a:extLst>
          </p:cNvPr>
          <p:cNvSpPr/>
          <p:nvPr/>
        </p:nvSpPr>
        <p:spPr>
          <a:xfrm>
            <a:off x="176274" y="285192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ED265-D298-A7CF-7551-31E0B86CA28B}"/>
              </a:ext>
            </a:extLst>
          </p:cNvPr>
          <p:cNvSpPr/>
          <p:nvPr/>
        </p:nvSpPr>
        <p:spPr>
          <a:xfrm>
            <a:off x="2734837" y="1370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186F20-008D-8642-DCE4-7D044E534266}"/>
              </a:ext>
            </a:extLst>
          </p:cNvPr>
          <p:cNvSpPr/>
          <p:nvPr/>
        </p:nvSpPr>
        <p:spPr>
          <a:xfrm>
            <a:off x="2076665" y="719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386A64-8C14-77E9-CFDB-6ED9EDDC9549}"/>
              </a:ext>
            </a:extLst>
          </p:cNvPr>
          <p:cNvSpPr/>
          <p:nvPr/>
        </p:nvSpPr>
        <p:spPr>
          <a:xfrm>
            <a:off x="3393009" y="719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6703964-C171-ABCF-D5E4-897170BC1A45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256968" y="1171506"/>
            <a:ext cx="819773" cy="751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3F83A9C-1825-CA73-BB74-715EF7E21E0E}"/>
              </a:ext>
            </a:extLst>
          </p:cNvPr>
          <p:cNvCxnSpPr>
            <a:cxnSpLocks/>
            <a:stCxn id="5" idx="0"/>
            <a:endCxn id="20" idx="4"/>
          </p:cNvCxnSpPr>
          <p:nvPr/>
        </p:nvCxnSpPr>
        <p:spPr>
          <a:xfrm flipV="1">
            <a:off x="216620" y="365887"/>
            <a:ext cx="0" cy="765273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A2DD4BB0-88BA-6D62-C102-76432C9C02BC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256968" y="319850"/>
            <a:ext cx="819775" cy="5691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EF9BED82-00F8-9785-B302-A62BB7B2FAF5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 flipH="1">
            <a:off x="1157434" y="787982"/>
            <a:ext cx="405005" cy="384272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1F93E9C-DFCD-5F1F-1556-685399892983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631311" y="759453"/>
            <a:ext cx="445354" cy="0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04F4D37-672F-11A7-F845-09332CACBAC9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H="1">
            <a:off x="2145542" y="136822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B3970166-94D5-5EF9-6591-67D45E1BB4F4}"/>
              </a:ext>
            </a:extLst>
          </p:cNvPr>
          <p:cNvCxnSpPr>
            <a:cxnSpLocks/>
            <a:stCxn id="35" idx="2"/>
            <a:endCxn id="8" idx="6"/>
          </p:cNvCxnSpPr>
          <p:nvPr/>
        </p:nvCxnSpPr>
        <p:spPr>
          <a:xfrm flipH="1">
            <a:off x="2815532" y="759453"/>
            <a:ext cx="577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46B3C928-3356-DEE9-570E-0201A420526F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>
          <a:xfrm flipH="1" flipV="1">
            <a:off x="2803715" y="136822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B190918A-8E68-1613-3D9A-97D55AECF27F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>
            <a:off x="2157360" y="759453"/>
            <a:ext cx="577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F453EF0A-4CFF-27D8-5237-A6813143E6AD}"/>
              </a:ext>
            </a:extLst>
          </p:cNvPr>
          <p:cNvCxnSpPr>
            <a:cxnSpLocks/>
            <a:stCxn id="29" idx="1"/>
            <a:endCxn id="32" idx="5"/>
          </p:cNvCxnSpPr>
          <p:nvPr/>
        </p:nvCxnSpPr>
        <p:spPr>
          <a:xfrm flipH="1" flipV="1">
            <a:off x="2145542" y="787982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C400A4F7-3B19-F9B3-A67F-BA78D44F4574}"/>
              </a:ext>
            </a:extLst>
          </p:cNvPr>
          <p:cNvCxnSpPr>
            <a:cxnSpLocks/>
            <a:stCxn id="29" idx="0"/>
            <a:endCxn id="8" idx="4"/>
          </p:cNvCxnSpPr>
          <p:nvPr/>
        </p:nvCxnSpPr>
        <p:spPr>
          <a:xfrm flipV="1">
            <a:off x="2775183" y="799799"/>
            <a:ext cx="0" cy="5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927E92EC-6769-B54D-C9CA-DAD3218185B2}"/>
              </a:ext>
            </a:extLst>
          </p:cNvPr>
          <p:cNvCxnSpPr>
            <a:cxnSpLocks/>
            <a:stCxn id="35" idx="3"/>
            <a:endCxn id="29" idx="7"/>
          </p:cNvCxnSpPr>
          <p:nvPr/>
        </p:nvCxnSpPr>
        <p:spPr>
          <a:xfrm flipH="1">
            <a:off x="2803715" y="787982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AA3FCA0-6751-1444-E965-76F867C844E2}"/>
              </a:ext>
            </a:extLst>
          </p:cNvPr>
          <p:cNvSpPr/>
          <p:nvPr/>
        </p:nvSpPr>
        <p:spPr>
          <a:xfrm>
            <a:off x="1550619" y="719107"/>
            <a:ext cx="80692" cy="80692"/>
          </a:xfrm>
          <a:prstGeom prst="ellipse">
            <a:avLst/>
          </a:prstGeom>
          <a:noFill/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35" name="직선 연결선[R] 334">
            <a:extLst>
              <a:ext uri="{FF2B5EF4-FFF2-40B4-BE49-F238E27FC236}">
                <a16:creationId xmlns:a16="http://schemas.microsoft.com/office/drawing/2014/main" id="{63EC6664-2879-BAA9-D7E7-FEEA2FFE94C2}"/>
              </a:ext>
            </a:extLst>
          </p:cNvPr>
          <p:cNvCxnSpPr>
            <a:cxnSpLocks/>
            <a:stCxn id="5" idx="7"/>
            <a:endCxn id="14" idx="3"/>
          </p:cNvCxnSpPr>
          <p:nvPr/>
        </p:nvCxnSpPr>
        <p:spPr>
          <a:xfrm flipV="1">
            <a:off x="245148" y="348376"/>
            <a:ext cx="843410" cy="794598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3A83865-5891-7339-A9BA-4DFA7CC6688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117085" y="360196"/>
            <a:ext cx="2" cy="771715"/>
          </a:xfrm>
          <a:prstGeom prst="line">
            <a:avLst/>
          </a:prstGeom>
          <a:ln>
            <a:solidFill>
              <a:schemeClr val="tx1">
                <a:alpha val="10953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5BDDB3-D668-6678-DB63-2BF5B4158111}"/>
              </a:ext>
            </a:extLst>
          </p:cNvPr>
          <p:cNvSpPr/>
          <p:nvPr/>
        </p:nvSpPr>
        <p:spPr>
          <a:xfrm>
            <a:off x="2734837" y="6794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/>
              <p:nvPr/>
            </p:nvSpPr>
            <p:spPr>
              <a:xfrm>
                <a:off x="-93540" y="157473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40" y="157473"/>
                <a:ext cx="386946" cy="28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직선 연결선[R] 480">
            <a:extLst>
              <a:ext uri="{FF2B5EF4-FFF2-40B4-BE49-F238E27FC236}">
                <a16:creationId xmlns:a16="http://schemas.microsoft.com/office/drawing/2014/main" id="{1623B97B-EEF0-66BF-D3E7-F9B9D9D2E3B5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>
          <a:xfrm flipV="1">
            <a:off x="2775183" y="148639"/>
            <a:ext cx="0" cy="5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/>
              <p:nvPr/>
            </p:nvSpPr>
            <p:spPr>
              <a:xfrm>
                <a:off x="-67030" y="110160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030" y="1101604"/>
                <a:ext cx="386946" cy="28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/>
              <p:nvPr/>
            </p:nvSpPr>
            <p:spPr>
              <a:xfrm>
                <a:off x="1036336" y="15491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36" y="154918"/>
                <a:ext cx="386946" cy="28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/>
              <p:nvPr/>
            </p:nvSpPr>
            <p:spPr>
              <a:xfrm>
                <a:off x="1039513" y="109399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3" y="1093994"/>
                <a:ext cx="386946" cy="28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/>
              <p:nvPr/>
            </p:nvSpPr>
            <p:spPr>
              <a:xfrm>
                <a:off x="1403135" y="499457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1255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5" y="499457"/>
                <a:ext cx="386946" cy="28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/>
              <p:nvPr/>
            </p:nvSpPr>
            <p:spPr>
              <a:xfrm>
                <a:off x="1906024" y="490796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024" y="490796"/>
                <a:ext cx="386946" cy="28546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/>
              <p:nvPr/>
            </p:nvSpPr>
            <p:spPr>
              <a:xfrm>
                <a:off x="2734837" y="-5295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37" y="-52958"/>
                <a:ext cx="386946" cy="28546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/>
              <p:nvPr/>
            </p:nvSpPr>
            <p:spPr>
              <a:xfrm>
                <a:off x="2717324" y="504811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24" y="504811"/>
                <a:ext cx="386946" cy="285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/>
              <p:nvPr/>
            </p:nvSpPr>
            <p:spPr>
              <a:xfrm>
                <a:off x="2717324" y="128624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24" y="1286248"/>
                <a:ext cx="386946" cy="28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/>
              <p:nvPr/>
            </p:nvSpPr>
            <p:spPr>
              <a:xfrm>
                <a:off x="3340092" y="51266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 xmlns="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92" y="512664"/>
                <a:ext cx="386946" cy="285463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43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/>
              <p:nvPr/>
            </p:nvSpPr>
            <p:spPr>
              <a:xfrm>
                <a:off x="-99048" y="157471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3CDDD49-6FD7-AC14-71D1-2D6628044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48" y="157471"/>
                <a:ext cx="386946" cy="285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C9846A21-64C5-07D3-E55E-C6B34A35A487}"/>
              </a:ext>
            </a:extLst>
          </p:cNvPr>
          <p:cNvSpPr/>
          <p:nvPr/>
        </p:nvSpPr>
        <p:spPr>
          <a:xfrm>
            <a:off x="170766" y="113115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48774A-827A-C7E5-E43E-070635F6997F}"/>
              </a:ext>
            </a:extLst>
          </p:cNvPr>
          <p:cNvSpPr/>
          <p:nvPr/>
        </p:nvSpPr>
        <p:spPr>
          <a:xfrm>
            <a:off x="2729329" y="71910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EC70AA-CAC3-9810-A385-6F3AB9DF294F}"/>
              </a:ext>
            </a:extLst>
          </p:cNvPr>
          <p:cNvSpPr/>
          <p:nvPr/>
        </p:nvSpPr>
        <p:spPr>
          <a:xfrm>
            <a:off x="1071233" y="27950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3A6338C-E5F1-68A8-63C5-F162AD325E30}"/>
              </a:ext>
            </a:extLst>
          </p:cNvPr>
          <p:cNvSpPr/>
          <p:nvPr/>
        </p:nvSpPr>
        <p:spPr>
          <a:xfrm>
            <a:off x="1071231" y="113190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853AEE-CC28-5AFA-7F1B-5458C8D1AAD7}"/>
              </a:ext>
            </a:extLst>
          </p:cNvPr>
          <p:cNvSpPr/>
          <p:nvPr/>
        </p:nvSpPr>
        <p:spPr>
          <a:xfrm>
            <a:off x="170766" y="285193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24ED265-D298-A7CF-7551-31E0B86CA28B}"/>
              </a:ext>
            </a:extLst>
          </p:cNvPr>
          <p:cNvSpPr/>
          <p:nvPr/>
        </p:nvSpPr>
        <p:spPr>
          <a:xfrm>
            <a:off x="2729329" y="137026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0186F20-008D-8642-DCE4-7D044E534266}"/>
              </a:ext>
            </a:extLst>
          </p:cNvPr>
          <p:cNvSpPr/>
          <p:nvPr/>
        </p:nvSpPr>
        <p:spPr>
          <a:xfrm>
            <a:off x="2071157" y="71910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386A64-8C14-77E9-CFDB-6ED9EDDC9549}"/>
              </a:ext>
            </a:extLst>
          </p:cNvPr>
          <p:cNvSpPr/>
          <p:nvPr/>
        </p:nvSpPr>
        <p:spPr>
          <a:xfrm>
            <a:off x="3387501" y="719108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D6703964-C171-ABCF-D5E4-897170BC1A45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251457" y="1171504"/>
            <a:ext cx="819773" cy="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3F83A9C-1825-CA73-BB74-715EF7E21E0E}"/>
              </a:ext>
            </a:extLst>
          </p:cNvPr>
          <p:cNvCxnSpPr>
            <a:cxnSpLocks/>
            <a:stCxn id="5" idx="0"/>
            <a:endCxn id="20" idx="4"/>
          </p:cNvCxnSpPr>
          <p:nvPr/>
        </p:nvCxnSpPr>
        <p:spPr>
          <a:xfrm flipV="1">
            <a:off x="211112" y="365885"/>
            <a:ext cx="0" cy="76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A2DD4BB0-88BA-6D62-C102-76432C9C02BC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251457" y="319848"/>
            <a:ext cx="819775" cy="5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EF9BED82-00F8-9785-B302-A62BB7B2FAF5}"/>
              </a:ext>
            </a:extLst>
          </p:cNvPr>
          <p:cNvCxnSpPr>
            <a:cxnSpLocks/>
            <a:stCxn id="23" idx="3"/>
            <a:endCxn id="17" idx="6"/>
          </p:cNvCxnSpPr>
          <p:nvPr/>
        </p:nvCxnSpPr>
        <p:spPr>
          <a:xfrm flipH="1">
            <a:off x="1151923" y="787983"/>
            <a:ext cx="405005" cy="384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1F93E9C-DFCD-5F1F-1556-685399892983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625803" y="759454"/>
            <a:ext cx="445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504F4D37-672F-11A7-F845-09332CACBAC9}"/>
              </a:ext>
            </a:extLst>
          </p:cNvPr>
          <p:cNvCxnSpPr>
            <a:cxnSpLocks/>
            <a:stCxn id="26" idx="3"/>
            <a:endCxn id="32" idx="7"/>
          </p:cNvCxnSpPr>
          <p:nvPr/>
        </p:nvCxnSpPr>
        <p:spPr>
          <a:xfrm flipH="1">
            <a:off x="2140031" y="136823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B3970166-94D5-5EF9-6591-67D45E1BB4F4}"/>
              </a:ext>
            </a:extLst>
          </p:cNvPr>
          <p:cNvCxnSpPr>
            <a:cxnSpLocks/>
            <a:stCxn id="35" idx="2"/>
            <a:endCxn id="8" idx="6"/>
          </p:cNvCxnSpPr>
          <p:nvPr/>
        </p:nvCxnSpPr>
        <p:spPr>
          <a:xfrm flipH="1">
            <a:off x="2810021" y="759454"/>
            <a:ext cx="577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46B3C928-3356-DEE9-570E-0201A420526F}"/>
              </a:ext>
            </a:extLst>
          </p:cNvPr>
          <p:cNvCxnSpPr>
            <a:cxnSpLocks/>
            <a:stCxn id="35" idx="1"/>
            <a:endCxn id="26" idx="5"/>
          </p:cNvCxnSpPr>
          <p:nvPr/>
        </p:nvCxnSpPr>
        <p:spPr>
          <a:xfrm flipH="1" flipV="1">
            <a:off x="2798204" y="136823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B190918A-8E68-1613-3D9A-97D55AECF27F}"/>
              </a:ext>
            </a:extLst>
          </p:cNvPr>
          <p:cNvCxnSpPr>
            <a:cxnSpLocks/>
            <a:stCxn id="8" idx="2"/>
            <a:endCxn id="32" idx="6"/>
          </p:cNvCxnSpPr>
          <p:nvPr/>
        </p:nvCxnSpPr>
        <p:spPr>
          <a:xfrm flipH="1">
            <a:off x="2151849" y="759454"/>
            <a:ext cx="577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F453EF0A-4CFF-27D8-5237-A6813143E6AD}"/>
              </a:ext>
            </a:extLst>
          </p:cNvPr>
          <p:cNvCxnSpPr>
            <a:cxnSpLocks/>
            <a:stCxn id="29" idx="1"/>
            <a:endCxn id="32" idx="5"/>
          </p:cNvCxnSpPr>
          <p:nvPr/>
        </p:nvCxnSpPr>
        <p:spPr>
          <a:xfrm flipH="1" flipV="1">
            <a:off x="2140031" y="787983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[R] 140">
            <a:extLst>
              <a:ext uri="{FF2B5EF4-FFF2-40B4-BE49-F238E27FC236}">
                <a16:creationId xmlns:a16="http://schemas.microsoft.com/office/drawing/2014/main" id="{C400A4F7-3B19-F9B3-A67F-BA78D44F4574}"/>
              </a:ext>
            </a:extLst>
          </p:cNvPr>
          <p:cNvCxnSpPr>
            <a:cxnSpLocks/>
            <a:stCxn id="29" idx="0"/>
            <a:endCxn id="8" idx="4"/>
          </p:cNvCxnSpPr>
          <p:nvPr/>
        </p:nvCxnSpPr>
        <p:spPr>
          <a:xfrm flipV="1">
            <a:off x="2769675" y="799800"/>
            <a:ext cx="0" cy="5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927E92EC-6769-B54D-C9CA-DAD3218185B2}"/>
              </a:ext>
            </a:extLst>
          </p:cNvPr>
          <p:cNvCxnSpPr>
            <a:cxnSpLocks/>
            <a:stCxn id="35" idx="3"/>
            <a:endCxn id="29" idx="7"/>
          </p:cNvCxnSpPr>
          <p:nvPr/>
        </p:nvCxnSpPr>
        <p:spPr>
          <a:xfrm flipH="1">
            <a:off x="2798204" y="787983"/>
            <a:ext cx="601115" cy="59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AA3FCA0-6751-1444-E965-76F867C844E2}"/>
              </a:ext>
            </a:extLst>
          </p:cNvPr>
          <p:cNvSpPr/>
          <p:nvPr/>
        </p:nvSpPr>
        <p:spPr>
          <a:xfrm>
            <a:off x="1545111" y="719108"/>
            <a:ext cx="80692" cy="8069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35" name="직선 연결선[R] 334">
            <a:extLst>
              <a:ext uri="{FF2B5EF4-FFF2-40B4-BE49-F238E27FC236}">
                <a16:creationId xmlns:a16="http://schemas.microsoft.com/office/drawing/2014/main" id="{63EC6664-2879-BAA9-D7E7-FEEA2FFE94C2}"/>
              </a:ext>
            </a:extLst>
          </p:cNvPr>
          <p:cNvCxnSpPr>
            <a:cxnSpLocks/>
            <a:stCxn id="5" idx="7"/>
            <a:endCxn id="14" idx="3"/>
          </p:cNvCxnSpPr>
          <p:nvPr/>
        </p:nvCxnSpPr>
        <p:spPr>
          <a:xfrm flipV="1">
            <a:off x="239640" y="348377"/>
            <a:ext cx="843410" cy="794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53A83865-5891-7339-A9BA-4DFA7CC66882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111577" y="360194"/>
            <a:ext cx="2" cy="771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85BDDB3-D668-6678-DB63-2BF5B4158111}"/>
              </a:ext>
            </a:extLst>
          </p:cNvPr>
          <p:cNvSpPr/>
          <p:nvPr/>
        </p:nvSpPr>
        <p:spPr>
          <a:xfrm>
            <a:off x="2729329" y="6794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481" name="직선 연결선[R] 480">
            <a:extLst>
              <a:ext uri="{FF2B5EF4-FFF2-40B4-BE49-F238E27FC236}">
                <a16:creationId xmlns:a16="http://schemas.microsoft.com/office/drawing/2014/main" id="{1623B97B-EEF0-66BF-D3E7-F9B9D9D2E3B5}"/>
              </a:ext>
            </a:extLst>
          </p:cNvPr>
          <p:cNvCxnSpPr>
            <a:cxnSpLocks/>
            <a:stCxn id="8" idx="0"/>
            <a:endCxn id="26" idx="4"/>
          </p:cNvCxnSpPr>
          <p:nvPr/>
        </p:nvCxnSpPr>
        <p:spPr>
          <a:xfrm flipV="1">
            <a:off x="2769675" y="148640"/>
            <a:ext cx="0" cy="570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/>
              <p:nvPr/>
            </p:nvSpPr>
            <p:spPr>
              <a:xfrm>
                <a:off x="-72538" y="1101602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0B31076B-41A5-4634-98F9-83DE6D58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538" y="1101602"/>
                <a:ext cx="386946" cy="285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/>
              <p:nvPr/>
            </p:nvSpPr>
            <p:spPr>
              <a:xfrm>
                <a:off x="1030828" y="154916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BAB7AA8-5562-7B08-6935-C1E7D46A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28" y="154916"/>
                <a:ext cx="386946" cy="285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/>
              <p:nvPr/>
            </p:nvSpPr>
            <p:spPr>
              <a:xfrm>
                <a:off x="1034005" y="1093992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EF5A896A-D4DB-E556-B4C0-C75B14C6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5" y="1093992"/>
                <a:ext cx="386946" cy="285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/>
              <p:nvPr/>
            </p:nvSpPr>
            <p:spPr>
              <a:xfrm>
                <a:off x="1397627" y="499455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7953A997-A7CA-D2E9-8404-CE29E038A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27" y="499455"/>
                <a:ext cx="386946" cy="285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/>
              <p:nvPr/>
            </p:nvSpPr>
            <p:spPr>
              <a:xfrm>
                <a:off x="1900516" y="490794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59DFFB3F-7EF8-DE1E-0058-53ED19679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516" y="490794"/>
                <a:ext cx="386946" cy="28546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/>
              <p:nvPr/>
            </p:nvSpPr>
            <p:spPr>
              <a:xfrm>
                <a:off x="2729329" y="-52958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2E7079B9-84F7-88D7-4543-16A5106AA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29" y="-52958"/>
                <a:ext cx="386946" cy="285463"/>
              </a:xfrm>
              <a:prstGeom prst="rect">
                <a:avLst/>
              </a:prstGeom>
              <a:blipFill>
                <a:blip r:embed="rId8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/>
              <p:nvPr/>
            </p:nvSpPr>
            <p:spPr>
              <a:xfrm>
                <a:off x="2711816" y="504809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41141928-4F9C-57C6-3410-CC329ACC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16" y="504809"/>
                <a:ext cx="386946" cy="285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/>
              <p:nvPr/>
            </p:nvSpPr>
            <p:spPr>
              <a:xfrm>
                <a:off x="2711816" y="1286246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405524A-ECC9-C85B-131E-9CCB26F6A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16" y="1286246"/>
                <a:ext cx="386946" cy="2854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/>
              <p:nvPr/>
            </p:nvSpPr>
            <p:spPr>
              <a:xfrm>
                <a:off x="3334584" y="512662"/>
                <a:ext cx="386946" cy="285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55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1255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95C44318-0ED9-D290-3999-8920DB3C7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84" y="512662"/>
                <a:ext cx="386946" cy="285463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13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50</Words>
  <Application>Microsoft Macintosh PowerPoint</Application>
  <PresentationFormat>사용자 지정</PresentationFormat>
  <Paragraphs>50</Paragraphs>
  <Slides>5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4</cp:revision>
  <dcterms:created xsi:type="dcterms:W3CDTF">2024-05-28T12:11:02Z</dcterms:created>
  <dcterms:modified xsi:type="dcterms:W3CDTF">2024-05-29T05:18:19Z</dcterms:modified>
</cp:coreProperties>
</file>