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65" r:id="rId2"/>
    <p:sldId id="267" r:id="rId3"/>
    <p:sldId id="269" r:id="rId4"/>
  </p:sldIdLst>
  <p:sldSz cx="1331913" cy="2232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20"/>
  </p:normalViewPr>
  <p:slideViewPr>
    <p:cSldViewPr snapToGrid="0">
      <p:cViewPr varScale="1">
        <p:scale>
          <a:sx n="400" d="100"/>
          <a:sy n="400" d="100"/>
        </p:scale>
        <p:origin x="8200" y="1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4" y="365288"/>
            <a:ext cx="1132126" cy="777075"/>
          </a:xfrm>
        </p:spPr>
        <p:txBody>
          <a:bodyPr anchor="b"/>
          <a:lstStyle>
            <a:lvl1pPr algn="ctr"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89" y="1172330"/>
            <a:ext cx="998935" cy="538889"/>
          </a:xfrm>
        </p:spPr>
        <p:txBody>
          <a:bodyPr/>
          <a:lstStyle>
            <a:lvl1pPr marL="0" indent="0" algn="ctr">
              <a:buNone/>
              <a:defRPr sz="350"/>
            </a:lvl1pPr>
            <a:lvl2pPr marL="66614" indent="0" algn="ctr">
              <a:buNone/>
              <a:defRPr sz="291"/>
            </a:lvl2pPr>
            <a:lvl3pPr marL="133228" indent="0" algn="ctr">
              <a:buNone/>
              <a:defRPr sz="262"/>
            </a:lvl3pPr>
            <a:lvl4pPr marL="199842" indent="0" algn="ctr">
              <a:buNone/>
              <a:defRPr sz="233"/>
            </a:lvl4pPr>
            <a:lvl5pPr marL="266456" indent="0" algn="ctr">
              <a:buNone/>
              <a:defRPr sz="233"/>
            </a:lvl5pPr>
            <a:lvl6pPr marL="333070" indent="0" algn="ctr">
              <a:buNone/>
              <a:defRPr sz="233"/>
            </a:lvl6pPr>
            <a:lvl7pPr marL="399684" indent="0" algn="ctr">
              <a:buNone/>
              <a:defRPr sz="233"/>
            </a:lvl7pPr>
            <a:lvl8pPr marL="466298" indent="0" algn="ctr">
              <a:buNone/>
              <a:defRPr sz="233"/>
            </a:lvl8pPr>
            <a:lvl9pPr marL="532912" indent="0" algn="ctr">
              <a:buNone/>
              <a:defRPr sz="2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996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68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150" y="118835"/>
            <a:ext cx="287194" cy="18915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69" y="118835"/>
            <a:ext cx="844932" cy="18915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4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38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5" y="556457"/>
            <a:ext cx="1148775" cy="928460"/>
          </a:xfrm>
        </p:spPr>
        <p:txBody>
          <a:bodyPr anchor="b"/>
          <a:lstStyle>
            <a:lvl1pPr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75" y="1493701"/>
            <a:ext cx="1148775" cy="488255"/>
          </a:xfrm>
        </p:spPr>
        <p:txBody>
          <a:bodyPr/>
          <a:lstStyle>
            <a:lvl1pPr marL="0" indent="0">
              <a:buNone/>
              <a:defRPr sz="350">
                <a:solidFill>
                  <a:schemeClr val="tx1">
                    <a:tint val="82000"/>
                  </a:schemeClr>
                </a:solidFill>
              </a:defRPr>
            </a:lvl1pPr>
            <a:lvl2pPr marL="66614" indent="0">
              <a:buNone/>
              <a:defRPr sz="291">
                <a:solidFill>
                  <a:schemeClr val="tx1">
                    <a:tint val="82000"/>
                  </a:schemeClr>
                </a:solidFill>
              </a:defRPr>
            </a:lvl2pPr>
            <a:lvl3pPr marL="133228" indent="0">
              <a:buNone/>
              <a:defRPr sz="262">
                <a:solidFill>
                  <a:schemeClr val="tx1">
                    <a:tint val="82000"/>
                  </a:schemeClr>
                </a:solidFill>
              </a:defRPr>
            </a:lvl3pPr>
            <a:lvl4pPr marL="19984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4pPr>
            <a:lvl5pPr marL="266456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5pPr>
            <a:lvl6pPr marL="333070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6pPr>
            <a:lvl7pPr marL="399684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7pPr>
            <a:lvl8pPr marL="466298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8pPr>
            <a:lvl9pPr marL="53291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9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69" y="594174"/>
            <a:ext cx="566063" cy="14161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281" y="594174"/>
            <a:ext cx="566063" cy="14161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53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18835"/>
            <a:ext cx="1148775" cy="4314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2" y="547156"/>
            <a:ext cx="563462" cy="268153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2" y="815309"/>
            <a:ext cx="563462" cy="11991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281" y="547156"/>
            <a:ext cx="566237" cy="268153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281" y="815309"/>
            <a:ext cx="566237" cy="11991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55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91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48802"/>
            <a:ext cx="429577" cy="520806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36" y="321371"/>
            <a:ext cx="674281" cy="1586184"/>
          </a:xfrm>
        </p:spPr>
        <p:txBody>
          <a:bodyPr/>
          <a:lstStyle>
            <a:lvl1pPr>
              <a:defRPr sz="466"/>
            </a:lvl1pPr>
            <a:lvl2pPr>
              <a:defRPr sz="408"/>
            </a:lvl2pPr>
            <a:lvl3pPr>
              <a:defRPr sz="350"/>
            </a:lvl3pPr>
            <a:lvl4pPr>
              <a:defRPr sz="291"/>
            </a:lvl4pPr>
            <a:lvl5pPr>
              <a:defRPr sz="291"/>
            </a:lvl5pPr>
            <a:lvl6pPr>
              <a:defRPr sz="291"/>
            </a:lvl6pPr>
            <a:lvl7pPr>
              <a:defRPr sz="291"/>
            </a:lvl7pPr>
            <a:lvl8pPr>
              <a:defRPr sz="291"/>
            </a:lvl8pPr>
            <a:lvl9pPr>
              <a:defRPr sz="2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669607"/>
            <a:ext cx="429577" cy="1240531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41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48802"/>
            <a:ext cx="429577" cy="520806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236" y="321371"/>
            <a:ext cx="674281" cy="1586184"/>
          </a:xfrm>
        </p:spPr>
        <p:txBody>
          <a:bodyPr anchor="t"/>
          <a:lstStyle>
            <a:lvl1pPr marL="0" indent="0">
              <a:buNone/>
              <a:defRPr sz="466"/>
            </a:lvl1pPr>
            <a:lvl2pPr marL="66614" indent="0">
              <a:buNone/>
              <a:defRPr sz="408"/>
            </a:lvl2pPr>
            <a:lvl3pPr marL="133228" indent="0">
              <a:buNone/>
              <a:defRPr sz="350"/>
            </a:lvl3pPr>
            <a:lvl4pPr marL="199842" indent="0">
              <a:buNone/>
              <a:defRPr sz="291"/>
            </a:lvl4pPr>
            <a:lvl5pPr marL="266456" indent="0">
              <a:buNone/>
              <a:defRPr sz="291"/>
            </a:lvl5pPr>
            <a:lvl6pPr marL="333070" indent="0">
              <a:buNone/>
              <a:defRPr sz="291"/>
            </a:lvl6pPr>
            <a:lvl7pPr marL="399684" indent="0">
              <a:buNone/>
              <a:defRPr sz="291"/>
            </a:lvl7pPr>
            <a:lvl8pPr marL="466298" indent="0">
              <a:buNone/>
              <a:defRPr sz="291"/>
            </a:lvl8pPr>
            <a:lvl9pPr marL="532912" indent="0">
              <a:buNone/>
              <a:defRPr sz="29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669607"/>
            <a:ext cx="429577" cy="1240531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69" y="118835"/>
            <a:ext cx="1148775" cy="43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69" y="594174"/>
            <a:ext cx="1148775" cy="141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69" y="2068757"/>
            <a:ext cx="29968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38DD4-5F9F-0B47-8F82-DF1033EF25F5}" type="datetimeFigureOut">
              <a:rPr kumimoji="1" lang="ko-KR" altLang="en-US" smtClean="0"/>
              <a:t>2024. 6. 3.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196" y="2068757"/>
            <a:ext cx="449521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664" y="2068757"/>
            <a:ext cx="29968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67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133228" rtl="0" eaLnBrk="1" latinLnBrk="1" hangingPunct="1">
        <a:lnSpc>
          <a:spcPct val="90000"/>
        </a:lnSpc>
        <a:spcBef>
          <a:spcPct val="0"/>
        </a:spcBef>
        <a:buNone/>
        <a:defRPr sz="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7" indent="-33307" algn="l" defTabSz="133228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9992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6653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91" kern="1200">
          <a:solidFill>
            <a:schemeClr val="tx1"/>
          </a:solidFill>
          <a:latin typeface="+mn-lt"/>
          <a:ea typeface="+mn-ea"/>
          <a:cs typeface="+mn-cs"/>
        </a:defRPr>
      </a:lvl3pPr>
      <a:lvl4pPr marL="23314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99763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66377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43299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9960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6621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1pPr>
      <a:lvl2pPr marL="6661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2pPr>
      <a:lvl3pPr marL="13322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3pPr>
      <a:lvl4pPr marL="19984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66456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3307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39968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6629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3291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1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6.png"/><Relationship Id="rId5" Type="http://schemas.openxmlformats.org/officeDocument/2006/relationships/image" Target="../media/image40.png"/><Relationship Id="rId10" Type="http://schemas.openxmlformats.org/officeDocument/2006/relationships/image" Target="../media/image15.png"/><Relationship Id="rId4" Type="http://schemas.openxmlformats.org/officeDocument/2006/relationships/image" Target="../media/image30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17.png"/><Relationship Id="rId7" Type="http://schemas.openxmlformats.org/officeDocument/2006/relationships/image" Target="../media/image6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00.png"/><Relationship Id="rId5" Type="http://schemas.openxmlformats.org/officeDocument/2006/relationships/image" Target="../media/image19.png"/><Relationship Id="rId10" Type="http://schemas.openxmlformats.org/officeDocument/2006/relationships/image" Target="../media/image90.png"/><Relationship Id="rId4" Type="http://schemas.openxmlformats.org/officeDocument/2006/relationships/image" Target="../media/image18.png"/><Relationship Id="rId9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35EEA574-26E3-C2AA-DC4A-BF6F8E173394}"/>
              </a:ext>
            </a:extLst>
          </p:cNvPr>
          <p:cNvGrpSpPr/>
          <p:nvPr/>
        </p:nvGrpSpPr>
        <p:grpSpPr>
          <a:xfrm>
            <a:off x="-71877" y="-113755"/>
            <a:ext cx="1499898" cy="2391444"/>
            <a:chOff x="-71877" y="-113755"/>
            <a:chExt cx="1499898" cy="23914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0606CC-2982-56A5-C3B5-5E803536825F}"/>
                    </a:ext>
                  </a:extLst>
                </p:cNvPr>
                <p:cNvSpPr txBox="1"/>
                <p:nvPr/>
              </p:nvSpPr>
              <p:spPr>
                <a:xfrm>
                  <a:off x="618281" y="70127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0606CC-2982-56A5-C3B5-5E8035368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81" y="701279"/>
                  <a:ext cx="38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9DD836F-C199-3B60-485E-9D95A5363193}"/>
                    </a:ext>
                  </a:extLst>
                </p:cNvPr>
                <p:cNvSpPr txBox="1"/>
                <p:nvPr/>
              </p:nvSpPr>
              <p:spPr>
                <a:xfrm>
                  <a:off x="-71877" y="-113755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9DD836F-C199-3B60-485E-9D95A5363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877" y="-113755"/>
                  <a:ext cx="38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A6D9089-710F-660C-9E85-572F39059914}"/>
                    </a:ext>
                  </a:extLst>
                </p:cNvPr>
                <p:cNvSpPr txBox="1"/>
                <p:nvPr/>
              </p:nvSpPr>
              <p:spPr>
                <a:xfrm>
                  <a:off x="1041075" y="-101055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A6D9089-710F-660C-9E85-572F3905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75" y="-101055"/>
                  <a:ext cx="38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89A9C84-2086-B1C1-3B94-72E01544FB9A}"/>
                    </a:ext>
                  </a:extLst>
                </p:cNvPr>
                <p:cNvSpPr txBox="1"/>
                <p:nvPr/>
              </p:nvSpPr>
              <p:spPr>
                <a:xfrm>
                  <a:off x="1038203" y="42671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89A9C84-2086-B1C1-3B94-72E01544F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03" y="426719"/>
                  <a:ext cx="38694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BC065E7-9A4D-CB70-F254-7D7714696387}"/>
                    </a:ext>
                  </a:extLst>
                </p:cNvPr>
                <p:cNvSpPr txBox="1"/>
                <p:nvPr/>
              </p:nvSpPr>
              <p:spPr>
                <a:xfrm>
                  <a:off x="-66185" y="444236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BC065E7-9A4D-CB70-F254-7D7714696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6185" y="444236"/>
                  <a:ext cx="3869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3E24065-DD14-5719-9EB3-84003D0F1F3E}"/>
                    </a:ext>
                  </a:extLst>
                </p:cNvPr>
                <p:cNvSpPr txBox="1"/>
                <p:nvPr/>
              </p:nvSpPr>
              <p:spPr>
                <a:xfrm>
                  <a:off x="333125" y="984691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3E24065-DD14-5719-9EB3-84003D0F1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25" y="984691"/>
                  <a:ext cx="38694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F0B049-CF48-76D7-AF6F-4278176193E7}"/>
                    </a:ext>
                  </a:extLst>
                </p:cNvPr>
                <p:cNvSpPr txBox="1"/>
                <p:nvPr/>
              </p:nvSpPr>
              <p:spPr>
                <a:xfrm>
                  <a:off x="-63504" y="1608670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F0B049-CF48-76D7-AF6F-427817619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504" y="1608670"/>
                  <a:ext cx="38694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606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18850CB-508B-5341-9EA2-5D36433E9B62}"/>
                    </a:ext>
                  </a:extLst>
                </p:cNvPr>
                <p:cNvSpPr txBox="1"/>
                <p:nvPr/>
              </p:nvSpPr>
              <p:spPr>
                <a:xfrm>
                  <a:off x="630259" y="1603900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18850CB-508B-5341-9EA2-5D36433E9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59" y="1603900"/>
                  <a:ext cx="38694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31C454E-9C88-3B6C-001B-7480DAB87C4B}"/>
                    </a:ext>
                  </a:extLst>
                </p:cNvPr>
                <p:cNvSpPr txBox="1"/>
                <p:nvPr/>
              </p:nvSpPr>
              <p:spPr>
                <a:xfrm>
                  <a:off x="1041075" y="1650021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31C454E-9C88-3B6C-001B-7480DAB87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75" y="1650021"/>
                  <a:ext cx="386946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D2BC067-8AB8-BB23-58AD-43A8B623C3D6}"/>
                    </a:ext>
                  </a:extLst>
                </p:cNvPr>
                <p:cNvSpPr txBox="1"/>
                <p:nvPr/>
              </p:nvSpPr>
              <p:spPr>
                <a:xfrm>
                  <a:off x="647277" y="187757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D2BC067-8AB8-BB23-58AD-43A8B623C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77" y="1877579"/>
                  <a:ext cx="386946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304D6CCB-04DF-C609-C22F-20DBD3DB84A4}"/>
                </a:ext>
              </a:extLst>
            </p:cNvPr>
            <p:cNvCxnSpPr>
              <a:cxnSpLocks/>
              <a:stCxn id="24" idx="6"/>
            </p:cNvCxnSpPr>
            <p:nvPr/>
          </p:nvCxnSpPr>
          <p:spPr>
            <a:xfrm flipH="1">
              <a:off x="260920" y="151457"/>
              <a:ext cx="751" cy="499098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3C935346-3BBD-84C8-C3C6-03C063DB7D67}"/>
                </a:ext>
              </a:extLst>
            </p:cNvPr>
            <p:cNvCxnSpPr>
              <a:cxnSpLocks/>
              <a:stCxn id="24" idx="0"/>
              <a:endCxn id="30" idx="4"/>
            </p:cNvCxnSpPr>
            <p:nvPr/>
          </p:nvCxnSpPr>
          <p:spPr>
            <a:xfrm>
              <a:off x="302021" y="111111"/>
              <a:ext cx="752573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C0CCADB4-F717-00A5-7C71-F37ECD590CEB}"/>
                </a:ext>
              </a:extLst>
            </p:cNvPr>
            <p:cNvCxnSpPr>
              <a:cxnSpLocks/>
              <a:endCxn id="30" idx="6"/>
            </p:cNvCxnSpPr>
            <p:nvPr/>
          </p:nvCxnSpPr>
          <p:spPr>
            <a:xfrm flipH="1" flipV="1">
              <a:off x="1094934" y="151457"/>
              <a:ext cx="5690" cy="49910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313571E-79FF-AE66-EE0E-408160B8FCFA}"/>
                </a:ext>
              </a:extLst>
            </p:cNvPr>
            <p:cNvCxnSpPr>
              <a:cxnSpLocks/>
              <a:stCxn id="37" idx="3"/>
              <a:endCxn id="28" idx="6"/>
            </p:cNvCxnSpPr>
            <p:nvPr/>
          </p:nvCxnSpPr>
          <p:spPr>
            <a:xfrm flipH="1" flipV="1">
              <a:off x="260924" y="686797"/>
              <a:ext cx="387447" cy="20497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C2D6707D-C48A-BA02-6473-38F0A2D7F315}"/>
                </a:ext>
              </a:extLst>
            </p:cNvPr>
            <p:cNvCxnSpPr>
              <a:cxnSpLocks/>
              <a:stCxn id="33" idx="2"/>
              <a:endCxn id="37" idx="6"/>
            </p:cNvCxnSpPr>
            <p:nvPr/>
          </p:nvCxnSpPr>
          <p:spPr>
            <a:xfrm flipV="1">
              <a:off x="676894" y="960648"/>
              <a:ext cx="0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C405E33-15C5-8FFD-D473-AD669CE41B5F}"/>
                </a:ext>
              </a:extLst>
            </p:cNvPr>
            <p:cNvCxnSpPr>
              <a:cxnSpLocks/>
              <a:stCxn id="39" idx="3"/>
              <a:endCxn id="33" idx="7"/>
            </p:cNvCxnSpPr>
            <p:nvPr/>
          </p:nvCxnSpPr>
          <p:spPr>
            <a:xfrm flipH="1" flipV="1">
              <a:off x="705425" y="1320144"/>
              <a:ext cx="511551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F489D9E9-2E7A-45CB-C2E2-F4E87BA85734}"/>
                </a:ext>
              </a:extLst>
            </p:cNvPr>
            <p:cNvCxnSpPr>
              <a:cxnSpLocks/>
              <a:stCxn id="34" idx="1"/>
              <a:endCxn id="39" idx="5"/>
            </p:cNvCxnSpPr>
            <p:nvPr/>
          </p:nvCxnSpPr>
          <p:spPr>
            <a:xfrm flipV="1">
              <a:off x="705425" y="1691457"/>
              <a:ext cx="511551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F1039C95-7012-FE42-E2CF-756860F847DA}"/>
                </a:ext>
              </a:extLst>
            </p:cNvPr>
            <p:cNvCxnSpPr>
              <a:cxnSpLocks/>
              <a:stCxn id="25" idx="2"/>
              <a:endCxn id="33" idx="6"/>
            </p:cNvCxnSpPr>
            <p:nvPr/>
          </p:nvCxnSpPr>
          <p:spPr>
            <a:xfrm flipH="1" flipV="1">
              <a:off x="676896" y="1331961"/>
              <a:ext cx="1587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3D8BADC-CFDA-1E2B-8707-8A1192DFB352}"/>
                </a:ext>
              </a:extLst>
            </p:cNvPr>
            <p:cNvCxnSpPr>
              <a:cxnSpLocks/>
              <a:stCxn id="31" idx="1"/>
              <a:endCxn id="33" idx="5"/>
            </p:cNvCxnSpPr>
            <p:nvPr/>
          </p:nvCxnSpPr>
          <p:spPr>
            <a:xfrm flipV="1">
              <a:off x="139990" y="1320144"/>
              <a:ext cx="508377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FC206F2A-A98E-9D48-FD73-AD3E817D0BD9}"/>
                </a:ext>
              </a:extLst>
            </p:cNvPr>
            <p:cNvCxnSpPr>
              <a:cxnSpLocks/>
              <a:stCxn id="31" idx="0"/>
              <a:endCxn id="25" idx="4"/>
            </p:cNvCxnSpPr>
            <p:nvPr/>
          </p:nvCxnSpPr>
          <p:spPr>
            <a:xfrm>
              <a:off x="151805" y="1662926"/>
              <a:ext cx="48633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BEE5D54-5861-2364-E1D1-E45EEC4FF78E}"/>
                </a:ext>
              </a:extLst>
            </p:cNvPr>
            <p:cNvCxnSpPr>
              <a:cxnSpLocks/>
              <a:stCxn id="34" idx="3"/>
              <a:endCxn id="31" idx="7"/>
            </p:cNvCxnSpPr>
            <p:nvPr/>
          </p:nvCxnSpPr>
          <p:spPr>
            <a:xfrm flipH="1" flipV="1">
              <a:off x="139990" y="1691457"/>
              <a:ext cx="508377" cy="314255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E5C2240-ECDC-F9DB-F571-28BFE06D8976}"/>
                </a:ext>
              </a:extLst>
            </p:cNvPr>
            <p:cNvCxnSpPr>
              <a:cxnSpLocks/>
              <a:stCxn id="24" idx="7"/>
            </p:cNvCxnSpPr>
            <p:nvPr/>
          </p:nvCxnSpPr>
          <p:spPr>
            <a:xfrm>
              <a:off x="290200" y="139640"/>
              <a:ext cx="781897" cy="522734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AB54EBB1-B6A4-F992-1F9B-46F9B023B1A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264" y="652801"/>
              <a:ext cx="759014" cy="2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008669C0-BA0F-05DD-74DB-72BEA254D691}"/>
                </a:ext>
              </a:extLst>
            </p:cNvPr>
            <p:cNvCxnSpPr>
              <a:cxnSpLocks/>
              <a:stCxn id="25" idx="0"/>
              <a:endCxn id="39" idx="4"/>
            </p:cNvCxnSpPr>
            <p:nvPr/>
          </p:nvCxnSpPr>
          <p:spPr>
            <a:xfrm>
              <a:off x="718827" y="1662926"/>
              <a:ext cx="486330" cy="0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D1ED4D-ADDD-2409-681C-BC062CF9F7B4}"/>
                </a:ext>
              </a:extLst>
            </p:cNvPr>
            <p:cNvSpPr/>
            <p:nvPr/>
          </p:nvSpPr>
          <p:spPr>
            <a:xfrm rot="5400000">
              <a:off x="221323" y="7076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74E083C-73F3-40A4-FB42-1D82E0CADDF3}"/>
                </a:ext>
              </a:extLst>
            </p:cNvPr>
            <p:cNvSpPr/>
            <p:nvPr/>
          </p:nvSpPr>
          <p:spPr>
            <a:xfrm rot="5400000">
              <a:off x="638135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BE117D2-0CA0-EFB8-99BB-327ABB64BBC3}"/>
                </a:ext>
              </a:extLst>
            </p:cNvPr>
            <p:cNvSpPr/>
            <p:nvPr/>
          </p:nvSpPr>
          <p:spPr>
            <a:xfrm rot="5400000">
              <a:off x="1060278" y="606107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EB11345-DDC5-A0B3-8C01-3230355728D2}"/>
                </a:ext>
              </a:extLst>
            </p:cNvPr>
            <p:cNvSpPr/>
            <p:nvPr/>
          </p:nvSpPr>
          <p:spPr>
            <a:xfrm rot="5400000">
              <a:off x="220572" y="60610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7F39F8C-4424-E6DF-160C-6F39A695F2C5}"/>
                </a:ext>
              </a:extLst>
            </p:cNvPr>
            <p:cNvSpPr/>
            <p:nvPr/>
          </p:nvSpPr>
          <p:spPr>
            <a:xfrm rot="5400000">
              <a:off x="1054588" y="70765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>
                <a:solidFill>
                  <a:srgbClr val="FF0000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7CA3FB1-9F9A-4546-73BF-59E0184D1872}"/>
                </a:ext>
              </a:extLst>
            </p:cNvPr>
            <p:cNvSpPr/>
            <p:nvPr/>
          </p:nvSpPr>
          <p:spPr>
            <a:xfrm rot="5400000">
              <a:off x="71113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837338C-D6F4-D35C-FCAA-AA4B5E72E041}"/>
                </a:ext>
              </a:extLst>
            </p:cNvPr>
            <p:cNvSpPr/>
            <p:nvPr/>
          </p:nvSpPr>
          <p:spPr>
            <a:xfrm rot="5400000">
              <a:off x="636548" y="1251267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00AF1F6-B473-8B49-3F1D-87930E59E86C}"/>
                </a:ext>
              </a:extLst>
            </p:cNvPr>
            <p:cNvSpPr/>
            <p:nvPr/>
          </p:nvSpPr>
          <p:spPr>
            <a:xfrm rot="5400000">
              <a:off x="636548" y="1993893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FABB1850-487C-905A-9B10-5065C7D18F7D}"/>
                </a:ext>
              </a:extLst>
            </p:cNvPr>
            <p:cNvCxnSpPr>
              <a:cxnSpLocks/>
              <a:stCxn id="34" idx="2"/>
              <a:endCxn id="25" idx="6"/>
            </p:cNvCxnSpPr>
            <p:nvPr/>
          </p:nvCxnSpPr>
          <p:spPr>
            <a:xfrm flipV="1">
              <a:off x="676896" y="1703274"/>
              <a:ext cx="1587" cy="290621"/>
            </a:xfrm>
            <a:prstGeom prst="line">
              <a:avLst/>
            </a:prstGeom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CBEB52F-8199-DD29-1655-EA58C8B64F3C}"/>
                </a:ext>
              </a:extLst>
            </p:cNvPr>
            <p:cNvSpPr/>
            <p:nvPr/>
          </p:nvSpPr>
          <p:spPr>
            <a:xfrm rot="5400000">
              <a:off x="636548" y="879954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98B188D-CFF8-C1D4-446F-3081F158F1E1}"/>
                </a:ext>
              </a:extLst>
            </p:cNvPr>
            <p:cNvSpPr/>
            <p:nvPr/>
          </p:nvSpPr>
          <p:spPr>
            <a:xfrm rot="5400000">
              <a:off x="1205157" y="1622580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</p:grpSp>
    </p:spTree>
    <p:extLst>
      <p:ext uri="{BB962C8B-B14F-4D97-AF65-F5344CB8AC3E}">
        <p14:creationId xmlns:p14="http://schemas.microsoft.com/office/powerpoint/2010/main" val="36380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60920" y="151457"/>
            <a:ext cx="751" cy="4990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1" y="111111"/>
            <a:ext cx="75257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endCxn id="30" idx="6"/>
          </p:cNvCxnSpPr>
          <p:nvPr/>
        </p:nvCxnSpPr>
        <p:spPr>
          <a:xfrm flipH="1" flipV="1">
            <a:off x="1094934" y="151457"/>
            <a:ext cx="5690" cy="4991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4" y="686797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60648"/>
            <a:ext cx="0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5" y="1320144"/>
            <a:ext cx="511551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5" y="1691457"/>
            <a:ext cx="511551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6" y="1331961"/>
            <a:ext cx="1587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0" y="1320144"/>
            <a:ext cx="508377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662926"/>
            <a:ext cx="486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0" y="1691457"/>
            <a:ext cx="508377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</p:cNvCxnSpPr>
          <p:nvPr/>
        </p:nvCxnSpPr>
        <p:spPr>
          <a:xfrm>
            <a:off x="290200" y="139640"/>
            <a:ext cx="781897" cy="52273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</p:cNvCxnSpPr>
          <p:nvPr/>
        </p:nvCxnSpPr>
        <p:spPr>
          <a:xfrm flipH="1" flipV="1">
            <a:off x="301264" y="652801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662926"/>
            <a:ext cx="486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7076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62258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60610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60610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7076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62258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5126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1993893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6" y="1703274"/>
            <a:ext cx="1587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7995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62258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310308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60920" y="151457"/>
            <a:ext cx="751" cy="4990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1" y="111111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endCxn id="30" idx="6"/>
          </p:cNvCxnSpPr>
          <p:nvPr/>
        </p:nvCxnSpPr>
        <p:spPr>
          <a:xfrm flipH="1" flipV="1">
            <a:off x="1094934" y="151457"/>
            <a:ext cx="5690" cy="4991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4" y="686797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60648"/>
            <a:ext cx="0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5" y="1320144"/>
            <a:ext cx="511551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5" y="1691457"/>
            <a:ext cx="511551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6" y="1331961"/>
            <a:ext cx="1587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0" y="1320144"/>
            <a:ext cx="508377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662926"/>
            <a:ext cx="48633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0" y="1691457"/>
            <a:ext cx="508377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</p:cNvCxnSpPr>
          <p:nvPr/>
        </p:nvCxnSpPr>
        <p:spPr>
          <a:xfrm>
            <a:off x="290200" y="139640"/>
            <a:ext cx="781897" cy="522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</p:cNvCxnSpPr>
          <p:nvPr/>
        </p:nvCxnSpPr>
        <p:spPr>
          <a:xfrm flipH="1" flipV="1">
            <a:off x="301264" y="652801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662926"/>
            <a:ext cx="48633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70765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60610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606105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70765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5126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199389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6" y="1703274"/>
            <a:ext cx="1587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7995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89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30</Words>
  <Application>Microsoft Macintosh PowerPoint</Application>
  <PresentationFormat>사용자 지정</PresentationFormat>
  <Paragraphs>30</Paragraphs>
  <Slides>3</Slides>
  <Notes>0</Notes>
  <HiddenSlides>3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김송 (컴퓨터공학과)</dc:creator>
  <cp:lastModifiedBy>(대학원생) 김송 (컴퓨터공학과)</cp:lastModifiedBy>
  <cp:revision>24</cp:revision>
  <dcterms:created xsi:type="dcterms:W3CDTF">2024-05-28T12:11:02Z</dcterms:created>
  <dcterms:modified xsi:type="dcterms:W3CDTF">2024-06-03T00:54:36Z</dcterms:modified>
</cp:coreProperties>
</file>