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65" r:id="rId2"/>
    <p:sldId id="267" r:id="rId3"/>
    <p:sldId id="269" r:id="rId4"/>
  </p:sldIdLst>
  <p:sldSz cx="1331913" cy="2232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/>
    <p:restoredTop sz="94720"/>
  </p:normalViewPr>
  <p:slideViewPr>
    <p:cSldViewPr snapToGrid="0">
      <p:cViewPr varScale="1">
        <p:scale>
          <a:sx n="400" d="100"/>
          <a:sy n="400" d="100"/>
        </p:scale>
        <p:origin x="6904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4" y="365288"/>
            <a:ext cx="1132126" cy="777075"/>
          </a:xfrm>
        </p:spPr>
        <p:txBody>
          <a:bodyPr anchor="b"/>
          <a:lstStyle>
            <a:lvl1pPr algn="ctr"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89" y="1172330"/>
            <a:ext cx="998935" cy="538889"/>
          </a:xfrm>
        </p:spPr>
        <p:txBody>
          <a:bodyPr/>
          <a:lstStyle>
            <a:lvl1pPr marL="0" indent="0" algn="ctr">
              <a:buNone/>
              <a:defRPr sz="350"/>
            </a:lvl1pPr>
            <a:lvl2pPr marL="66614" indent="0" algn="ctr">
              <a:buNone/>
              <a:defRPr sz="291"/>
            </a:lvl2pPr>
            <a:lvl3pPr marL="133228" indent="0" algn="ctr">
              <a:buNone/>
              <a:defRPr sz="262"/>
            </a:lvl3pPr>
            <a:lvl4pPr marL="199842" indent="0" algn="ctr">
              <a:buNone/>
              <a:defRPr sz="233"/>
            </a:lvl4pPr>
            <a:lvl5pPr marL="266456" indent="0" algn="ctr">
              <a:buNone/>
              <a:defRPr sz="233"/>
            </a:lvl5pPr>
            <a:lvl6pPr marL="333070" indent="0" algn="ctr">
              <a:buNone/>
              <a:defRPr sz="233"/>
            </a:lvl6pPr>
            <a:lvl7pPr marL="399684" indent="0" algn="ctr">
              <a:buNone/>
              <a:defRPr sz="233"/>
            </a:lvl7pPr>
            <a:lvl8pPr marL="466298" indent="0" algn="ctr">
              <a:buNone/>
              <a:defRPr sz="233"/>
            </a:lvl8pPr>
            <a:lvl9pPr marL="532912" indent="0" algn="ctr">
              <a:buNone/>
              <a:defRPr sz="2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996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68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150" y="118835"/>
            <a:ext cx="287194" cy="18915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69" y="118835"/>
            <a:ext cx="844932" cy="18915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4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38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5" y="556457"/>
            <a:ext cx="1148775" cy="928460"/>
          </a:xfrm>
        </p:spPr>
        <p:txBody>
          <a:bodyPr anchor="b"/>
          <a:lstStyle>
            <a:lvl1pPr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75" y="1493701"/>
            <a:ext cx="1148775" cy="488255"/>
          </a:xfrm>
        </p:spPr>
        <p:txBody>
          <a:bodyPr/>
          <a:lstStyle>
            <a:lvl1pPr marL="0" indent="0">
              <a:buNone/>
              <a:defRPr sz="350">
                <a:solidFill>
                  <a:schemeClr val="tx1">
                    <a:tint val="82000"/>
                  </a:schemeClr>
                </a:solidFill>
              </a:defRPr>
            </a:lvl1pPr>
            <a:lvl2pPr marL="66614" indent="0">
              <a:buNone/>
              <a:defRPr sz="291">
                <a:solidFill>
                  <a:schemeClr val="tx1">
                    <a:tint val="82000"/>
                  </a:schemeClr>
                </a:solidFill>
              </a:defRPr>
            </a:lvl2pPr>
            <a:lvl3pPr marL="133228" indent="0">
              <a:buNone/>
              <a:defRPr sz="262">
                <a:solidFill>
                  <a:schemeClr val="tx1">
                    <a:tint val="82000"/>
                  </a:schemeClr>
                </a:solidFill>
              </a:defRPr>
            </a:lvl3pPr>
            <a:lvl4pPr marL="19984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4pPr>
            <a:lvl5pPr marL="266456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5pPr>
            <a:lvl6pPr marL="333070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6pPr>
            <a:lvl7pPr marL="399684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7pPr>
            <a:lvl8pPr marL="466298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8pPr>
            <a:lvl9pPr marL="53291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9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69" y="594174"/>
            <a:ext cx="566063" cy="14161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281" y="594174"/>
            <a:ext cx="566063" cy="14161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53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18835"/>
            <a:ext cx="1148775" cy="4314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2" y="547156"/>
            <a:ext cx="563462" cy="268153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2" y="815309"/>
            <a:ext cx="563462" cy="11991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281" y="547156"/>
            <a:ext cx="566237" cy="268153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281" y="815309"/>
            <a:ext cx="566237" cy="11991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55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91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48802"/>
            <a:ext cx="429577" cy="520806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36" y="321371"/>
            <a:ext cx="674281" cy="1586184"/>
          </a:xfrm>
        </p:spPr>
        <p:txBody>
          <a:bodyPr/>
          <a:lstStyle>
            <a:lvl1pPr>
              <a:defRPr sz="466"/>
            </a:lvl1pPr>
            <a:lvl2pPr>
              <a:defRPr sz="408"/>
            </a:lvl2pPr>
            <a:lvl3pPr>
              <a:defRPr sz="350"/>
            </a:lvl3pPr>
            <a:lvl4pPr>
              <a:defRPr sz="291"/>
            </a:lvl4pPr>
            <a:lvl5pPr>
              <a:defRPr sz="291"/>
            </a:lvl5pPr>
            <a:lvl6pPr>
              <a:defRPr sz="291"/>
            </a:lvl6pPr>
            <a:lvl7pPr>
              <a:defRPr sz="291"/>
            </a:lvl7pPr>
            <a:lvl8pPr>
              <a:defRPr sz="291"/>
            </a:lvl8pPr>
            <a:lvl9pPr>
              <a:defRPr sz="2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669607"/>
            <a:ext cx="429577" cy="1240531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41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48802"/>
            <a:ext cx="429577" cy="520806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236" y="321371"/>
            <a:ext cx="674281" cy="1586184"/>
          </a:xfrm>
        </p:spPr>
        <p:txBody>
          <a:bodyPr anchor="t"/>
          <a:lstStyle>
            <a:lvl1pPr marL="0" indent="0">
              <a:buNone/>
              <a:defRPr sz="466"/>
            </a:lvl1pPr>
            <a:lvl2pPr marL="66614" indent="0">
              <a:buNone/>
              <a:defRPr sz="408"/>
            </a:lvl2pPr>
            <a:lvl3pPr marL="133228" indent="0">
              <a:buNone/>
              <a:defRPr sz="350"/>
            </a:lvl3pPr>
            <a:lvl4pPr marL="199842" indent="0">
              <a:buNone/>
              <a:defRPr sz="291"/>
            </a:lvl4pPr>
            <a:lvl5pPr marL="266456" indent="0">
              <a:buNone/>
              <a:defRPr sz="291"/>
            </a:lvl5pPr>
            <a:lvl6pPr marL="333070" indent="0">
              <a:buNone/>
              <a:defRPr sz="291"/>
            </a:lvl6pPr>
            <a:lvl7pPr marL="399684" indent="0">
              <a:buNone/>
              <a:defRPr sz="291"/>
            </a:lvl7pPr>
            <a:lvl8pPr marL="466298" indent="0">
              <a:buNone/>
              <a:defRPr sz="291"/>
            </a:lvl8pPr>
            <a:lvl9pPr marL="532912" indent="0">
              <a:buNone/>
              <a:defRPr sz="29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669607"/>
            <a:ext cx="429577" cy="1240531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69" y="118835"/>
            <a:ext cx="1148775" cy="43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69" y="594174"/>
            <a:ext cx="1148775" cy="141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69" y="2068757"/>
            <a:ext cx="29968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196" y="2068757"/>
            <a:ext cx="449521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664" y="2068757"/>
            <a:ext cx="29968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67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133228" rtl="0" eaLnBrk="1" latinLnBrk="1" hangingPunct="1">
        <a:lnSpc>
          <a:spcPct val="90000"/>
        </a:lnSpc>
        <a:spcBef>
          <a:spcPct val="0"/>
        </a:spcBef>
        <a:buNone/>
        <a:defRPr sz="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7" indent="-33307" algn="l" defTabSz="133228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9992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6653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91" kern="1200">
          <a:solidFill>
            <a:schemeClr val="tx1"/>
          </a:solidFill>
          <a:latin typeface="+mn-lt"/>
          <a:ea typeface="+mn-ea"/>
          <a:cs typeface="+mn-cs"/>
        </a:defRPr>
      </a:lvl3pPr>
      <a:lvl4pPr marL="23314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99763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66377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43299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9960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6621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1pPr>
      <a:lvl2pPr marL="6661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2pPr>
      <a:lvl3pPr marL="13322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3pPr>
      <a:lvl4pPr marL="19984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66456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3307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39968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6629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3291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60920" y="151457"/>
            <a:ext cx="751" cy="4990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1" y="111111"/>
            <a:ext cx="75257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endCxn id="30" idx="6"/>
          </p:cNvCxnSpPr>
          <p:nvPr/>
        </p:nvCxnSpPr>
        <p:spPr>
          <a:xfrm flipH="1" flipV="1">
            <a:off x="1094934" y="151457"/>
            <a:ext cx="5690" cy="4991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4" y="686797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60648"/>
            <a:ext cx="0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5" y="1320144"/>
            <a:ext cx="511551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5" y="1691457"/>
            <a:ext cx="511551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6" y="1331961"/>
            <a:ext cx="1587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0" y="1320144"/>
            <a:ext cx="508377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662926"/>
            <a:ext cx="48633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0" y="1691457"/>
            <a:ext cx="508377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</p:cNvCxnSpPr>
          <p:nvPr/>
        </p:nvCxnSpPr>
        <p:spPr>
          <a:xfrm>
            <a:off x="290200" y="139640"/>
            <a:ext cx="781897" cy="52273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</p:cNvCxnSpPr>
          <p:nvPr/>
        </p:nvCxnSpPr>
        <p:spPr>
          <a:xfrm flipH="1" flipV="1">
            <a:off x="301264" y="652801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662926"/>
            <a:ext cx="48633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7076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60610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60610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7076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5126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199389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6" y="1703274"/>
            <a:ext cx="1587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79954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36380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60920" y="151457"/>
            <a:ext cx="751" cy="4990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1" y="111111"/>
            <a:ext cx="75257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endCxn id="30" idx="6"/>
          </p:cNvCxnSpPr>
          <p:nvPr/>
        </p:nvCxnSpPr>
        <p:spPr>
          <a:xfrm flipH="1" flipV="1">
            <a:off x="1094934" y="151457"/>
            <a:ext cx="5690" cy="4991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4" y="686797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60648"/>
            <a:ext cx="0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5" y="1320144"/>
            <a:ext cx="511551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5" y="1691457"/>
            <a:ext cx="511551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6" y="1331961"/>
            <a:ext cx="1587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0" y="1320144"/>
            <a:ext cx="508377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662926"/>
            <a:ext cx="486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0" y="1691457"/>
            <a:ext cx="508377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</p:cNvCxnSpPr>
          <p:nvPr/>
        </p:nvCxnSpPr>
        <p:spPr>
          <a:xfrm>
            <a:off x="290200" y="139640"/>
            <a:ext cx="781897" cy="52273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</p:cNvCxnSpPr>
          <p:nvPr/>
        </p:nvCxnSpPr>
        <p:spPr>
          <a:xfrm flipH="1" flipV="1">
            <a:off x="301264" y="652801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662926"/>
            <a:ext cx="486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7076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62258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60610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60610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7076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62258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5126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1993893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6" y="1703274"/>
            <a:ext cx="1587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7995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62258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310308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60920" y="151457"/>
            <a:ext cx="751" cy="4990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1" y="111111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endCxn id="30" idx="6"/>
          </p:cNvCxnSpPr>
          <p:nvPr/>
        </p:nvCxnSpPr>
        <p:spPr>
          <a:xfrm flipH="1" flipV="1">
            <a:off x="1094934" y="151457"/>
            <a:ext cx="5690" cy="4991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4" y="686797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60648"/>
            <a:ext cx="0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5" y="1320144"/>
            <a:ext cx="511551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5" y="1691457"/>
            <a:ext cx="511551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6" y="1331961"/>
            <a:ext cx="1587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0" y="1320144"/>
            <a:ext cx="508377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662926"/>
            <a:ext cx="48633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0" y="1691457"/>
            <a:ext cx="508377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</p:cNvCxnSpPr>
          <p:nvPr/>
        </p:nvCxnSpPr>
        <p:spPr>
          <a:xfrm>
            <a:off x="290200" y="139640"/>
            <a:ext cx="781897" cy="522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</p:cNvCxnSpPr>
          <p:nvPr/>
        </p:nvCxnSpPr>
        <p:spPr>
          <a:xfrm flipH="1" flipV="1">
            <a:off x="301264" y="652801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662926"/>
            <a:ext cx="48633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70765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60610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606105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70765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5126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199389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6" y="1703274"/>
            <a:ext cx="1587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7995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8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30</Words>
  <Application>Microsoft Macintosh PowerPoint</Application>
  <PresentationFormat>사용자 지정</PresentationFormat>
  <Paragraphs>30</Paragraphs>
  <Slides>3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김송 (컴퓨터공학과)</dc:creator>
  <cp:lastModifiedBy>(대학원생) 김송 (컴퓨터공학과)</cp:lastModifiedBy>
  <cp:revision>22</cp:revision>
  <dcterms:created xsi:type="dcterms:W3CDTF">2024-05-28T12:11:02Z</dcterms:created>
  <dcterms:modified xsi:type="dcterms:W3CDTF">2024-06-01T15:38:46Z</dcterms:modified>
</cp:coreProperties>
</file>