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2" r:id="rId1"/>
  </p:sldMasterIdLst>
  <p:sldIdLst>
    <p:sldId id="265" r:id="rId2"/>
    <p:sldId id="267" r:id="rId3"/>
    <p:sldId id="269" r:id="rId4"/>
    <p:sldId id="268" r:id="rId5"/>
    <p:sldId id="266" r:id="rId6"/>
    <p:sldId id="263" r:id="rId7"/>
    <p:sldId id="264" r:id="rId8"/>
  </p:sldIdLst>
  <p:sldSz cx="1331913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89"/>
    <p:restoredTop sz="94720"/>
  </p:normalViewPr>
  <p:slideViewPr>
    <p:cSldViewPr snapToGrid="0">
      <p:cViewPr varScale="1">
        <p:scale>
          <a:sx n="400" d="100"/>
          <a:sy n="400" d="100"/>
        </p:scale>
        <p:origin x="6904" y="1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894" y="365288"/>
            <a:ext cx="1132126" cy="777075"/>
          </a:xfrm>
        </p:spPr>
        <p:txBody>
          <a:bodyPr anchor="b"/>
          <a:lstStyle>
            <a:lvl1pPr algn="ctr"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489" y="1172330"/>
            <a:ext cx="998935" cy="538889"/>
          </a:xfrm>
        </p:spPr>
        <p:txBody>
          <a:bodyPr/>
          <a:lstStyle>
            <a:lvl1pPr marL="0" indent="0" algn="ctr">
              <a:buNone/>
              <a:defRPr sz="350"/>
            </a:lvl1pPr>
            <a:lvl2pPr marL="66614" indent="0" algn="ctr">
              <a:buNone/>
              <a:defRPr sz="291"/>
            </a:lvl2pPr>
            <a:lvl3pPr marL="133228" indent="0" algn="ctr">
              <a:buNone/>
              <a:defRPr sz="262"/>
            </a:lvl3pPr>
            <a:lvl4pPr marL="199842" indent="0" algn="ctr">
              <a:buNone/>
              <a:defRPr sz="233"/>
            </a:lvl4pPr>
            <a:lvl5pPr marL="266456" indent="0" algn="ctr">
              <a:buNone/>
              <a:defRPr sz="233"/>
            </a:lvl5pPr>
            <a:lvl6pPr marL="333070" indent="0" algn="ctr">
              <a:buNone/>
              <a:defRPr sz="233"/>
            </a:lvl6pPr>
            <a:lvl7pPr marL="399684" indent="0" algn="ctr">
              <a:buNone/>
              <a:defRPr sz="233"/>
            </a:lvl7pPr>
            <a:lvl8pPr marL="466298" indent="0" algn="ctr">
              <a:buNone/>
              <a:defRPr sz="233"/>
            </a:lvl8pPr>
            <a:lvl9pPr marL="532912" indent="0" algn="ctr">
              <a:buNone/>
              <a:defRPr sz="233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9964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968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3150" y="118835"/>
            <a:ext cx="287194" cy="18915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569" y="118835"/>
            <a:ext cx="844932" cy="1891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444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8389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875" y="556457"/>
            <a:ext cx="1148775" cy="928460"/>
          </a:xfrm>
        </p:spPr>
        <p:txBody>
          <a:bodyPr anchor="b"/>
          <a:lstStyle>
            <a:lvl1pPr>
              <a:defRPr sz="874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875" y="1493701"/>
            <a:ext cx="1148775" cy="488255"/>
          </a:xfrm>
        </p:spPr>
        <p:txBody>
          <a:bodyPr/>
          <a:lstStyle>
            <a:lvl1pPr marL="0" indent="0">
              <a:buNone/>
              <a:defRPr sz="350">
                <a:solidFill>
                  <a:schemeClr val="tx1">
                    <a:tint val="82000"/>
                  </a:schemeClr>
                </a:solidFill>
              </a:defRPr>
            </a:lvl1pPr>
            <a:lvl2pPr marL="66614" indent="0">
              <a:buNone/>
              <a:defRPr sz="291">
                <a:solidFill>
                  <a:schemeClr val="tx1">
                    <a:tint val="82000"/>
                  </a:schemeClr>
                </a:solidFill>
              </a:defRPr>
            </a:lvl2pPr>
            <a:lvl3pPr marL="133228" indent="0">
              <a:buNone/>
              <a:defRPr sz="262">
                <a:solidFill>
                  <a:schemeClr val="tx1">
                    <a:tint val="82000"/>
                  </a:schemeClr>
                </a:solidFill>
              </a:defRPr>
            </a:lvl3pPr>
            <a:lvl4pPr marL="19984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4pPr>
            <a:lvl5pPr marL="266456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5pPr>
            <a:lvl6pPr marL="333070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6pPr>
            <a:lvl7pPr marL="399684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7pPr>
            <a:lvl8pPr marL="466298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8pPr>
            <a:lvl9pPr marL="532912" indent="0">
              <a:buNone/>
              <a:defRPr sz="2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995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569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4281" y="594174"/>
            <a:ext cx="56606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7537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18835"/>
            <a:ext cx="1148775" cy="431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742" y="547156"/>
            <a:ext cx="563462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742" y="815309"/>
            <a:ext cx="563462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74281" y="547156"/>
            <a:ext cx="566237" cy="268153"/>
          </a:xfrm>
        </p:spPr>
        <p:txBody>
          <a:bodyPr anchor="b"/>
          <a:lstStyle>
            <a:lvl1pPr marL="0" indent="0">
              <a:buNone/>
              <a:defRPr sz="350" b="1"/>
            </a:lvl1pPr>
            <a:lvl2pPr marL="66614" indent="0">
              <a:buNone/>
              <a:defRPr sz="291" b="1"/>
            </a:lvl2pPr>
            <a:lvl3pPr marL="133228" indent="0">
              <a:buNone/>
              <a:defRPr sz="262" b="1"/>
            </a:lvl3pPr>
            <a:lvl4pPr marL="199842" indent="0">
              <a:buNone/>
              <a:defRPr sz="233" b="1"/>
            </a:lvl4pPr>
            <a:lvl5pPr marL="266456" indent="0">
              <a:buNone/>
              <a:defRPr sz="233" b="1"/>
            </a:lvl5pPr>
            <a:lvl6pPr marL="333070" indent="0">
              <a:buNone/>
              <a:defRPr sz="233" b="1"/>
            </a:lvl6pPr>
            <a:lvl7pPr marL="399684" indent="0">
              <a:buNone/>
              <a:defRPr sz="233" b="1"/>
            </a:lvl7pPr>
            <a:lvl8pPr marL="466298" indent="0">
              <a:buNone/>
              <a:defRPr sz="233" b="1"/>
            </a:lvl8pPr>
            <a:lvl9pPr marL="532912" indent="0">
              <a:buNone/>
              <a:defRPr sz="233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74281" y="815309"/>
            <a:ext cx="566237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2557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6191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3750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236" y="321371"/>
            <a:ext cx="674281" cy="1586184"/>
          </a:xfrm>
        </p:spPr>
        <p:txBody>
          <a:bodyPr/>
          <a:lstStyle>
            <a:lvl1pPr>
              <a:defRPr sz="466"/>
            </a:lvl1pPr>
            <a:lvl2pPr>
              <a:defRPr sz="408"/>
            </a:lvl2pPr>
            <a:lvl3pPr>
              <a:defRPr sz="350"/>
            </a:lvl3pPr>
            <a:lvl4pPr>
              <a:defRPr sz="291"/>
            </a:lvl4pPr>
            <a:lvl5pPr>
              <a:defRPr sz="291"/>
            </a:lvl5pPr>
            <a:lvl6pPr>
              <a:defRPr sz="291"/>
            </a:lvl6pPr>
            <a:lvl7pPr>
              <a:defRPr sz="291"/>
            </a:lvl7pPr>
            <a:lvl8pPr>
              <a:defRPr sz="291"/>
            </a:lvl8pPr>
            <a:lvl9pPr>
              <a:defRPr sz="29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4158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42" y="148802"/>
            <a:ext cx="429577" cy="520806"/>
          </a:xfrm>
        </p:spPr>
        <p:txBody>
          <a:bodyPr anchor="b"/>
          <a:lstStyle>
            <a:lvl1pPr>
              <a:defRPr sz="46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6236" y="321371"/>
            <a:ext cx="674281" cy="1586184"/>
          </a:xfrm>
        </p:spPr>
        <p:txBody>
          <a:bodyPr anchor="t"/>
          <a:lstStyle>
            <a:lvl1pPr marL="0" indent="0">
              <a:buNone/>
              <a:defRPr sz="466"/>
            </a:lvl1pPr>
            <a:lvl2pPr marL="66614" indent="0">
              <a:buNone/>
              <a:defRPr sz="408"/>
            </a:lvl2pPr>
            <a:lvl3pPr marL="133228" indent="0">
              <a:buNone/>
              <a:defRPr sz="350"/>
            </a:lvl3pPr>
            <a:lvl4pPr marL="199842" indent="0">
              <a:buNone/>
              <a:defRPr sz="291"/>
            </a:lvl4pPr>
            <a:lvl5pPr marL="266456" indent="0">
              <a:buNone/>
              <a:defRPr sz="291"/>
            </a:lvl5pPr>
            <a:lvl6pPr marL="333070" indent="0">
              <a:buNone/>
              <a:defRPr sz="291"/>
            </a:lvl6pPr>
            <a:lvl7pPr marL="399684" indent="0">
              <a:buNone/>
              <a:defRPr sz="291"/>
            </a:lvl7pPr>
            <a:lvl8pPr marL="466298" indent="0">
              <a:buNone/>
              <a:defRPr sz="291"/>
            </a:lvl8pPr>
            <a:lvl9pPr marL="532912" indent="0">
              <a:buNone/>
              <a:defRPr sz="291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42" y="669607"/>
            <a:ext cx="429577" cy="1240531"/>
          </a:xfrm>
        </p:spPr>
        <p:txBody>
          <a:bodyPr/>
          <a:lstStyle>
            <a:lvl1pPr marL="0" indent="0">
              <a:buNone/>
              <a:defRPr sz="233"/>
            </a:lvl1pPr>
            <a:lvl2pPr marL="66614" indent="0">
              <a:buNone/>
              <a:defRPr sz="204"/>
            </a:lvl2pPr>
            <a:lvl3pPr marL="133228" indent="0">
              <a:buNone/>
              <a:defRPr sz="175"/>
            </a:lvl3pPr>
            <a:lvl4pPr marL="199842" indent="0">
              <a:buNone/>
              <a:defRPr sz="146"/>
            </a:lvl4pPr>
            <a:lvl5pPr marL="266456" indent="0">
              <a:buNone/>
              <a:defRPr sz="146"/>
            </a:lvl5pPr>
            <a:lvl6pPr marL="333070" indent="0">
              <a:buNone/>
              <a:defRPr sz="146"/>
            </a:lvl6pPr>
            <a:lvl7pPr marL="399684" indent="0">
              <a:buNone/>
              <a:defRPr sz="146"/>
            </a:lvl7pPr>
            <a:lvl8pPr marL="466298" indent="0">
              <a:buNone/>
              <a:defRPr sz="146"/>
            </a:lvl8pPr>
            <a:lvl9pPr marL="532912" indent="0">
              <a:buNone/>
              <a:defRPr sz="146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583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569" y="118835"/>
            <a:ext cx="1148775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69" y="594174"/>
            <a:ext cx="1148775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569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8DD4-5F9F-0B47-8F82-DF1033EF25F5}" type="datetimeFigureOut">
              <a:rPr kumimoji="1" lang="ko-KR" altLang="en-US" smtClean="0"/>
              <a:t>2024. 6. 2.</a:t>
            </a:fld>
            <a:endParaRPr kumimoji="1"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1196" y="2068757"/>
            <a:ext cx="449521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0664" y="2068757"/>
            <a:ext cx="29968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191EF7-6132-8349-B90F-6B51C096383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4567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l" defTabSz="133228" rtl="0" eaLnBrk="1" latinLnBrk="1" hangingPunct="1">
        <a:lnSpc>
          <a:spcPct val="90000"/>
        </a:lnSpc>
        <a:spcBef>
          <a:spcPct val="0"/>
        </a:spcBef>
        <a:buNone/>
        <a:defRPr sz="64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307" indent="-33307" algn="l" defTabSz="133228" rtl="0" eaLnBrk="1" latinLnBrk="1" hangingPunct="1">
        <a:lnSpc>
          <a:spcPct val="90000"/>
        </a:lnSpc>
        <a:spcBef>
          <a:spcPts val="146"/>
        </a:spcBef>
        <a:buFont typeface="Arial" panose="020B0604020202020204" pitchFamily="34" charset="0"/>
        <a:buChar char="•"/>
        <a:defRPr sz="408" kern="1200">
          <a:solidFill>
            <a:schemeClr val="tx1"/>
          </a:solidFill>
          <a:latin typeface="+mn-lt"/>
          <a:ea typeface="+mn-ea"/>
          <a:cs typeface="+mn-cs"/>
        </a:defRPr>
      </a:lvl1pPr>
      <a:lvl2pPr marL="9992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350" kern="1200">
          <a:solidFill>
            <a:schemeClr val="tx1"/>
          </a:solidFill>
          <a:latin typeface="+mn-lt"/>
          <a:ea typeface="+mn-ea"/>
          <a:cs typeface="+mn-cs"/>
        </a:defRPr>
      </a:lvl2pPr>
      <a:lvl3pPr marL="16653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91" kern="1200">
          <a:solidFill>
            <a:schemeClr val="tx1"/>
          </a:solidFill>
          <a:latin typeface="+mn-lt"/>
          <a:ea typeface="+mn-ea"/>
          <a:cs typeface="+mn-cs"/>
        </a:defRPr>
      </a:lvl3pPr>
      <a:lvl4pPr marL="23314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99763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66377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432991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99605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66219" indent="-33307" algn="l" defTabSz="133228" rtl="0" eaLnBrk="1" latinLnBrk="1" hangingPunct="1">
        <a:lnSpc>
          <a:spcPct val="90000"/>
        </a:lnSpc>
        <a:spcBef>
          <a:spcPts val="73"/>
        </a:spcBef>
        <a:buFont typeface="Arial" panose="020B0604020202020204" pitchFamily="34" charset="0"/>
        <a:buChar char="•"/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1pPr>
      <a:lvl2pPr marL="6661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2pPr>
      <a:lvl3pPr marL="13322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3pPr>
      <a:lvl4pPr marL="19984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4pPr>
      <a:lvl5pPr marL="266456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5pPr>
      <a:lvl6pPr marL="333070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6pPr>
      <a:lvl7pPr marL="399684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7pPr>
      <a:lvl8pPr marL="466298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8pPr>
      <a:lvl9pPr marL="532912" algn="l" defTabSz="133228" rtl="0" eaLnBrk="1" latinLnBrk="1" hangingPunct="1">
        <a:defRPr sz="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9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27.png"/><Relationship Id="rId5" Type="http://schemas.openxmlformats.org/officeDocument/2006/relationships/image" Target="../media/image4.png"/><Relationship Id="rId10" Type="http://schemas.openxmlformats.org/officeDocument/2006/relationships/image" Target="../media/image26.png"/><Relationship Id="rId4" Type="http://schemas.openxmlformats.org/officeDocument/2006/relationships/image" Target="../media/image22.png"/><Relationship Id="rId9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30.png"/><Relationship Id="rId4" Type="http://schemas.openxmlformats.org/officeDocument/2006/relationships/image" Target="../media/image18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2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11" Type="http://schemas.openxmlformats.org/officeDocument/2006/relationships/image" Target="../media/image38.png"/><Relationship Id="rId5" Type="http://schemas.openxmlformats.org/officeDocument/2006/relationships/image" Target="../media/image34.png"/><Relationship Id="rId10" Type="http://schemas.openxmlformats.org/officeDocument/2006/relationships/image" Target="../media/image15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0" Type="http://schemas.openxmlformats.org/officeDocument/2006/relationships/image" Target="../media/image9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3638067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3103088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137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010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98469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56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0867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0390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5002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87757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51457"/>
            <a:ext cx="751" cy="4990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111111"/>
            <a:ext cx="7525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51457"/>
            <a:ext cx="5690" cy="4991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20144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691457"/>
            <a:ext cx="511551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31961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20144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691457"/>
            <a:ext cx="508377" cy="314255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39640"/>
            <a:ext cx="781897" cy="5227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62926"/>
            <a:ext cx="486330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7076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5126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1993893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03274"/>
            <a:ext cx="1587" cy="29062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22580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289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70127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14550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14550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13280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13280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2671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4423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01644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01644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64042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640420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63565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635650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68177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681771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47277" y="190932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77" y="1909329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</p:cNvCxnSpPr>
          <p:nvPr/>
        </p:nvCxnSpPr>
        <p:spPr>
          <a:xfrm flipH="1">
            <a:off x="260920" y="119707"/>
            <a:ext cx="751" cy="4990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02021" y="79361"/>
            <a:ext cx="75257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endCxn id="30" idx="6"/>
          </p:cNvCxnSpPr>
          <p:nvPr/>
        </p:nvCxnSpPr>
        <p:spPr>
          <a:xfrm flipH="1" flipV="1">
            <a:off x="1094934" y="119707"/>
            <a:ext cx="5690" cy="4991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60924" y="686797"/>
            <a:ext cx="387447" cy="204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60648"/>
            <a:ext cx="0" cy="32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5" y="1351894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5" y="1723207"/>
            <a:ext cx="511551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896" y="1363711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39990" y="1351894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51805" y="169467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39990" y="1723207"/>
            <a:ext cx="508377" cy="3142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</p:cNvCxnSpPr>
          <p:nvPr/>
        </p:nvCxnSpPr>
        <p:spPr>
          <a:xfrm>
            <a:off x="290200" y="107890"/>
            <a:ext cx="781897" cy="5227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</p:cNvCxnSpPr>
          <p:nvPr/>
        </p:nvCxnSpPr>
        <p:spPr>
          <a:xfrm flipH="1" flipV="1">
            <a:off x="301264" y="652801"/>
            <a:ext cx="75901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27" y="1694676"/>
            <a:ext cx="4863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21323" y="3901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65433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60278" y="60610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20572" y="60610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54588" y="3901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71113" y="165433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8301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025643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896" y="1735024"/>
            <a:ext cx="1587" cy="2906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79954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205157" y="1654330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741729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D1BBC-AEE3-2EF8-E03D-AF8C322032C2}"/>
              </a:ext>
            </a:extLst>
          </p:cNvPr>
          <p:cNvGrpSpPr/>
          <p:nvPr/>
        </p:nvGrpSpPr>
        <p:grpSpPr>
          <a:xfrm>
            <a:off x="-71877" y="-142330"/>
            <a:ext cx="1499898" cy="2445419"/>
            <a:chOff x="-71877" y="-106611"/>
            <a:chExt cx="1499898" cy="244541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0606CC-2982-56A5-C3B5-5E803536825F}"/>
                    </a:ext>
                  </a:extLst>
                </p:cNvPr>
                <p:cNvSpPr txBox="1"/>
                <p:nvPr/>
              </p:nvSpPr>
              <p:spPr>
                <a:xfrm>
                  <a:off x="618281" y="733823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ko-KR" alt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E0606CC-2982-56A5-C3B5-5E8035368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8281" y="733823"/>
                  <a:ext cx="38694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9DD836F-C199-3B60-485E-9D95A5363193}"/>
                    </a:ext>
                  </a:extLst>
                </p:cNvPr>
                <p:cNvSpPr txBox="1"/>
                <p:nvPr/>
              </p:nvSpPr>
              <p:spPr>
                <a:xfrm>
                  <a:off x="-71877" y="-10661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ko-KR" alt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9DD836F-C199-3B60-485E-9D95A53631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71877" y="-106611"/>
                  <a:ext cx="386946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6D9089-710F-660C-9E85-572F39059914}"/>
                    </a:ext>
                  </a:extLst>
                </p:cNvPr>
                <p:cNvSpPr txBox="1"/>
                <p:nvPr/>
              </p:nvSpPr>
              <p:spPr>
                <a:xfrm>
                  <a:off x="1041075" y="-93911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ko-KR" alt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2A6D9089-710F-660C-9E85-572F390599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-93911"/>
                  <a:ext cx="386946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89A9C84-2086-B1C1-3B94-72E01544FB9A}"/>
                    </a:ext>
                  </a:extLst>
                </p:cNvPr>
                <p:cNvSpPr txBox="1"/>
                <p:nvPr/>
              </p:nvSpPr>
              <p:spPr>
                <a:xfrm>
                  <a:off x="1038203" y="462438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ko-KR" alt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189A9C84-2086-B1C1-3B94-72E01544FB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03" y="462438"/>
                  <a:ext cx="386946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BC065E7-9A4D-CB70-F254-7D7714696387}"/>
                    </a:ext>
                  </a:extLst>
                </p:cNvPr>
                <p:cNvSpPr txBox="1"/>
                <p:nvPr/>
              </p:nvSpPr>
              <p:spPr>
                <a:xfrm>
                  <a:off x="-66185" y="47995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solidFill>
                              <a:schemeClr val="bg1">
                                <a:lumMod val="6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ko-KR" altLang="en-US" sz="2000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BC065E7-9A4D-CB70-F254-7D7714696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6185" y="479955"/>
                  <a:ext cx="386946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3E24065-DD14-5719-9EB3-84003D0F1F3E}"/>
                    </a:ext>
                  </a:extLst>
                </p:cNvPr>
                <p:cNvSpPr txBox="1"/>
                <p:nvPr/>
              </p:nvSpPr>
              <p:spPr>
                <a:xfrm>
                  <a:off x="333125" y="1017235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3E24065-DD14-5719-9EB3-84003D0F1F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125" y="1017235"/>
                  <a:ext cx="386946" cy="400110"/>
                </a:xfrm>
                <a:prstGeom prst="rect">
                  <a:avLst/>
                </a:prstGeom>
                <a:blipFill>
                  <a:blip r:embed="rId7"/>
                  <a:stretch>
                    <a:fillRect b="-156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0B049-CF48-76D7-AF6F-4278176193E7}"/>
                    </a:ext>
                  </a:extLst>
                </p:cNvPr>
                <p:cNvSpPr txBox="1"/>
                <p:nvPr/>
              </p:nvSpPr>
              <p:spPr>
                <a:xfrm>
                  <a:off x="-63504" y="167613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AF0B049-CF48-76D7-AF6F-427817619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63504" y="1676139"/>
                  <a:ext cx="386946" cy="400110"/>
                </a:xfrm>
                <a:prstGeom prst="rect">
                  <a:avLst/>
                </a:prstGeom>
                <a:blipFill>
                  <a:blip r:embed="rId8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850CB-508B-5341-9EA2-5D36433E9B62}"/>
                    </a:ext>
                  </a:extLst>
                </p:cNvPr>
                <p:cNvSpPr txBox="1"/>
                <p:nvPr/>
              </p:nvSpPr>
              <p:spPr>
                <a:xfrm>
                  <a:off x="630259" y="1665019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718850CB-508B-5341-9EA2-5D36433E9B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259" y="1665019"/>
                  <a:ext cx="386946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1C454E-9C88-3B6C-001B-7480DAB87C4B}"/>
                    </a:ext>
                  </a:extLst>
                </p:cNvPr>
                <p:cNvSpPr txBox="1"/>
                <p:nvPr/>
              </p:nvSpPr>
              <p:spPr>
                <a:xfrm>
                  <a:off x="1041075" y="1717490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131C454E-9C88-3B6C-001B-7480DAB87C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1075" y="1717490"/>
                  <a:ext cx="386946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D2BC067-8AB8-BB23-58AD-43A8B623C3D6}"/>
                    </a:ext>
                  </a:extLst>
                </p:cNvPr>
                <p:cNvSpPr txBox="1"/>
                <p:nvPr/>
              </p:nvSpPr>
              <p:spPr>
                <a:xfrm>
                  <a:off x="647277" y="1938698"/>
                  <a:ext cx="386946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4D2BC067-8AB8-BB23-58AD-43A8B623C3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277" y="1938698"/>
                  <a:ext cx="386946" cy="400110"/>
                </a:xfrm>
                <a:prstGeom prst="rect">
                  <a:avLst/>
                </a:prstGeom>
                <a:blipFill>
                  <a:blip r:embed="rId11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직선 연결선[R] 2">
              <a:extLst>
                <a:ext uri="{FF2B5EF4-FFF2-40B4-BE49-F238E27FC236}">
                  <a16:creationId xmlns:a16="http://schemas.microsoft.com/office/drawing/2014/main" id="{304D6CCB-04DF-C609-C22F-20DBD3DB84A4}"/>
                </a:ext>
              </a:extLst>
            </p:cNvPr>
            <p:cNvCxnSpPr>
              <a:cxnSpLocks/>
              <a:stCxn id="24" idx="6"/>
              <a:endCxn id="28" idx="2"/>
            </p:cNvCxnSpPr>
            <p:nvPr/>
          </p:nvCxnSpPr>
          <p:spPr>
            <a:xfrm flipH="1">
              <a:off x="260919" y="158602"/>
              <a:ext cx="751" cy="483223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3C935346-3BBD-84C8-C3C6-03C063DB7D67}"/>
                </a:ext>
              </a:extLst>
            </p:cNvPr>
            <p:cNvCxnSpPr>
              <a:cxnSpLocks/>
              <a:stCxn id="24" idx="0"/>
              <a:endCxn id="30" idx="4"/>
            </p:cNvCxnSpPr>
            <p:nvPr/>
          </p:nvCxnSpPr>
          <p:spPr>
            <a:xfrm>
              <a:off x="302019" y="118255"/>
              <a:ext cx="752573" cy="0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C0CCADB4-F717-00A5-7C71-F37ECD590CEB}"/>
                </a:ext>
              </a:extLst>
            </p:cNvPr>
            <p:cNvCxnSpPr>
              <a:cxnSpLocks/>
              <a:stCxn id="27" idx="2"/>
              <a:endCxn id="30" idx="6"/>
            </p:cNvCxnSpPr>
            <p:nvPr/>
          </p:nvCxnSpPr>
          <p:spPr>
            <a:xfrm flipH="1" flipV="1">
              <a:off x="1094934" y="158602"/>
              <a:ext cx="5690" cy="483225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9313571E-79FF-AE66-EE0E-408160B8FCFA}"/>
                </a:ext>
              </a:extLst>
            </p:cNvPr>
            <p:cNvCxnSpPr>
              <a:cxnSpLocks/>
              <a:stCxn id="37" idx="3"/>
              <a:endCxn id="28" idx="6"/>
            </p:cNvCxnSpPr>
            <p:nvPr/>
          </p:nvCxnSpPr>
          <p:spPr>
            <a:xfrm flipH="1" flipV="1">
              <a:off x="260922" y="722516"/>
              <a:ext cx="387447" cy="204974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[R] 8">
              <a:extLst>
                <a:ext uri="{FF2B5EF4-FFF2-40B4-BE49-F238E27FC236}">
                  <a16:creationId xmlns:a16="http://schemas.microsoft.com/office/drawing/2014/main" id="{C2D6707D-C48A-BA02-6473-38F0A2D7F315}"/>
                </a:ext>
              </a:extLst>
            </p:cNvPr>
            <p:cNvCxnSpPr>
              <a:cxnSpLocks/>
              <a:stCxn id="33" idx="2"/>
            </p:cNvCxnSpPr>
            <p:nvPr/>
          </p:nvCxnSpPr>
          <p:spPr>
            <a:xfrm flipV="1">
              <a:off x="676894" y="932870"/>
              <a:ext cx="0" cy="354121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[R] 9">
              <a:extLst>
                <a:ext uri="{FF2B5EF4-FFF2-40B4-BE49-F238E27FC236}">
                  <a16:creationId xmlns:a16="http://schemas.microsoft.com/office/drawing/2014/main" id="{DC405E33-15C5-8FFD-D473-AD669CE41B5F}"/>
                </a:ext>
              </a:extLst>
            </p:cNvPr>
            <p:cNvCxnSpPr>
              <a:cxnSpLocks/>
              <a:stCxn id="39" idx="3"/>
              <a:endCxn id="33" idx="7"/>
            </p:cNvCxnSpPr>
            <p:nvPr/>
          </p:nvCxnSpPr>
          <p:spPr>
            <a:xfrm flipH="1" flipV="1">
              <a:off x="705424" y="1355861"/>
              <a:ext cx="511551" cy="3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[R] 10">
              <a:extLst>
                <a:ext uri="{FF2B5EF4-FFF2-40B4-BE49-F238E27FC236}">
                  <a16:creationId xmlns:a16="http://schemas.microsoft.com/office/drawing/2014/main" id="{F489D9E9-2E7A-45CB-C2E2-F4E87BA85734}"/>
                </a:ext>
              </a:extLst>
            </p:cNvPr>
            <p:cNvCxnSpPr>
              <a:cxnSpLocks/>
              <a:stCxn id="34" idx="1"/>
              <a:endCxn id="39" idx="5"/>
            </p:cNvCxnSpPr>
            <p:nvPr/>
          </p:nvCxnSpPr>
          <p:spPr>
            <a:xfrm flipV="1">
              <a:off x="705424" y="1743049"/>
              <a:ext cx="511551" cy="35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[R] 11">
              <a:extLst>
                <a:ext uri="{FF2B5EF4-FFF2-40B4-BE49-F238E27FC236}">
                  <a16:creationId xmlns:a16="http://schemas.microsoft.com/office/drawing/2014/main" id="{F1039C95-7012-FE42-E2CF-756860F847DA}"/>
                </a:ext>
              </a:extLst>
            </p:cNvPr>
            <p:cNvCxnSpPr>
              <a:cxnSpLocks/>
              <a:stCxn id="25" idx="2"/>
              <a:endCxn id="33" idx="6"/>
            </p:cNvCxnSpPr>
            <p:nvPr/>
          </p:nvCxnSpPr>
          <p:spPr>
            <a:xfrm flipH="1" flipV="1">
              <a:off x="676895" y="1367678"/>
              <a:ext cx="1587" cy="3064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[R] 12">
              <a:extLst>
                <a:ext uri="{FF2B5EF4-FFF2-40B4-BE49-F238E27FC236}">
                  <a16:creationId xmlns:a16="http://schemas.microsoft.com/office/drawing/2014/main" id="{53D8BADC-CFDA-1E2B-8707-8A1192DFB352}"/>
                </a:ext>
              </a:extLst>
            </p:cNvPr>
            <p:cNvCxnSpPr>
              <a:cxnSpLocks/>
              <a:stCxn id="31" idx="1"/>
              <a:endCxn id="33" idx="5"/>
            </p:cNvCxnSpPr>
            <p:nvPr/>
          </p:nvCxnSpPr>
          <p:spPr>
            <a:xfrm flipV="1">
              <a:off x="139989" y="1355861"/>
              <a:ext cx="508377" cy="3301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[R] 14">
              <a:extLst>
                <a:ext uri="{FF2B5EF4-FFF2-40B4-BE49-F238E27FC236}">
                  <a16:creationId xmlns:a16="http://schemas.microsoft.com/office/drawing/2014/main" id="{FC206F2A-A98E-9D48-FD73-AD3E817D0BD9}"/>
                </a:ext>
              </a:extLst>
            </p:cNvPr>
            <p:cNvCxnSpPr>
              <a:cxnSpLocks/>
              <a:stCxn id="31" idx="0"/>
              <a:endCxn id="25" idx="4"/>
            </p:cNvCxnSpPr>
            <p:nvPr/>
          </p:nvCxnSpPr>
          <p:spPr>
            <a:xfrm>
              <a:off x="151805" y="1714520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[R] 15">
              <a:extLst>
                <a:ext uri="{FF2B5EF4-FFF2-40B4-BE49-F238E27FC236}">
                  <a16:creationId xmlns:a16="http://schemas.microsoft.com/office/drawing/2014/main" id="{CBEE5D54-5861-2364-E1D1-E45EEC4FF78E}"/>
                </a:ext>
              </a:extLst>
            </p:cNvPr>
            <p:cNvCxnSpPr>
              <a:cxnSpLocks/>
              <a:stCxn id="34" idx="3"/>
              <a:endCxn id="31" idx="7"/>
            </p:cNvCxnSpPr>
            <p:nvPr/>
          </p:nvCxnSpPr>
          <p:spPr>
            <a:xfrm flipH="1" flipV="1">
              <a:off x="139989" y="1743049"/>
              <a:ext cx="508377" cy="35553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[R] 17">
              <a:extLst>
                <a:ext uri="{FF2B5EF4-FFF2-40B4-BE49-F238E27FC236}">
                  <a16:creationId xmlns:a16="http://schemas.microsoft.com/office/drawing/2014/main" id="{AE5C2240-ECDC-F9DB-F571-28BFE06D8976}"/>
                </a:ext>
              </a:extLst>
            </p:cNvPr>
            <p:cNvCxnSpPr>
              <a:cxnSpLocks/>
              <a:stCxn id="24" idx="7"/>
              <a:endCxn id="27" idx="3"/>
            </p:cNvCxnSpPr>
            <p:nvPr/>
          </p:nvCxnSpPr>
          <p:spPr>
            <a:xfrm>
              <a:off x="290199" y="146785"/>
              <a:ext cx="781897" cy="506859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[R] 18">
              <a:extLst>
                <a:ext uri="{FF2B5EF4-FFF2-40B4-BE49-F238E27FC236}">
                  <a16:creationId xmlns:a16="http://schemas.microsoft.com/office/drawing/2014/main" id="{AB54EBB1-B6A4-F992-1F9B-46F9B023B1AA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 flipH="1" flipV="1">
              <a:off x="301264" y="682170"/>
              <a:ext cx="759014" cy="2"/>
            </a:xfrm>
            <a:prstGeom prst="line">
              <a:avLst/>
            </a:prstGeom>
            <a:ln w="19050"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008669C0-BA0F-05DD-74DB-72BEA254D691}"/>
                </a:ext>
              </a:extLst>
            </p:cNvPr>
            <p:cNvCxnSpPr>
              <a:cxnSpLocks/>
              <a:stCxn id="25" idx="0"/>
              <a:endCxn id="39" idx="4"/>
            </p:cNvCxnSpPr>
            <p:nvPr/>
          </p:nvCxnSpPr>
          <p:spPr>
            <a:xfrm>
              <a:off x="718827" y="1714520"/>
              <a:ext cx="48633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FD1ED4D-ADDD-2409-681C-BC062CF9F7B4}"/>
                </a:ext>
              </a:extLst>
            </p:cNvPr>
            <p:cNvSpPr/>
            <p:nvPr/>
          </p:nvSpPr>
          <p:spPr>
            <a:xfrm rot="5400000">
              <a:off x="221323" y="77909"/>
              <a:ext cx="80692" cy="80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 dirty="0"/>
            </a:p>
          </p:txBody>
        </p: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974E083C-73F3-40A4-FB42-1D82E0CADDF3}"/>
                </a:ext>
              </a:extLst>
            </p:cNvPr>
            <p:cNvSpPr/>
            <p:nvPr/>
          </p:nvSpPr>
          <p:spPr>
            <a:xfrm rot="5400000">
              <a:off x="638135" y="167417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DBE117D2-0CA0-EFB8-99BB-327ABB64BBC3}"/>
                </a:ext>
              </a:extLst>
            </p:cNvPr>
            <p:cNvSpPr/>
            <p:nvPr/>
          </p:nvSpPr>
          <p:spPr>
            <a:xfrm rot="5400000">
              <a:off x="1060278" y="641826"/>
              <a:ext cx="80692" cy="80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9EB11345-DDC5-A0B3-8C01-3230355728D2}"/>
                </a:ext>
              </a:extLst>
            </p:cNvPr>
            <p:cNvSpPr/>
            <p:nvPr/>
          </p:nvSpPr>
          <p:spPr>
            <a:xfrm rot="5400000">
              <a:off x="220572" y="641824"/>
              <a:ext cx="80692" cy="80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C7F39F8C-4424-E6DF-160C-6F39A695F2C5}"/>
                </a:ext>
              </a:extLst>
            </p:cNvPr>
            <p:cNvSpPr/>
            <p:nvPr/>
          </p:nvSpPr>
          <p:spPr>
            <a:xfrm rot="5400000">
              <a:off x="1054588" y="77909"/>
              <a:ext cx="80692" cy="80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>
                <a:solidFill>
                  <a:srgbClr val="FF0000"/>
                </a:solidFill>
              </a:endParaRPr>
            </a:p>
          </p:txBody>
        </p:sp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D7CA3FB1-9F9A-4546-73BF-59E0184D1872}"/>
                </a:ext>
              </a:extLst>
            </p:cNvPr>
            <p:cNvSpPr/>
            <p:nvPr/>
          </p:nvSpPr>
          <p:spPr>
            <a:xfrm rot="5400000">
              <a:off x="71113" y="167417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A837338C-D6F4-D35C-FCAA-AA4B5E72E041}"/>
                </a:ext>
              </a:extLst>
            </p:cNvPr>
            <p:cNvSpPr/>
            <p:nvPr/>
          </p:nvSpPr>
          <p:spPr>
            <a:xfrm rot="5400000">
              <a:off x="636548" y="1286986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C00AF1F6-B473-8B49-3F1D-87930E59E86C}"/>
                </a:ext>
              </a:extLst>
            </p:cNvPr>
            <p:cNvSpPr/>
            <p:nvPr/>
          </p:nvSpPr>
          <p:spPr>
            <a:xfrm rot="5400000">
              <a:off x="636548" y="2086762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cxnSp>
          <p:nvCxnSpPr>
            <p:cNvPr id="36" name="직선 연결선[R] 35">
              <a:extLst>
                <a:ext uri="{FF2B5EF4-FFF2-40B4-BE49-F238E27FC236}">
                  <a16:creationId xmlns:a16="http://schemas.microsoft.com/office/drawing/2014/main" id="{FABB1850-487C-905A-9B10-5065C7D18F7D}"/>
                </a:ext>
              </a:extLst>
            </p:cNvPr>
            <p:cNvCxnSpPr>
              <a:cxnSpLocks/>
              <a:stCxn id="34" idx="2"/>
              <a:endCxn id="25" idx="6"/>
            </p:cNvCxnSpPr>
            <p:nvPr/>
          </p:nvCxnSpPr>
          <p:spPr>
            <a:xfrm flipV="1">
              <a:off x="676895" y="1754866"/>
              <a:ext cx="1587" cy="3318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CBEB52F-8199-DD29-1655-EA58C8B64F3C}"/>
                </a:ext>
              </a:extLst>
            </p:cNvPr>
            <p:cNvSpPr/>
            <p:nvPr/>
          </p:nvSpPr>
          <p:spPr>
            <a:xfrm rot="5400000">
              <a:off x="636548" y="915673"/>
              <a:ext cx="80692" cy="80692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598B188D-CFF8-C1D4-446F-3081F158F1E1}"/>
                </a:ext>
              </a:extLst>
            </p:cNvPr>
            <p:cNvSpPr/>
            <p:nvPr/>
          </p:nvSpPr>
          <p:spPr>
            <a:xfrm rot="5400000">
              <a:off x="1205157" y="1674174"/>
              <a:ext cx="80692" cy="8069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1882"/>
            </a:p>
          </p:txBody>
        </p:sp>
      </p:grpSp>
    </p:spTree>
    <p:extLst>
      <p:ext uri="{BB962C8B-B14F-4D97-AF65-F5344CB8AC3E}">
        <p14:creationId xmlns:p14="http://schemas.microsoft.com/office/powerpoint/2010/main" val="3616786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68222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68222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3169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3169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3042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3042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7116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7116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8868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8868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02914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02914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75154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751545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74042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740425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79289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792896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64540" y="20955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" y="2095530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73629" y="-51743"/>
            <a:ext cx="751" cy="702298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14724" y="-2395"/>
            <a:ext cx="720823" cy="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75884" y="-51743"/>
            <a:ext cx="5690" cy="70230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73627" y="731256"/>
            <a:ext cx="374747" cy="1446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44780"/>
            <a:ext cx="0" cy="260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3" y="1274437"/>
            <a:ext cx="502026" cy="501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3" y="1833221"/>
            <a:ext cx="502026" cy="499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905" y="1286254"/>
            <a:ext cx="1587" cy="4780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49513" y="1274437"/>
            <a:ext cx="498852" cy="5017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61341" y="1804692"/>
            <a:ext cx="476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49513" y="1833221"/>
            <a:ext cx="498852" cy="4995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302907" y="-63560"/>
            <a:ext cx="750147" cy="725934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13964" y="690901"/>
            <a:ext cx="727264" cy="2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38" y="1804692"/>
            <a:ext cx="47680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34023" y="-9671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76434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41228" y="650557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33272" y="650555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35538" y="-9671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80638" y="176434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05562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285199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905" y="1845038"/>
            <a:ext cx="1587" cy="4758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64079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5632" y="176434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2942322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/>
              <p:nvPr/>
            </p:nvSpPr>
            <p:spPr>
              <a:xfrm>
                <a:off x="618281" y="68222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E0606CC-2982-56A5-C3B5-5E8035368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281" y="682229"/>
                <a:ext cx="386946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/>
              <p:nvPr/>
            </p:nvSpPr>
            <p:spPr>
              <a:xfrm>
                <a:off x="-71877" y="-3169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9DD836F-C199-3B60-485E-9D95A536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1877" y="-316955"/>
                <a:ext cx="386946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/>
              <p:nvPr/>
            </p:nvSpPr>
            <p:spPr>
              <a:xfrm>
                <a:off x="1041075" y="-30425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A6D9089-710F-660C-9E85-572F39059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-304255"/>
                <a:ext cx="386946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/>
              <p:nvPr/>
            </p:nvSpPr>
            <p:spPr>
              <a:xfrm>
                <a:off x="1038203" y="471169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89A9C84-2086-B1C1-3B94-72E01544F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8203" y="471169"/>
                <a:ext cx="38694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/>
              <p:nvPr/>
            </p:nvSpPr>
            <p:spPr>
              <a:xfrm>
                <a:off x="-66185" y="48868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ko-KR" altLang="en-US" sz="2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2BC065E7-9A4D-CB70-F254-7D7714696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6185" y="488686"/>
                <a:ext cx="38694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/>
              <p:nvPr/>
            </p:nvSpPr>
            <p:spPr>
              <a:xfrm>
                <a:off x="333125" y="1029141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13E24065-DD14-5719-9EB3-84003D0F1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25" y="1029141"/>
                <a:ext cx="386946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/>
              <p:nvPr/>
            </p:nvSpPr>
            <p:spPr>
              <a:xfrm>
                <a:off x="-63504" y="175154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AF0B049-CF48-76D7-AF6F-427817619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3504" y="1751545"/>
                <a:ext cx="386946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/>
              <p:nvPr/>
            </p:nvSpPr>
            <p:spPr>
              <a:xfrm>
                <a:off x="630259" y="1740425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18850CB-508B-5341-9EA2-5D36433E9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259" y="1740425"/>
                <a:ext cx="3869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/>
              <p:nvPr/>
            </p:nvSpPr>
            <p:spPr>
              <a:xfrm>
                <a:off x="1041075" y="1792896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31C454E-9C88-3B6C-001B-7480DAB87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075" y="1792896"/>
                <a:ext cx="3869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/>
              <p:nvPr/>
            </p:nvSpPr>
            <p:spPr>
              <a:xfrm>
                <a:off x="664540" y="2095530"/>
                <a:ext cx="38694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000" i="1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D2BC067-8AB8-BB23-58AD-43A8B623C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540" y="2095530"/>
                <a:ext cx="386946" cy="400110"/>
              </a:xfrm>
              <a:prstGeom prst="rect">
                <a:avLst/>
              </a:prstGeom>
              <a:blipFill>
                <a:blip r:embed="rId11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직선 연결선[R] 2">
            <a:extLst>
              <a:ext uri="{FF2B5EF4-FFF2-40B4-BE49-F238E27FC236}">
                <a16:creationId xmlns:a16="http://schemas.microsoft.com/office/drawing/2014/main" id="{304D6CCB-04DF-C609-C22F-20DBD3DB84A4}"/>
              </a:ext>
            </a:extLst>
          </p:cNvPr>
          <p:cNvCxnSpPr>
            <a:cxnSpLocks/>
            <a:stCxn id="24" idx="6"/>
            <a:endCxn id="28" idx="2"/>
          </p:cNvCxnSpPr>
          <p:nvPr/>
        </p:nvCxnSpPr>
        <p:spPr>
          <a:xfrm flipH="1">
            <a:off x="273629" y="-51743"/>
            <a:ext cx="751" cy="7022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[R] 3">
            <a:extLst>
              <a:ext uri="{FF2B5EF4-FFF2-40B4-BE49-F238E27FC236}">
                <a16:creationId xmlns:a16="http://schemas.microsoft.com/office/drawing/2014/main" id="{3C935346-3BBD-84C8-C3C6-03C063DB7D67}"/>
              </a:ext>
            </a:extLst>
          </p:cNvPr>
          <p:cNvCxnSpPr>
            <a:cxnSpLocks/>
            <a:stCxn id="24" idx="0"/>
            <a:endCxn id="30" idx="4"/>
          </p:cNvCxnSpPr>
          <p:nvPr/>
        </p:nvCxnSpPr>
        <p:spPr>
          <a:xfrm>
            <a:off x="314724" y="-2395"/>
            <a:ext cx="72082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C0CCADB4-F717-00A5-7C71-F37ECD590CEB}"/>
              </a:ext>
            </a:extLst>
          </p:cNvPr>
          <p:cNvCxnSpPr>
            <a:cxnSpLocks/>
            <a:stCxn id="27" idx="2"/>
            <a:endCxn id="30" idx="6"/>
          </p:cNvCxnSpPr>
          <p:nvPr/>
        </p:nvCxnSpPr>
        <p:spPr>
          <a:xfrm flipH="1" flipV="1">
            <a:off x="1075884" y="-51743"/>
            <a:ext cx="5690" cy="7023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9313571E-79FF-AE66-EE0E-408160B8FCFA}"/>
              </a:ext>
            </a:extLst>
          </p:cNvPr>
          <p:cNvCxnSpPr>
            <a:cxnSpLocks/>
            <a:stCxn id="37" idx="3"/>
            <a:endCxn id="28" idx="6"/>
          </p:cNvCxnSpPr>
          <p:nvPr/>
        </p:nvCxnSpPr>
        <p:spPr>
          <a:xfrm flipH="1" flipV="1">
            <a:off x="273627" y="731256"/>
            <a:ext cx="374747" cy="1446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[R] 8">
            <a:extLst>
              <a:ext uri="{FF2B5EF4-FFF2-40B4-BE49-F238E27FC236}">
                <a16:creationId xmlns:a16="http://schemas.microsoft.com/office/drawing/2014/main" id="{C2D6707D-C48A-BA02-6473-38F0A2D7F315}"/>
              </a:ext>
            </a:extLst>
          </p:cNvPr>
          <p:cNvCxnSpPr>
            <a:cxnSpLocks/>
            <a:stCxn id="33" idx="2"/>
            <a:endCxn id="37" idx="6"/>
          </p:cNvCxnSpPr>
          <p:nvPr/>
        </p:nvCxnSpPr>
        <p:spPr>
          <a:xfrm flipV="1">
            <a:off x="676894" y="944780"/>
            <a:ext cx="0" cy="2607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DC405E33-15C5-8FFD-D473-AD669CE41B5F}"/>
              </a:ext>
            </a:extLst>
          </p:cNvPr>
          <p:cNvCxnSpPr>
            <a:cxnSpLocks/>
            <a:stCxn id="39" idx="3"/>
            <a:endCxn id="33" idx="7"/>
          </p:cNvCxnSpPr>
          <p:nvPr/>
        </p:nvCxnSpPr>
        <p:spPr>
          <a:xfrm flipH="1" flipV="1">
            <a:off x="705423" y="1274437"/>
            <a:ext cx="502026" cy="501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F489D9E9-2E7A-45CB-C2E2-F4E87BA85734}"/>
              </a:ext>
            </a:extLst>
          </p:cNvPr>
          <p:cNvCxnSpPr>
            <a:cxnSpLocks/>
            <a:stCxn id="34" idx="1"/>
            <a:endCxn id="39" idx="5"/>
          </p:cNvCxnSpPr>
          <p:nvPr/>
        </p:nvCxnSpPr>
        <p:spPr>
          <a:xfrm flipV="1">
            <a:off x="705423" y="1833221"/>
            <a:ext cx="502026" cy="49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F1039C95-7012-FE42-E2CF-756860F847DA}"/>
              </a:ext>
            </a:extLst>
          </p:cNvPr>
          <p:cNvCxnSpPr>
            <a:cxnSpLocks/>
            <a:stCxn id="25" idx="2"/>
            <a:endCxn id="33" idx="6"/>
          </p:cNvCxnSpPr>
          <p:nvPr/>
        </p:nvCxnSpPr>
        <p:spPr>
          <a:xfrm flipH="1" flipV="1">
            <a:off x="676905" y="1286254"/>
            <a:ext cx="1587" cy="4780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[R] 12">
            <a:extLst>
              <a:ext uri="{FF2B5EF4-FFF2-40B4-BE49-F238E27FC236}">
                <a16:creationId xmlns:a16="http://schemas.microsoft.com/office/drawing/2014/main" id="{53D8BADC-CFDA-1E2B-8707-8A1192DFB352}"/>
              </a:ext>
            </a:extLst>
          </p:cNvPr>
          <p:cNvCxnSpPr>
            <a:cxnSpLocks/>
            <a:stCxn id="31" idx="1"/>
            <a:endCxn id="33" idx="5"/>
          </p:cNvCxnSpPr>
          <p:nvPr/>
        </p:nvCxnSpPr>
        <p:spPr>
          <a:xfrm flipV="1">
            <a:off x="149513" y="1274437"/>
            <a:ext cx="498852" cy="5017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FC206F2A-A98E-9D48-FD73-AD3E817D0BD9}"/>
              </a:ext>
            </a:extLst>
          </p:cNvPr>
          <p:cNvCxnSpPr>
            <a:cxnSpLocks/>
            <a:stCxn id="31" idx="0"/>
            <a:endCxn id="25" idx="4"/>
          </p:cNvCxnSpPr>
          <p:nvPr/>
        </p:nvCxnSpPr>
        <p:spPr>
          <a:xfrm>
            <a:off x="161341" y="1804692"/>
            <a:ext cx="476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CBEE5D54-5861-2364-E1D1-E45EEC4FF78E}"/>
              </a:ext>
            </a:extLst>
          </p:cNvPr>
          <p:cNvCxnSpPr>
            <a:cxnSpLocks/>
            <a:stCxn id="34" idx="3"/>
            <a:endCxn id="31" idx="7"/>
          </p:cNvCxnSpPr>
          <p:nvPr/>
        </p:nvCxnSpPr>
        <p:spPr>
          <a:xfrm flipH="1" flipV="1">
            <a:off x="149513" y="1833221"/>
            <a:ext cx="498852" cy="4995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AE5C2240-ECDC-F9DB-F571-28BFE06D8976}"/>
              </a:ext>
            </a:extLst>
          </p:cNvPr>
          <p:cNvCxnSpPr>
            <a:cxnSpLocks/>
            <a:stCxn id="24" idx="7"/>
            <a:endCxn id="27" idx="3"/>
          </p:cNvCxnSpPr>
          <p:nvPr/>
        </p:nvCxnSpPr>
        <p:spPr>
          <a:xfrm>
            <a:off x="302907" y="-63560"/>
            <a:ext cx="750147" cy="7259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AB54EBB1-B6A4-F992-1F9B-46F9B023B1AA}"/>
              </a:ext>
            </a:extLst>
          </p:cNvPr>
          <p:cNvCxnSpPr>
            <a:cxnSpLocks/>
            <a:stCxn id="27" idx="4"/>
            <a:endCxn id="28" idx="0"/>
          </p:cNvCxnSpPr>
          <p:nvPr/>
        </p:nvCxnSpPr>
        <p:spPr>
          <a:xfrm flipH="1" flipV="1">
            <a:off x="313964" y="690901"/>
            <a:ext cx="727264" cy="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008669C0-BA0F-05DD-74DB-72BEA254D691}"/>
              </a:ext>
            </a:extLst>
          </p:cNvPr>
          <p:cNvCxnSpPr>
            <a:cxnSpLocks/>
            <a:stCxn id="25" idx="0"/>
            <a:endCxn id="39" idx="4"/>
          </p:cNvCxnSpPr>
          <p:nvPr/>
        </p:nvCxnSpPr>
        <p:spPr>
          <a:xfrm>
            <a:off x="718838" y="1804692"/>
            <a:ext cx="47680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DFD1ED4D-ADDD-2409-681C-BC062CF9F7B4}"/>
              </a:ext>
            </a:extLst>
          </p:cNvPr>
          <p:cNvSpPr/>
          <p:nvPr/>
        </p:nvSpPr>
        <p:spPr>
          <a:xfrm rot="5400000">
            <a:off x="234023" y="-9671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974E083C-73F3-40A4-FB42-1D82E0CADDF3}"/>
              </a:ext>
            </a:extLst>
          </p:cNvPr>
          <p:cNvSpPr/>
          <p:nvPr/>
        </p:nvSpPr>
        <p:spPr>
          <a:xfrm rot="5400000">
            <a:off x="638135" y="176434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BE117D2-0CA0-EFB8-99BB-327ABB64BBC3}"/>
              </a:ext>
            </a:extLst>
          </p:cNvPr>
          <p:cNvSpPr/>
          <p:nvPr/>
        </p:nvSpPr>
        <p:spPr>
          <a:xfrm rot="5400000">
            <a:off x="1041228" y="650557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9EB11345-DDC5-A0B3-8C01-3230355728D2}"/>
              </a:ext>
            </a:extLst>
          </p:cNvPr>
          <p:cNvSpPr/>
          <p:nvPr/>
        </p:nvSpPr>
        <p:spPr>
          <a:xfrm rot="5400000">
            <a:off x="233272" y="650555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7F39F8C-4424-E6DF-160C-6F39A695F2C5}"/>
              </a:ext>
            </a:extLst>
          </p:cNvPr>
          <p:cNvSpPr/>
          <p:nvPr/>
        </p:nvSpPr>
        <p:spPr>
          <a:xfrm rot="5400000">
            <a:off x="1035538" y="-96716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>
              <a:solidFill>
                <a:srgbClr val="FF0000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D7CA3FB1-9F9A-4546-73BF-59E0184D1872}"/>
              </a:ext>
            </a:extLst>
          </p:cNvPr>
          <p:cNvSpPr/>
          <p:nvPr/>
        </p:nvSpPr>
        <p:spPr>
          <a:xfrm rot="5400000">
            <a:off x="80638" y="176434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37338C-D6F4-D35C-FCAA-AA4B5E72E041}"/>
              </a:ext>
            </a:extLst>
          </p:cNvPr>
          <p:cNvSpPr/>
          <p:nvPr/>
        </p:nvSpPr>
        <p:spPr>
          <a:xfrm rot="5400000">
            <a:off x="636548" y="1205562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00AF1F6-B473-8B49-3F1D-87930E59E86C}"/>
              </a:ext>
            </a:extLst>
          </p:cNvPr>
          <p:cNvSpPr/>
          <p:nvPr/>
        </p:nvSpPr>
        <p:spPr>
          <a:xfrm rot="5400000">
            <a:off x="636548" y="2285199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ABB1850-487C-905A-9B10-5065C7D18F7D}"/>
              </a:ext>
            </a:extLst>
          </p:cNvPr>
          <p:cNvCxnSpPr>
            <a:cxnSpLocks/>
            <a:stCxn id="34" idx="2"/>
            <a:endCxn id="25" idx="6"/>
          </p:cNvCxnSpPr>
          <p:nvPr/>
        </p:nvCxnSpPr>
        <p:spPr>
          <a:xfrm flipV="1">
            <a:off x="676905" y="1845038"/>
            <a:ext cx="1587" cy="4758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타원 36">
            <a:extLst>
              <a:ext uri="{FF2B5EF4-FFF2-40B4-BE49-F238E27FC236}">
                <a16:creationId xmlns:a16="http://schemas.microsoft.com/office/drawing/2014/main" id="{DCBEB52F-8199-DD29-1655-EA58C8B64F3C}"/>
              </a:ext>
            </a:extLst>
          </p:cNvPr>
          <p:cNvSpPr/>
          <p:nvPr/>
        </p:nvSpPr>
        <p:spPr>
          <a:xfrm rot="5400000">
            <a:off x="636548" y="864079"/>
            <a:ext cx="80692" cy="8069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98B188D-CFF8-C1D4-446F-3081F158F1E1}"/>
              </a:ext>
            </a:extLst>
          </p:cNvPr>
          <p:cNvSpPr/>
          <p:nvPr/>
        </p:nvSpPr>
        <p:spPr>
          <a:xfrm rot="5400000">
            <a:off x="1195632" y="1764346"/>
            <a:ext cx="80692" cy="80692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882"/>
          </a:p>
        </p:txBody>
      </p:sp>
    </p:spTree>
    <p:extLst>
      <p:ext uri="{BB962C8B-B14F-4D97-AF65-F5344CB8AC3E}">
        <p14:creationId xmlns:p14="http://schemas.microsoft.com/office/powerpoint/2010/main" val="116716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149</TotalTime>
  <Words>70</Words>
  <Application>Microsoft Macintosh PowerPoint</Application>
  <PresentationFormat>사용자 지정</PresentationFormat>
  <Paragraphs>70</Paragraphs>
  <Slides>7</Slides>
  <Notes>0</Notes>
  <HiddenSlides>6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(대학원생) 김송 (컴퓨터공학과)</dc:creator>
  <cp:lastModifiedBy>(대학원생) 김송 (컴퓨터공학과)</cp:lastModifiedBy>
  <cp:revision>21</cp:revision>
  <dcterms:created xsi:type="dcterms:W3CDTF">2024-05-28T12:11:02Z</dcterms:created>
  <dcterms:modified xsi:type="dcterms:W3CDTF">2024-06-01T15:38:29Z</dcterms:modified>
</cp:coreProperties>
</file>