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0799763" cy="3779838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1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98"/>
    <p:restoredTop sz="94720"/>
  </p:normalViewPr>
  <p:slideViewPr>
    <p:cSldViewPr showGuides="1">
      <p:cViewPr>
        <p:scale>
          <a:sx n="150" d="100"/>
          <a:sy n="150" d="100"/>
        </p:scale>
        <p:origin x="2224" y="1612"/>
      </p:cViewPr>
      <p:guideLst>
        <p:guide orient="horz" pos="1191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3" y="1174202"/>
            <a:ext cx="9179798" cy="8102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2141913"/>
            <a:ext cx="7559834" cy="9659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7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74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11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49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86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23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6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98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2317" y="151373"/>
            <a:ext cx="2632443" cy="3225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4993" y="151373"/>
            <a:ext cx="7717331" cy="3225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8" y="2428898"/>
            <a:ext cx="9179798" cy="750717"/>
          </a:xfrm>
        </p:spPr>
        <p:txBody>
          <a:bodyPr anchor="t"/>
          <a:lstStyle>
            <a:lvl1pPr algn="l">
              <a:defRPr sz="6515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8" y="1602058"/>
            <a:ext cx="9179798" cy="826839"/>
          </a:xfrm>
        </p:spPr>
        <p:txBody>
          <a:bodyPr anchor="b"/>
          <a:lstStyle>
            <a:lvl1pPr marL="0" indent="0">
              <a:buNone/>
              <a:defRPr sz="3257">
                <a:solidFill>
                  <a:schemeClr val="tx1">
                    <a:tint val="75000"/>
                  </a:schemeClr>
                </a:solidFill>
              </a:defRPr>
            </a:lvl1pPr>
            <a:lvl2pPr marL="737312" indent="0">
              <a:buNone/>
              <a:defRPr sz="2961">
                <a:solidFill>
                  <a:schemeClr val="tx1">
                    <a:tint val="75000"/>
                  </a:schemeClr>
                </a:solidFill>
              </a:defRPr>
            </a:lvl2pPr>
            <a:lvl3pPr marL="1474624" indent="0">
              <a:buNone/>
              <a:defRPr sz="2517">
                <a:solidFill>
                  <a:schemeClr val="tx1">
                    <a:tint val="75000"/>
                  </a:schemeClr>
                </a:solidFill>
              </a:defRPr>
            </a:lvl3pPr>
            <a:lvl4pPr marL="2211938" indent="0">
              <a:buNone/>
              <a:defRPr sz="2221">
                <a:solidFill>
                  <a:schemeClr val="tx1">
                    <a:tint val="75000"/>
                  </a:schemeClr>
                </a:solidFill>
              </a:defRPr>
            </a:lvl4pPr>
            <a:lvl5pPr marL="2949250" indent="0">
              <a:buNone/>
              <a:defRPr sz="2221">
                <a:solidFill>
                  <a:schemeClr val="tx1">
                    <a:tint val="75000"/>
                  </a:schemeClr>
                </a:solidFill>
              </a:defRPr>
            </a:lvl5pPr>
            <a:lvl6pPr marL="3686562" indent="0">
              <a:buNone/>
              <a:defRPr sz="2221">
                <a:solidFill>
                  <a:schemeClr val="tx1">
                    <a:tint val="75000"/>
                  </a:schemeClr>
                </a:solidFill>
              </a:defRPr>
            </a:lvl6pPr>
            <a:lvl7pPr marL="4423874" indent="0">
              <a:buNone/>
              <a:defRPr sz="2221">
                <a:solidFill>
                  <a:schemeClr val="tx1">
                    <a:tint val="75000"/>
                  </a:schemeClr>
                </a:solidFill>
              </a:defRPr>
            </a:lvl7pPr>
            <a:lvl8pPr marL="5161188" indent="0">
              <a:buNone/>
              <a:defRPr sz="2221">
                <a:solidFill>
                  <a:schemeClr val="tx1">
                    <a:tint val="75000"/>
                  </a:schemeClr>
                </a:solidFill>
              </a:defRPr>
            </a:lvl8pPr>
            <a:lvl9pPr marL="5898500" indent="0">
              <a:buNone/>
              <a:defRPr sz="22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992" y="881963"/>
            <a:ext cx="5174887" cy="2494518"/>
          </a:xfrm>
        </p:spPr>
        <p:txBody>
          <a:bodyPr/>
          <a:lstStyle>
            <a:lvl1pPr>
              <a:defRPr sz="4442"/>
            </a:lvl1pPr>
            <a:lvl2pPr>
              <a:defRPr sz="3850"/>
            </a:lvl2pPr>
            <a:lvl3pPr>
              <a:defRPr sz="3257"/>
            </a:lvl3pPr>
            <a:lvl4pPr>
              <a:defRPr sz="2961"/>
            </a:lvl4pPr>
            <a:lvl5pPr>
              <a:defRPr sz="2961"/>
            </a:lvl5pPr>
            <a:lvl6pPr>
              <a:defRPr sz="2961"/>
            </a:lvl6pPr>
            <a:lvl7pPr>
              <a:defRPr sz="2961"/>
            </a:lvl7pPr>
            <a:lvl8pPr>
              <a:defRPr sz="2961"/>
            </a:lvl8pPr>
            <a:lvl9pPr>
              <a:defRPr sz="296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9874" y="881963"/>
            <a:ext cx="5174887" cy="2494518"/>
          </a:xfrm>
        </p:spPr>
        <p:txBody>
          <a:bodyPr/>
          <a:lstStyle>
            <a:lvl1pPr>
              <a:defRPr sz="4442"/>
            </a:lvl1pPr>
            <a:lvl2pPr>
              <a:defRPr sz="3850"/>
            </a:lvl2pPr>
            <a:lvl3pPr>
              <a:defRPr sz="3257"/>
            </a:lvl3pPr>
            <a:lvl4pPr>
              <a:defRPr sz="2961"/>
            </a:lvl4pPr>
            <a:lvl5pPr>
              <a:defRPr sz="2961"/>
            </a:lvl5pPr>
            <a:lvl6pPr>
              <a:defRPr sz="2961"/>
            </a:lvl6pPr>
            <a:lvl7pPr>
              <a:defRPr sz="2961"/>
            </a:lvl7pPr>
            <a:lvl8pPr>
              <a:defRPr sz="2961"/>
            </a:lvl8pPr>
            <a:lvl9pPr>
              <a:defRPr sz="296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91" y="151369"/>
            <a:ext cx="9719787" cy="62997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2" y="846092"/>
            <a:ext cx="4771771" cy="352610"/>
          </a:xfrm>
        </p:spPr>
        <p:txBody>
          <a:bodyPr anchor="b"/>
          <a:lstStyle>
            <a:lvl1pPr marL="0" indent="0">
              <a:buNone/>
              <a:defRPr sz="3850" b="1"/>
            </a:lvl1pPr>
            <a:lvl2pPr marL="737312" indent="0">
              <a:buNone/>
              <a:defRPr sz="3257" b="1"/>
            </a:lvl2pPr>
            <a:lvl3pPr marL="1474624" indent="0">
              <a:buNone/>
              <a:defRPr sz="2961" b="1"/>
            </a:lvl3pPr>
            <a:lvl4pPr marL="2211938" indent="0">
              <a:buNone/>
              <a:defRPr sz="2517" b="1"/>
            </a:lvl4pPr>
            <a:lvl5pPr marL="2949250" indent="0">
              <a:buNone/>
              <a:defRPr sz="2517" b="1"/>
            </a:lvl5pPr>
            <a:lvl6pPr marL="3686562" indent="0">
              <a:buNone/>
              <a:defRPr sz="2517" b="1"/>
            </a:lvl6pPr>
            <a:lvl7pPr marL="4423874" indent="0">
              <a:buNone/>
              <a:defRPr sz="2517" b="1"/>
            </a:lvl7pPr>
            <a:lvl8pPr marL="5161188" indent="0">
              <a:buNone/>
              <a:defRPr sz="2517" b="1"/>
            </a:lvl8pPr>
            <a:lvl9pPr marL="5898500" indent="0">
              <a:buNone/>
              <a:defRPr sz="25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92" y="1198698"/>
            <a:ext cx="4771771" cy="2177782"/>
          </a:xfrm>
        </p:spPr>
        <p:txBody>
          <a:bodyPr/>
          <a:lstStyle>
            <a:lvl1pPr>
              <a:defRPr sz="3850"/>
            </a:lvl1pPr>
            <a:lvl2pPr>
              <a:defRPr sz="3257"/>
            </a:lvl2pPr>
            <a:lvl3pPr>
              <a:defRPr sz="2961"/>
            </a:lvl3pPr>
            <a:lvl4pPr>
              <a:defRPr sz="2517"/>
            </a:lvl4pPr>
            <a:lvl5pPr>
              <a:defRPr sz="2517"/>
            </a:lvl5pPr>
            <a:lvl6pPr>
              <a:defRPr sz="2517"/>
            </a:lvl6pPr>
            <a:lvl7pPr>
              <a:defRPr sz="2517"/>
            </a:lvl7pPr>
            <a:lvl8pPr>
              <a:defRPr sz="2517"/>
            </a:lvl8pPr>
            <a:lvl9pPr>
              <a:defRPr sz="25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3" y="846092"/>
            <a:ext cx="4773647" cy="352610"/>
          </a:xfrm>
        </p:spPr>
        <p:txBody>
          <a:bodyPr anchor="b"/>
          <a:lstStyle>
            <a:lvl1pPr marL="0" indent="0">
              <a:buNone/>
              <a:defRPr sz="3850" b="1"/>
            </a:lvl1pPr>
            <a:lvl2pPr marL="737312" indent="0">
              <a:buNone/>
              <a:defRPr sz="3257" b="1"/>
            </a:lvl2pPr>
            <a:lvl3pPr marL="1474624" indent="0">
              <a:buNone/>
              <a:defRPr sz="2961" b="1"/>
            </a:lvl3pPr>
            <a:lvl4pPr marL="2211938" indent="0">
              <a:buNone/>
              <a:defRPr sz="2517" b="1"/>
            </a:lvl4pPr>
            <a:lvl5pPr marL="2949250" indent="0">
              <a:buNone/>
              <a:defRPr sz="2517" b="1"/>
            </a:lvl5pPr>
            <a:lvl6pPr marL="3686562" indent="0">
              <a:buNone/>
              <a:defRPr sz="2517" b="1"/>
            </a:lvl6pPr>
            <a:lvl7pPr marL="4423874" indent="0">
              <a:buNone/>
              <a:defRPr sz="2517" b="1"/>
            </a:lvl7pPr>
            <a:lvl8pPr marL="5161188" indent="0">
              <a:buNone/>
              <a:defRPr sz="2517" b="1"/>
            </a:lvl8pPr>
            <a:lvl9pPr marL="5898500" indent="0">
              <a:buNone/>
              <a:defRPr sz="25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3" y="1198698"/>
            <a:ext cx="4773647" cy="2177782"/>
          </a:xfrm>
        </p:spPr>
        <p:txBody>
          <a:bodyPr/>
          <a:lstStyle>
            <a:lvl1pPr>
              <a:defRPr sz="3850"/>
            </a:lvl1pPr>
            <a:lvl2pPr>
              <a:defRPr sz="3257"/>
            </a:lvl2pPr>
            <a:lvl3pPr>
              <a:defRPr sz="2961"/>
            </a:lvl3pPr>
            <a:lvl4pPr>
              <a:defRPr sz="2517"/>
            </a:lvl4pPr>
            <a:lvl5pPr>
              <a:defRPr sz="2517"/>
            </a:lvl5pPr>
            <a:lvl6pPr>
              <a:defRPr sz="2517"/>
            </a:lvl6pPr>
            <a:lvl7pPr>
              <a:defRPr sz="2517"/>
            </a:lvl7pPr>
            <a:lvl8pPr>
              <a:defRPr sz="2517"/>
            </a:lvl8pPr>
            <a:lvl9pPr>
              <a:defRPr sz="25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150493"/>
            <a:ext cx="3553048" cy="640472"/>
          </a:xfrm>
        </p:spPr>
        <p:txBody>
          <a:bodyPr anchor="b"/>
          <a:lstStyle>
            <a:lvl1pPr algn="l">
              <a:defRPr sz="3257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10" y="150498"/>
            <a:ext cx="6037366" cy="3225988"/>
          </a:xfrm>
        </p:spPr>
        <p:txBody>
          <a:bodyPr/>
          <a:lstStyle>
            <a:lvl1pPr>
              <a:defRPr sz="5182"/>
            </a:lvl1pPr>
            <a:lvl2pPr>
              <a:defRPr sz="4442"/>
            </a:lvl2pPr>
            <a:lvl3pPr>
              <a:defRPr sz="3850"/>
            </a:lvl3pPr>
            <a:lvl4pPr>
              <a:defRPr sz="3257"/>
            </a:lvl4pPr>
            <a:lvl5pPr>
              <a:defRPr sz="3257"/>
            </a:lvl5pPr>
            <a:lvl6pPr>
              <a:defRPr sz="3257"/>
            </a:lvl6pPr>
            <a:lvl7pPr>
              <a:defRPr sz="3257"/>
            </a:lvl7pPr>
            <a:lvl8pPr>
              <a:defRPr sz="3257"/>
            </a:lvl8pPr>
            <a:lvl9pPr>
              <a:defRPr sz="32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8" y="790967"/>
            <a:ext cx="3553048" cy="2585514"/>
          </a:xfrm>
        </p:spPr>
        <p:txBody>
          <a:bodyPr/>
          <a:lstStyle>
            <a:lvl1pPr marL="0" indent="0">
              <a:buNone/>
              <a:defRPr sz="2221"/>
            </a:lvl1pPr>
            <a:lvl2pPr marL="737312" indent="0">
              <a:buNone/>
              <a:defRPr sz="1925"/>
            </a:lvl2pPr>
            <a:lvl3pPr marL="1474624" indent="0">
              <a:buNone/>
              <a:defRPr sz="1629"/>
            </a:lvl3pPr>
            <a:lvl4pPr marL="2211938" indent="0">
              <a:buNone/>
              <a:defRPr sz="1481"/>
            </a:lvl4pPr>
            <a:lvl5pPr marL="2949250" indent="0">
              <a:buNone/>
              <a:defRPr sz="1481"/>
            </a:lvl5pPr>
            <a:lvl6pPr marL="3686562" indent="0">
              <a:buNone/>
              <a:defRPr sz="1481"/>
            </a:lvl6pPr>
            <a:lvl7pPr marL="4423874" indent="0">
              <a:buNone/>
              <a:defRPr sz="1481"/>
            </a:lvl7pPr>
            <a:lvl8pPr marL="5161188" indent="0">
              <a:buNone/>
              <a:defRPr sz="1481"/>
            </a:lvl8pPr>
            <a:lvl9pPr marL="5898500" indent="0">
              <a:buNone/>
              <a:defRPr sz="14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30" y="2645887"/>
            <a:ext cx="6479858" cy="312361"/>
          </a:xfrm>
        </p:spPr>
        <p:txBody>
          <a:bodyPr anchor="b"/>
          <a:lstStyle>
            <a:lvl1pPr algn="l">
              <a:defRPr sz="3257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30" y="337739"/>
            <a:ext cx="6479858" cy="2267903"/>
          </a:xfrm>
        </p:spPr>
        <p:txBody>
          <a:bodyPr/>
          <a:lstStyle>
            <a:lvl1pPr marL="0" indent="0">
              <a:buNone/>
              <a:defRPr sz="5182"/>
            </a:lvl1pPr>
            <a:lvl2pPr marL="737312" indent="0">
              <a:buNone/>
              <a:defRPr sz="4442"/>
            </a:lvl2pPr>
            <a:lvl3pPr marL="1474624" indent="0">
              <a:buNone/>
              <a:defRPr sz="3850"/>
            </a:lvl3pPr>
            <a:lvl4pPr marL="2211938" indent="0">
              <a:buNone/>
              <a:defRPr sz="3257"/>
            </a:lvl4pPr>
            <a:lvl5pPr marL="2949250" indent="0">
              <a:buNone/>
              <a:defRPr sz="3257"/>
            </a:lvl5pPr>
            <a:lvl6pPr marL="3686562" indent="0">
              <a:buNone/>
              <a:defRPr sz="3257"/>
            </a:lvl6pPr>
            <a:lvl7pPr marL="4423874" indent="0">
              <a:buNone/>
              <a:defRPr sz="3257"/>
            </a:lvl7pPr>
            <a:lvl8pPr marL="5161188" indent="0">
              <a:buNone/>
              <a:defRPr sz="3257"/>
            </a:lvl8pPr>
            <a:lvl9pPr marL="5898500" indent="0">
              <a:buNone/>
              <a:defRPr sz="3257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30" y="2958252"/>
            <a:ext cx="6479858" cy="443606"/>
          </a:xfrm>
        </p:spPr>
        <p:txBody>
          <a:bodyPr/>
          <a:lstStyle>
            <a:lvl1pPr marL="0" indent="0">
              <a:buNone/>
              <a:defRPr sz="2221"/>
            </a:lvl1pPr>
            <a:lvl2pPr marL="737312" indent="0">
              <a:buNone/>
              <a:defRPr sz="1925"/>
            </a:lvl2pPr>
            <a:lvl3pPr marL="1474624" indent="0">
              <a:buNone/>
              <a:defRPr sz="1629"/>
            </a:lvl3pPr>
            <a:lvl4pPr marL="2211938" indent="0">
              <a:buNone/>
              <a:defRPr sz="1481"/>
            </a:lvl4pPr>
            <a:lvl5pPr marL="2949250" indent="0">
              <a:buNone/>
              <a:defRPr sz="1481"/>
            </a:lvl5pPr>
            <a:lvl6pPr marL="3686562" indent="0">
              <a:buNone/>
              <a:defRPr sz="1481"/>
            </a:lvl6pPr>
            <a:lvl7pPr marL="4423874" indent="0">
              <a:buNone/>
              <a:defRPr sz="1481"/>
            </a:lvl7pPr>
            <a:lvl8pPr marL="5161188" indent="0">
              <a:buNone/>
              <a:defRPr sz="1481"/>
            </a:lvl8pPr>
            <a:lvl9pPr marL="5898500" indent="0">
              <a:buNone/>
              <a:defRPr sz="14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9991" y="151369"/>
            <a:ext cx="9719787" cy="629973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91" y="881963"/>
            <a:ext cx="9719787" cy="2494518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990" y="3503354"/>
            <a:ext cx="2519944" cy="20124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9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9922" y="3503354"/>
            <a:ext cx="3419925" cy="20124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9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9832" y="3503354"/>
            <a:ext cx="2519944" cy="20124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9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4624" rtl="0" eaLnBrk="1" latinLnBrk="0" hangingPunct="1">
        <a:spcBef>
          <a:spcPct val="0"/>
        </a:spcBef>
        <a:buNone/>
        <a:defRPr sz="7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2985" indent="-552985" algn="l" defTabSz="1474624" rtl="0" eaLnBrk="1" latinLnBrk="0" hangingPunct="1">
        <a:spcBef>
          <a:spcPct val="20000"/>
        </a:spcBef>
        <a:buFont typeface="Arial" panose="020B0604020202020204" pitchFamily="34" charset="0"/>
        <a:buChar char="•"/>
        <a:defRPr sz="5182" kern="1200">
          <a:solidFill>
            <a:schemeClr val="tx1"/>
          </a:solidFill>
          <a:latin typeface="+mn-lt"/>
          <a:ea typeface="+mn-ea"/>
          <a:cs typeface="+mn-cs"/>
        </a:defRPr>
      </a:lvl1pPr>
      <a:lvl2pPr marL="1198133" indent="-460820" algn="l" defTabSz="1474624" rtl="0" eaLnBrk="1" latinLnBrk="0" hangingPunct="1">
        <a:spcBef>
          <a:spcPct val="20000"/>
        </a:spcBef>
        <a:buFont typeface="Arial" panose="020B0604020202020204" pitchFamily="34" charset="0"/>
        <a:buChar char="–"/>
        <a:defRPr sz="4442" kern="1200">
          <a:solidFill>
            <a:schemeClr val="tx1"/>
          </a:solidFill>
          <a:latin typeface="+mn-lt"/>
          <a:ea typeface="+mn-ea"/>
          <a:cs typeface="+mn-cs"/>
        </a:defRPr>
      </a:lvl2pPr>
      <a:lvl3pPr marL="1843282" indent="-368656" algn="l" defTabSz="14746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850" kern="1200">
          <a:solidFill>
            <a:schemeClr val="tx1"/>
          </a:solidFill>
          <a:latin typeface="+mn-lt"/>
          <a:ea typeface="+mn-ea"/>
          <a:cs typeface="+mn-cs"/>
        </a:defRPr>
      </a:lvl3pPr>
      <a:lvl4pPr marL="2580594" indent="-368656" algn="l" defTabSz="147462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57" kern="1200">
          <a:solidFill>
            <a:schemeClr val="tx1"/>
          </a:solidFill>
          <a:latin typeface="+mn-lt"/>
          <a:ea typeface="+mn-ea"/>
          <a:cs typeface="+mn-cs"/>
        </a:defRPr>
      </a:lvl4pPr>
      <a:lvl5pPr marL="3317906" indent="-368656" algn="l" defTabSz="1474624" rtl="0" eaLnBrk="1" latinLnBrk="0" hangingPunct="1">
        <a:spcBef>
          <a:spcPct val="20000"/>
        </a:spcBef>
        <a:buFont typeface="Arial" panose="020B0604020202020204" pitchFamily="34" charset="0"/>
        <a:buChar char="»"/>
        <a:defRPr sz="3257" kern="1200">
          <a:solidFill>
            <a:schemeClr val="tx1"/>
          </a:solidFill>
          <a:latin typeface="+mn-lt"/>
          <a:ea typeface="+mn-ea"/>
          <a:cs typeface="+mn-cs"/>
        </a:defRPr>
      </a:lvl5pPr>
      <a:lvl6pPr marL="4055218" indent="-368656" algn="l" defTabSz="14746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57" kern="1200">
          <a:solidFill>
            <a:schemeClr val="tx1"/>
          </a:solidFill>
          <a:latin typeface="+mn-lt"/>
          <a:ea typeface="+mn-ea"/>
          <a:cs typeface="+mn-cs"/>
        </a:defRPr>
      </a:lvl6pPr>
      <a:lvl7pPr marL="4792532" indent="-368656" algn="l" defTabSz="14746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57" kern="1200">
          <a:solidFill>
            <a:schemeClr val="tx1"/>
          </a:solidFill>
          <a:latin typeface="+mn-lt"/>
          <a:ea typeface="+mn-ea"/>
          <a:cs typeface="+mn-cs"/>
        </a:defRPr>
      </a:lvl7pPr>
      <a:lvl8pPr marL="5529844" indent="-368656" algn="l" defTabSz="14746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57" kern="1200">
          <a:solidFill>
            <a:schemeClr val="tx1"/>
          </a:solidFill>
          <a:latin typeface="+mn-lt"/>
          <a:ea typeface="+mn-ea"/>
          <a:cs typeface="+mn-cs"/>
        </a:defRPr>
      </a:lvl8pPr>
      <a:lvl9pPr marL="6267156" indent="-368656" algn="l" defTabSz="14746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4624" rtl="0" eaLnBrk="1" latinLnBrk="0" hangingPunct="1">
        <a:defRPr sz="2961" kern="1200">
          <a:solidFill>
            <a:schemeClr val="tx1"/>
          </a:solidFill>
          <a:latin typeface="+mn-lt"/>
          <a:ea typeface="+mn-ea"/>
          <a:cs typeface="+mn-cs"/>
        </a:defRPr>
      </a:lvl1pPr>
      <a:lvl2pPr marL="737312" algn="l" defTabSz="1474624" rtl="0" eaLnBrk="1" latinLnBrk="0" hangingPunct="1">
        <a:defRPr sz="2961" kern="1200">
          <a:solidFill>
            <a:schemeClr val="tx1"/>
          </a:solidFill>
          <a:latin typeface="+mn-lt"/>
          <a:ea typeface="+mn-ea"/>
          <a:cs typeface="+mn-cs"/>
        </a:defRPr>
      </a:lvl2pPr>
      <a:lvl3pPr marL="1474624" algn="l" defTabSz="1474624" rtl="0" eaLnBrk="1" latinLnBrk="0" hangingPunct="1">
        <a:defRPr sz="2961" kern="1200">
          <a:solidFill>
            <a:schemeClr val="tx1"/>
          </a:solidFill>
          <a:latin typeface="+mn-lt"/>
          <a:ea typeface="+mn-ea"/>
          <a:cs typeface="+mn-cs"/>
        </a:defRPr>
      </a:lvl3pPr>
      <a:lvl4pPr marL="2211938" algn="l" defTabSz="1474624" rtl="0" eaLnBrk="1" latinLnBrk="0" hangingPunct="1">
        <a:defRPr sz="2961" kern="1200">
          <a:solidFill>
            <a:schemeClr val="tx1"/>
          </a:solidFill>
          <a:latin typeface="+mn-lt"/>
          <a:ea typeface="+mn-ea"/>
          <a:cs typeface="+mn-cs"/>
        </a:defRPr>
      </a:lvl4pPr>
      <a:lvl5pPr marL="2949250" algn="l" defTabSz="1474624" rtl="0" eaLnBrk="1" latinLnBrk="0" hangingPunct="1">
        <a:defRPr sz="2961" kern="1200">
          <a:solidFill>
            <a:schemeClr val="tx1"/>
          </a:solidFill>
          <a:latin typeface="+mn-lt"/>
          <a:ea typeface="+mn-ea"/>
          <a:cs typeface="+mn-cs"/>
        </a:defRPr>
      </a:lvl5pPr>
      <a:lvl6pPr marL="3686562" algn="l" defTabSz="1474624" rtl="0" eaLnBrk="1" latinLnBrk="0" hangingPunct="1">
        <a:defRPr sz="2961" kern="1200">
          <a:solidFill>
            <a:schemeClr val="tx1"/>
          </a:solidFill>
          <a:latin typeface="+mn-lt"/>
          <a:ea typeface="+mn-ea"/>
          <a:cs typeface="+mn-cs"/>
        </a:defRPr>
      </a:lvl6pPr>
      <a:lvl7pPr marL="4423874" algn="l" defTabSz="1474624" rtl="0" eaLnBrk="1" latinLnBrk="0" hangingPunct="1">
        <a:defRPr sz="2961" kern="1200">
          <a:solidFill>
            <a:schemeClr val="tx1"/>
          </a:solidFill>
          <a:latin typeface="+mn-lt"/>
          <a:ea typeface="+mn-ea"/>
          <a:cs typeface="+mn-cs"/>
        </a:defRPr>
      </a:lvl7pPr>
      <a:lvl8pPr marL="5161188" algn="l" defTabSz="1474624" rtl="0" eaLnBrk="1" latinLnBrk="0" hangingPunct="1">
        <a:defRPr sz="2961" kern="1200">
          <a:solidFill>
            <a:schemeClr val="tx1"/>
          </a:solidFill>
          <a:latin typeface="+mn-lt"/>
          <a:ea typeface="+mn-ea"/>
          <a:cs typeface="+mn-cs"/>
        </a:defRPr>
      </a:lvl8pPr>
      <a:lvl9pPr marL="5898500" algn="l" defTabSz="1474624" rtl="0" eaLnBrk="1" latinLnBrk="0" hangingPunct="1">
        <a:defRPr sz="2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>
            <a:extLst>
              <a:ext uri="{FF2B5EF4-FFF2-40B4-BE49-F238E27FC236}">
                <a16:creationId xmlns:a16="http://schemas.microsoft.com/office/drawing/2014/main" id="{36FBE2B8-907F-43B2-965D-FA6517A21F77}"/>
              </a:ext>
            </a:extLst>
          </p:cNvPr>
          <p:cNvSpPr txBox="1"/>
          <p:nvPr/>
        </p:nvSpPr>
        <p:spPr>
          <a:xfrm rot="16200000">
            <a:off x="-829310" y="1447603"/>
            <a:ext cx="372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(sec)</a:t>
            </a:r>
            <a:endParaRPr kumimoji="1"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403032F-3CBC-2DC0-C6BA-47E4E73D7BBB}"/>
                  </a:ext>
                </a:extLst>
              </p:cNvPr>
              <p:cNvSpPr txBox="1"/>
              <p:nvPr/>
            </p:nvSpPr>
            <p:spPr>
              <a:xfrm>
                <a:off x="5866534" y="3110968"/>
                <a:ext cx="5467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4000" i="1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ko-KR" altLang="en-US" sz="4000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403032F-3CBC-2DC0-C6BA-47E4E73D7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534" y="3110968"/>
                <a:ext cx="546753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x34">
                <a:extLst>
                  <a:ext uri="{FF2B5EF4-FFF2-40B4-BE49-F238E27FC236}">
                    <a16:creationId xmlns:a16="http://schemas.microsoft.com/office/drawing/2014/main" id="{44854223-8169-9A5F-DFC9-F768D6D59D3C}"/>
                  </a:ext>
                </a:extLst>
              </p:cNvPr>
              <p:cNvSpPr/>
              <p:nvPr/>
            </p:nvSpPr>
            <p:spPr>
              <a:xfrm>
                <a:off x="1475276" y="3049272"/>
                <a:ext cx="864326" cy="29803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303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4" name="tx34">
                <a:extLst>
                  <a:ext uri="{FF2B5EF4-FFF2-40B4-BE49-F238E27FC236}">
                    <a16:creationId xmlns:a16="http://schemas.microsoft.com/office/drawing/2014/main" id="{44854223-8169-9A5F-DFC9-F768D6D59D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276" y="3049272"/>
                <a:ext cx="864326" cy="298032"/>
              </a:xfrm>
              <a:prstGeom prst="rect">
                <a:avLst/>
              </a:prstGeom>
              <a:blipFill>
                <a:blip r:embed="rId3"/>
                <a:stretch>
                  <a:fillRect t="-55102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350F36C9-E3C2-F9F6-17AC-3F5195488D52}"/>
              </a:ext>
            </a:extLst>
          </p:cNvPr>
          <p:cNvGrpSpPr/>
          <p:nvPr/>
        </p:nvGrpSpPr>
        <p:grpSpPr>
          <a:xfrm>
            <a:off x="2258371" y="987081"/>
            <a:ext cx="7867868" cy="2161451"/>
            <a:chOff x="5211883" y="1262463"/>
            <a:chExt cx="6024443" cy="2918589"/>
          </a:xfrm>
        </p:grpSpPr>
        <p:sp>
          <p:nvSpPr>
            <p:cNvPr id="57" name="pl9">
              <a:extLst>
                <a:ext uri="{FF2B5EF4-FFF2-40B4-BE49-F238E27FC236}">
                  <a16:creationId xmlns:a16="http://schemas.microsoft.com/office/drawing/2014/main" id="{2B19ED9B-105B-CA12-BC2C-9C31848DA541}"/>
                </a:ext>
              </a:extLst>
            </p:cNvPr>
            <p:cNvSpPr/>
            <p:nvPr/>
          </p:nvSpPr>
          <p:spPr>
            <a:xfrm>
              <a:off x="5211883" y="4181052"/>
              <a:ext cx="6024443" cy="0"/>
            </a:xfrm>
            <a:custGeom>
              <a:avLst/>
              <a:gdLst/>
              <a:ahLst/>
              <a:cxnLst/>
              <a:rect l="0" t="0" r="0" b="0"/>
              <a:pathLst>
                <a:path w="4448090">
                  <a:moveTo>
                    <a:pt x="0" y="0"/>
                  </a:moveTo>
                  <a:lnTo>
                    <a:pt x="4448090" y="0"/>
                  </a:lnTo>
                  <a:lnTo>
                    <a:pt x="444809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58" name="pl10">
              <a:extLst>
                <a:ext uri="{FF2B5EF4-FFF2-40B4-BE49-F238E27FC236}">
                  <a16:creationId xmlns:a16="http://schemas.microsoft.com/office/drawing/2014/main" id="{BDB3A0DD-FAAC-20D3-0DD7-32B24FEC399C}"/>
                </a:ext>
              </a:extLst>
            </p:cNvPr>
            <p:cNvSpPr/>
            <p:nvPr/>
          </p:nvSpPr>
          <p:spPr>
            <a:xfrm>
              <a:off x="5211883" y="3451404"/>
              <a:ext cx="6024443" cy="0"/>
            </a:xfrm>
            <a:custGeom>
              <a:avLst/>
              <a:gdLst/>
              <a:ahLst/>
              <a:cxnLst/>
              <a:rect l="0" t="0" r="0" b="0"/>
              <a:pathLst>
                <a:path w="4448090">
                  <a:moveTo>
                    <a:pt x="0" y="0"/>
                  </a:moveTo>
                  <a:lnTo>
                    <a:pt x="4448090" y="0"/>
                  </a:lnTo>
                  <a:lnTo>
                    <a:pt x="444809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59" name="pl11">
              <a:extLst>
                <a:ext uri="{FF2B5EF4-FFF2-40B4-BE49-F238E27FC236}">
                  <a16:creationId xmlns:a16="http://schemas.microsoft.com/office/drawing/2014/main" id="{BCDB3058-282A-4EC4-BF09-2AC3E53AC1FC}"/>
                </a:ext>
              </a:extLst>
            </p:cNvPr>
            <p:cNvSpPr/>
            <p:nvPr/>
          </p:nvSpPr>
          <p:spPr>
            <a:xfrm>
              <a:off x="5211883" y="2721757"/>
              <a:ext cx="6024443" cy="0"/>
            </a:xfrm>
            <a:custGeom>
              <a:avLst/>
              <a:gdLst/>
              <a:ahLst/>
              <a:cxnLst/>
              <a:rect l="0" t="0" r="0" b="0"/>
              <a:pathLst>
                <a:path w="4448090">
                  <a:moveTo>
                    <a:pt x="0" y="0"/>
                  </a:moveTo>
                  <a:lnTo>
                    <a:pt x="4448090" y="0"/>
                  </a:lnTo>
                  <a:lnTo>
                    <a:pt x="444809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60" name="pl12">
              <a:extLst>
                <a:ext uri="{FF2B5EF4-FFF2-40B4-BE49-F238E27FC236}">
                  <a16:creationId xmlns:a16="http://schemas.microsoft.com/office/drawing/2014/main" id="{27843333-E220-8DB6-1C57-B4A37039C12A}"/>
                </a:ext>
              </a:extLst>
            </p:cNvPr>
            <p:cNvSpPr/>
            <p:nvPr/>
          </p:nvSpPr>
          <p:spPr>
            <a:xfrm>
              <a:off x="5211883" y="1992110"/>
              <a:ext cx="6024443" cy="0"/>
            </a:xfrm>
            <a:custGeom>
              <a:avLst/>
              <a:gdLst/>
              <a:ahLst/>
              <a:cxnLst/>
              <a:rect l="0" t="0" r="0" b="0"/>
              <a:pathLst>
                <a:path w="4448090">
                  <a:moveTo>
                    <a:pt x="0" y="0"/>
                  </a:moveTo>
                  <a:lnTo>
                    <a:pt x="4448090" y="0"/>
                  </a:lnTo>
                  <a:lnTo>
                    <a:pt x="444809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61" name="pl13">
              <a:extLst>
                <a:ext uri="{FF2B5EF4-FFF2-40B4-BE49-F238E27FC236}">
                  <a16:creationId xmlns:a16="http://schemas.microsoft.com/office/drawing/2014/main" id="{A93E61D8-3065-6C2D-982F-FD0434D4B95F}"/>
                </a:ext>
              </a:extLst>
            </p:cNvPr>
            <p:cNvSpPr/>
            <p:nvPr/>
          </p:nvSpPr>
          <p:spPr>
            <a:xfrm>
              <a:off x="5211883" y="1262463"/>
              <a:ext cx="6024443" cy="0"/>
            </a:xfrm>
            <a:custGeom>
              <a:avLst/>
              <a:gdLst/>
              <a:ahLst/>
              <a:cxnLst/>
              <a:rect l="0" t="0" r="0" b="0"/>
              <a:pathLst>
                <a:path w="4448090">
                  <a:moveTo>
                    <a:pt x="0" y="0"/>
                  </a:moveTo>
                  <a:lnTo>
                    <a:pt x="4448090" y="0"/>
                  </a:lnTo>
                  <a:lnTo>
                    <a:pt x="444809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F35C9AD-5416-93B2-73D9-B0F59426E705}"/>
              </a:ext>
            </a:extLst>
          </p:cNvPr>
          <p:cNvGrpSpPr/>
          <p:nvPr/>
        </p:nvGrpSpPr>
        <p:grpSpPr>
          <a:xfrm>
            <a:off x="3332836" y="638941"/>
            <a:ext cx="5794290" cy="2533295"/>
            <a:chOff x="6026799" y="671675"/>
            <a:chExt cx="4394611" cy="3541383"/>
          </a:xfrm>
        </p:grpSpPr>
        <p:sp>
          <p:nvSpPr>
            <p:cNvPr id="62" name="pl14">
              <a:extLst>
                <a:ext uri="{FF2B5EF4-FFF2-40B4-BE49-F238E27FC236}">
                  <a16:creationId xmlns:a16="http://schemas.microsoft.com/office/drawing/2014/main" id="{67B16E24-EE62-7D33-68F0-78596CB8CAD9}"/>
                </a:ext>
              </a:extLst>
            </p:cNvPr>
            <p:cNvSpPr/>
            <p:nvPr/>
          </p:nvSpPr>
          <p:spPr>
            <a:xfrm flipH="1">
              <a:off x="6026799" y="671675"/>
              <a:ext cx="45719" cy="3541383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63" name="pl15">
              <a:extLst>
                <a:ext uri="{FF2B5EF4-FFF2-40B4-BE49-F238E27FC236}">
                  <a16:creationId xmlns:a16="http://schemas.microsoft.com/office/drawing/2014/main" id="{5EAF8948-4B89-BB0B-919F-28882FA16F09}"/>
                </a:ext>
              </a:extLst>
            </p:cNvPr>
            <p:cNvSpPr/>
            <p:nvPr/>
          </p:nvSpPr>
          <p:spPr>
            <a:xfrm flipH="1">
              <a:off x="7461190" y="671675"/>
              <a:ext cx="45719" cy="3541383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64" name="pl16">
              <a:extLst>
                <a:ext uri="{FF2B5EF4-FFF2-40B4-BE49-F238E27FC236}">
                  <a16:creationId xmlns:a16="http://schemas.microsoft.com/office/drawing/2014/main" id="{08AB2174-8646-18F1-97B9-5E0AF3B84AD0}"/>
                </a:ext>
              </a:extLst>
            </p:cNvPr>
            <p:cNvSpPr/>
            <p:nvPr/>
          </p:nvSpPr>
          <p:spPr>
            <a:xfrm flipH="1">
              <a:off x="8895582" y="671675"/>
              <a:ext cx="45719" cy="3541383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  <p:sp>
          <p:nvSpPr>
            <p:cNvPr id="65" name="pl17">
              <a:extLst>
                <a:ext uri="{FF2B5EF4-FFF2-40B4-BE49-F238E27FC236}">
                  <a16:creationId xmlns:a16="http://schemas.microsoft.com/office/drawing/2014/main" id="{638581EE-2092-45B2-912F-0FA12A0D3052}"/>
                </a:ext>
              </a:extLst>
            </p:cNvPr>
            <p:cNvSpPr/>
            <p:nvPr/>
          </p:nvSpPr>
          <p:spPr>
            <a:xfrm>
              <a:off x="10375691" y="671675"/>
              <a:ext cx="45719" cy="3541383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400"/>
            </a:p>
          </p:txBody>
        </p:sp>
      </p:grpSp>
      <p:sp>
        <p:nvSpPr>
          <p:cNvPr id="83" name="액자 82">
            <a:extLst>
              <a:ext uri="{FF2B5EF4-FFF2-40B4-BE49-F238E27FC236}">
                <a16:creationId xmlns:a16="http://schemas.microsoft.com/office/drawing/2014/main" id="{8FCADA51-8D45-DCBF-051C-96D89F268525}"/>
              </a:ext>
            </a:extLst>
          </p:cNvPr>
          <p:cNvSpPr/>
          <p:nvPr/>
        </p:nvSpPr>
        <p:spPr>
          <a:xfrm>
            <a:off x="2253220" y="623942"/>
            <a:ext cx="7895809" cy="2520001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00" dirty="0">
              <a:solidFill>
                <a:schemeClr val="tx1"/>
              </a:solidFill>
            </a:endParaRPr>
          </a:p>
        </p:txBody>
      </p:sp>
      <p:cxnSp>
        <p:nvCxnSpPr>
          <p:cNvPr id="151" name="직선 연결선[R] 150">
            <a:extLst>
              <a:ext uri="{FF2B5EF4-FFF2-40B4-BE49-F238E27FC236}">
                <a16:creationId xmlns:a16="http://schemas.microsoft.com/office/drawing/2014/main" id="{DC338E04-938C-AC09-940A-1EA878FCB956}"/>
              </a:ext>
            </a:extLst>
          </p:cNvPr>
          <p:cNvCxnSpPr>
            <a:cxnSpLocks/>
          </p:cNvCxnSpPr>
          <p:nvPr/>
        </p:nvCxnSpPr>
        <p:spPr>
          <a:xfrm flipH="1">
            <a:off x="2148935" y="995717"/>
            <a:ext cx="104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x34">
                <a:extLst>
                  <a:ext uri="{FF2B5EF4-FFF2-40B4-BE49-F238E27FC236}">
                    <a16:creationId xmlns:a16="http://schemas.microsoft.com/office/drawing/2014/main" id="{57D710E6-48A1-7ABA-C700-2AD23686C1DA}"/>
                  </a:ext>
                </a:extLst>
              </p:cNvPr>
              <p:cNvSpPr/>
              <p:nvPr/>
            </p:nvSpPr>
            <p:spPr>
              <a:xfrm>
                <a:off x="1437512" y="1984622"/>
                <a:ext cx="864326" cy="29803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303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altLang="ko-KR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ar-AE" altLang="ko-KR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5" name="tx34">
                <a:extLst>
                  <a:ext uri="{FF2B5EF4-FFF2-40B4-BE49-F238E27FC236}">
                    <a16:creationId xmlns:a16="http://schemas.microsoft.com/office/drawing/2014/main" id="{57D710E6-48A1-7ABA-C700-2AD23686C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512" y="1984622"/>
                <a:ext cx="864326" cy="298032"/>
              </a:xfrm>
              <a:prstGeom prst="rect">
                <a:avLst/>
              </a:prstGeom>
              <a:blipFill>
                <a:blip r:embed="rId4"/>
                <a:stretch>
                  <a:fillRect l="-9859" t="-70833" b="-14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x34">
                <a:extLst>
                  <a:ext uri="{FF2B5EF4-FFF2-40B4-BE49-F238E27FC236}">
                    <a16:creationId xmlns:a16="http://schemas.microsoft.com/office/drawing/2014/main" id="{A3D56177-ECA4-FE40-C193-6A4B740AD358}"/>
                  </a:ext>
                </a:extLst>
              </p:cNvPr>
              <p:cNvSpPr/>
              <p:nvPr/>
            </p:nvSpPr>
            <p:spPr>
              <a:xfrm>
                <a:off x="1437512" y="919972"/>
                <a:ext cx="864326" cy="29803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303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altLang="ko-KR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altLang="ko-KR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ar-AE" altLang="ko-KR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ar-AE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7" name="tx34">
                <a:extLst>
                  <a:ext uri="{FF2B5EF4-FFF2-40B4-BE49-F238E27FC236}">
                    <a16:creationId xmlns:a16="http://schemas.microsoft.com/office/drawing/2014/main" id="{A3D56177-ECA4-FE40-C193-6A4B740AD3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512" y="919972"/>
                <a:ext cx="864326" cy="298032"/>
              </a:xfrm>
              <a:prstGeom prst="rect">
                <a:avLst/>
              </a:prstGeom>
              <a:blipFill>
                <a:blip r:embed="rId5"/>
                <a:stretch>
                  <a:fillRect l="-9859" t="-67347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57AED577-237F-DD73-34C0-550FEFD7DA0D}"/>
              </a:ext>
            </a:extLst>
          </p:cNvPr>
          <p:cNvCxnSpPr>
            <a:cxnSpLocks/>
          </p:cNvCxnSpPr>
          <p:nvPr/>
        </p:nvCxnSpPr>
        <p:spPr>
          <a:xfrm flipH="1">
            <a:off x="2148935" y="2070281"/>
            <a:ext cx="104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F3774E27-EA42-D5D4-994B-7391B880CEAA}"/>
              </a:ext>
            </a:extLst>
          </p:cNvPr>
          <p:cNvCxnSpPr>
            <a:cxnSpLocks/>
          </p:cNvCxnSpPr>
          <p:nvPr/>
        </p:nvCxnSpPr>
        <p:spPr>
          <a:xfrm flipH="1">
            <a:off x="2148934" y="3149107"/>
            <a:ext cx="104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c19">
            <a:extLst>
              <a:ext uri="{FF2B5EF4-FFF2-40B4-BE49-F238E27FC236}">
                <a16:creationId xmlns:a16="http://schemas.microsoft.com/office/drawing/2014/main" id="{05363C47-A00B-FD3C-F3A3-BC9CC748F2B9}"/>
              </a:ext>
            </a:extLst>
          </p:cNvPr>
          <p:cNvSpPr/>
          <p:nvPr/>
        </p:nvSpPr>
        <p:spPr>
          <a:xfrm>
            <a:off x="3723335" y="118533"/>
            <a:ext cx="354126" cy="35412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400"/>
          </a:p>
        </p:txBody>
      </p:sp>
      <p:sp>
        <p:nvSpPr>
          <p:cNvPr id="50" name="rc18">
            <a:extLst>
              <a:ext uri="{FF2B5EF4-FFF2-40B4-BE49-F238E27FC236}">
                <a16:creationId xmlns:a16="http://schemas.microsoft.com/office/drawing/2014/main" id="{89F35C67-5BE8-823F-D09F-654E849D1503}"/>
              </a:ext>
            </a:extLst>
          </p:cNvPr>
          <p:cNvSpPr/>
          <p:nvPr/>
        </p:nvSpPr>
        <p:spPr>
          <a:xfrm>
            <a:off x="5771340" y="114513"/>
            <a:ext cx="354126" cy="354126"/>
          </a:xfrm>
          <a:prstGeom prst="rect">
            <a:avLst/>
          </a:prstGeom>
          <a:pattFill prst="dashHorz">
            <a:fgClr>
              <a:srgbClr val="0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841CE99-E62C-B122-65DC-45974A5DBCEE}"/>
              </a:ext>
            </a:extLst>
          </p:cNvPr>
          <p:cNvSpPr txBox="1"/>
          <p:nvPr/>
        </p:nvSpPr>
        <p:spPr>
          <a:xfrm>
            <a:off x="4177057" y="9350"/>
            <a:ext cx="871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NPA</a:t>
            </a:r>
            <a:endParaRPr kumimoji="1"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15925EF-F496-446B-B440-65891B3FB1D8}"/>
                  </a:ext>
                </a:extLst>
              </p:cNvPr>
              <p:cNvSpPr txBox="1"/>
              <p:nvPr/>
            </p:nvSpPr>
            <p:spPr>
              <a:xfrm>
                <a:off x="6220377" y="6761"/>
                <a:ext cx="30743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NPA without </a:t>
                </a:r>
                <a14:m>
                  <m:oMath xmlns:m="http://schemas.openxmlformats.org/officeDocument/2006/math">
                    <m:r>
                      <a:rPr kumimoji="1" lang="en-US" altLang="ko-KR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kumimoji="1" lang="en-US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-core</a:t>
                </a:r>
                <a:endParaRPr kumimoji="1" lang="ko-KR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15925EF-F496-446B-B440-65891B3FB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377" y="6761"/>
                <a:ext cx="3074303" cy="523220"/>
              </a:xfrm>
              <a:prstGeom prst="rect">
                <a:avLst/>
              </a:prstGeom>
              <a:blipFill>
                <a:blip r:embed="rId6"/>
                <a:stretch>
                  <a:fillRect l="-3960" t="-11628" r="-2970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x39">
            <a:extLst>
              <a:ext uri="{FF2B5EF4-FFF2-40B4-BE49-F238E27FC236}">
                <a16:creationId xmlns:a16="http://schemas.microsoft.com/office/drawing/2014/main" id="{B2F76C39-9F9C-108D-D96B-CB6065E12E36}"/>
              </a:ext>
            </a:extLst>
          </p:cNvPr>
          <p:cNvSpPr/>
          <p:nvPr/>
        </p:nvSpPr>
        <p:spPr>
          <a:xfrm>
            <a:off x="3291887" y="3506165"/>
            <a:ext cx="210419" cy="7638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</a:p>
        </p:txBody>
      </p:sp>
      <p:cxnSp>
        <p:nvCxnSpPr>
          <p:cNvPr id="88" name="직선 연결선[R] 105">
            <a:extLst>
              <a:ext uri="{FF2B5EF4-FFF2-40B4-BE49-F238E27FC236}">
                <a16:creationId xmlns:a16="http://schemas.microsoft.com/office/drawing/2014/main" id="{927EA2CC-15A7-8514-E90A-65CF1C828FC3}"/>
              </a:ext>
            </a:extLst>
          </p:cNvPr>
          <p:cNvCxnSpPr>
            <a:cxnSpLocks/>
          </p:cNvCxnSpPr>
          <p:nvPr/>
        </p:nvCxnSpPr>
        <p:spPr>
          <a:xfrm flipV="1">
            <a:off x="3397096" y="3142620"/>
            <a:ext cx="0" cy="91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c18">
            <a:extLst>
              <a:ext uri="{FF2B5EF4-FFF2-40B4-BE49-F238E27FC236}">
                <a16:creationId xmlns:a16="http://schemas.microsoft.com/office/drawing/2014/main" id="{6B3523D5-8F80-3F97-9A3D-5662D06D9628}"/>
              </a:ext>
            </a:extLst>
          </p:cNvPr>
          <p:cNvSpPr/>
          <p:nvPr/>
        </p:nvSpPr>
        <p:spPr>
          <a:xfrm>
            <a:off x="3397096" y="722639"/>
            <a:ext cx="645476" cy="2421180"/>
          </a:xfrm>
          <a:prstGeom prst="rect">
            <a:avLst/>
          </a:prstGeom>
          <a:pattFill prst="dashHorz">
            <a:fgClr>
              <a:srgbClr val="0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400"/>
          </a:p>
        </p:txBody>
      </p:sp>
      <p:sp>
        <p:nvSpPr>
          <p:cNvPr id="90" name="rc19">
            <a:extLst>
              <a:ext uri="{FF2B5EF4-FFF2-40B4-BE49-F238E27FC236}">
                <a16:creationId xmlns:a16="http://schemas.microsoft.com/office/drawing/2014/main" id="{580CEC0C-183F-6520-FAD3-C8FE91AF18B8}"/>
              </a:ext>
            </a:extLst>
          </p:cNvPr>
          <p:cNvSpPr/>
          <p:nvPr/>
        </p:nvSpPr>
        <p:spPr>
          <a:xfrm>
            <a:off x="2751620" y="1510940"/>
            <a:ext cx="645476" cy="1632879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400"/>
          </a:p>
        </p:txBody>
      </p:sp>
      <p:sp>
        <p:nvSpPr>
          <p:cNvPr id="92" name="tx40">
            <a:extLst>
              <a:ext uri="{FF2B5EF4-FFF2-40B4-BE49-F238E27FC236}">
                <a16:creationId xmlns:a16="http://schemas.microsoft.com/office/drawing/2014/main" id="{161D328F-9562-9EFB-F941-1A966CFD13EF}"/>
              </a:ext>
            </a:extLst>
          </p:cNvPr>
          <p:cNvSpPr/>
          <p:nvPr/>
        </p:nvSpPr>
        <p:spPr>
          <a:xfrm>
            <a:off x="5186700" y="3506217"/>
            <a:ext cx="210419" cy="7632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</a:p>
        </p:txBody>
      </p:sp>
      <p:cxnSp>
        <p:nvCxnSpPr>
          <p:cNvPr id="93" name="직선 연결선[R] 108">
            <a:extLst>
              <a:ext uri="{FF2B5EF4-FFF2-40B4-BE49-F238E27FC236}">
                <a16:creationId xmlns:a16="http://schemas.microsoft.com/office/drawing/2014/main" id="{F1693F21-AF86-B7FB-6115-71980836F7CD}"/>
              </a:ext>
            </a:extLst>
          </p:cNvPr>
          <p:cNvCxnSpPr>
            <a:cxnSpLocks/>
          </p:cNvCxnSpPr>
          <p:nvPr/>
        </p:nvCxnSpPr>
        <p:spPr>
          <a:xfrm flipV="1">
            <a:off x="5291909" y="3142620"/>
            <a:ext cx="0" cy="91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c20">
            <a:extLst>
              <a:ext uri="{FF2B5EF4-FFF2-40B4-BE49-F238E27FC236}">
                <a16:creationId xmlns:a16="http://schemas.microsoft.com/office/drawing/2014/main" id="{CCA99358-784A-AC25-E269-5357F63D8233}"/>
              </a:ext>
            </a:extLst>
          </p:cNvPr>
          <p:cNvSpPr/>
          <p:nvPr/>
        </p:nvSpPr>
        <p:spPr>
          <a:xfrm>
            <a:off x="5291909" y="1010602"/>
            <a:ext cx="645476" cy="2133217"/>
          </a:xfrm>
          <a:prstGeom prst="rect">
            <a:avLst/>
          </a:prstGeom>
          <a:pattFill prst="dashHorz">
            <a:fgClr>
              <a:srgbClr val="0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400"/>
          </a:p>
        </p:txBody>
      </p:sp>
      <p:sp>
        <p:nvSpPr>
          <p:cNvPr id="95" name="rc21">
            <a:extLst>
              <a:ext uri="{FF2B5EF4-FFF2-40B4-BE49-F238E27FC236}">
                <a16:creationId xmlns:a16="http://schemas.microsoft.com/office/drawing/2014/main" id="{9134FDE5-8A0B-E471-079E-0F0CD7346686}"/>
              </a:ext>
            </a:extLst>
          </p:cNvPr>
          <p:cNvSpPr/>
          <p:nvPr/>
        </p:nvSpPr>
        <p:spPr>
          <a:xfrm>
            <a:off x="4646433" y="2428017"/>
            <a:ext cx="645476" cy="71580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400"/>
          </a:p>
        </p:txBody>
      </p:sp>
      <p:sp>
        <p:nvSpPr>
          <p:cNvPr id="97" name="tx41">
            <a:extLst>
              <a:ext uri="{FF2B5EF4-FFF2-40B4-BE49-F238E27FC236}">
                <a16:creationId xmlns:a16="http://schemas.microsoft.com/office/drawing/2014/main" id="{6330160D-9CF9-0DA0-382F-87363171A7AF}"/>
              </a:ext>
            </a:extLst>
          </p:cNvPr>
          <p:cNvSpPr/>
          <p:nvPr/>
        </p:nvSpPr>
        <p:spPr>
          <a:xfrm>
            <a:off x="7067371" y="3506113"/>
            <a:ext cx="210419" cy="764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</a:p>
        </p:txBody>
      </p:sp>
      <p:cxnSp>
        <p:nvCxnSpPr>
          <p:cNvPr id="98" name="직선 연결선[R] 109">
            <a:extLst>
              <a:ext uri="{FF2B5EF4-FFF2-40B4-BE49-F238E27FC236}">
                <a16:creationId xmlns:a16="http://schemas.microsoft.com/office/drawing/2014/main" id="{24223775-A36D-0925-8AB8-1E837FD3E718}"/>
              </a:ext>
            </a:extLst>
          </p:cNvPr>
          <p:cNvCxnSpPr>
            <a:cxnSpLocks/>
          </p:cNvCxnSpPr>
          <p:nvPr/>
        </p:nvCxnSpPr>
        <p:spPr>
          <a:xfrm flipV="1">
            <a:off x="7172580" y="3142620"/>
            <a:ext cx="0" cy="91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c22">
            <a:extLst>
              <a:ext uri="{FF2B5EF4-FFF2-40B4-BE49-F238E27FC236}">
                <a16:creationId xmlns:a16="http://schemas.microsoft.com/office/drawing/2014/main" id="{45E57F37-185B-F997-69DE-C8049B1D9B48}"/>
              </a:ext>
            </a:extLst>
          </p:cNvPr>
          <p:cNvSpPr/>
          <p:nvPr/>
        </p:nvSpPr>
        <p:spPr>
          <a:xfrm>
            <a:off x="7172581" y="1008627"/>
            <a:ext cx="645476" cy="2135192"/>
          </a:xfrm>
          <a:prstGeom prst="rect">
            <a:avLst/>
          </a:prstGeom>
          <a:pattFill prst="dashHorz">
            <a:fgClr>
              <a:srgbClr val="0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400"/>
          </a:p>
        </p:txBody>
      </p:sp>
      <p:sp>
        <p:nvSpPr>
          <p:cNvPr id="107" name="rc23">
            <a:extLst>
              <a:ext uri="{FF2B5EF4-FFF2-40B4-BE49-F238E27FC236}">
                <a16:creationId xmlns:a16="http://schemas.microsoft.com/office/drawing/2014/main" id="{AC727051-D747-4BBE-3899-2C4C0EE161A5}"/>
              </a:ext>
            </a:extLst>
          </p:cNvPr>
          <p:cNvSpPr/>
          <p:nvPr/>
        </p:nvSpPr>
        <p:spPr>
          <a:xfrm>
            <a:off x="6527105" y="2612586"/>
            <a:ext cx="645476" cy="53123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400"/>
          </a:p>
        </p:txBody>
      </p:sp>
      <p:sp>
        <p:nvSpPr>
          <p:cNvPr id="112" name="tx42">
            <a:extLst>
              <a:ext uri="{FF2B5EF4-FFF2-40B4-BE49-F238E27FC236}">
                <a16:creationId xmlns:a16="http://schemas.microsoft.com/office/drawing/2014/main" id="{44600AEF-BEE8-EB14-F5D9-1092994A3A86}"/>
              </a:ext>
            </a:extLst>
          </p:cNvPr>
          <p:cNvSpPr/>
          <p:nvPr/>
        </p:nvSpPr>
        <p:spPr>
          <a:xfrm>
            <a:off x="8976327" y="3506113"/>
            <a:ext cx="210419" cy="764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</a:p>
        </p:txBody>
      </p:sp>
      <p:cxnSp>
        <p:nvCxnSpPr>
          <p:cNvPr id="113" name="직선 연결선[R] 110">
            <a:extLst>
              <a:ext uri="{FF2B5EF4-FFF2-40B4-BE49-F238E27FC236}">
                <a16:creationId xmlns:a16="http://schemas.microsoft.com/office/drawing/2014/main" id="{F2B51DD8-0C5C-C743-22EA-6A5C6CFF7E05}"/>
              </a:ext>
            </a:extLst>
          </p:cNvPr>
          <p:cNvCxnSpPr>
            <a:cxnSpLocks/>
          </p:cNvCxnSpPr>
          <p:nvPr/>
        </p:nvCxnSpPr>
        <p:spPr>
          <a:xfrm flipV="1">
            <a:off x="9081534" y="3142620"/>
            <a:ext cx="0" cy="91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c24">
            <a:extLst>
              <a:ext uri="{FF2B5EF4-FFF2-40B4-BE49-F238E27FC236}">
                <a16:creationId xmlns:a16="http://schemas.microsoft.com/office/drawing/2014/main" id="{3370F218-D644-A13E-7C2F-5109111508AF}"/>
              </a:ext>
            </a:extLst>
          </p:cNvPr>
          <p:cNvSpPr/>
          <p:nvPr/>
        </p:nvSpPr>
        <p:spPr>
          <a:xfrm>
            <a:off x="9081535" y="1012302"/>
            <a:ext cx="645476" cy="2131517"/>
          </a:xfrm>
          <a:prstGeom prst="rect">
            <a:avLst/>
          </a:prstGeom>
          <a:pattFill prst="dashHorz">
            <a:fgClr>
              <a:srgbClr val="0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400"/>
          </a:p>
        </p:txBody>
      </p:sp>
      <p:sp>
        <p:nvSpPr>
          <p:cNvPr id="120" name="rc25">
            <a:extLst>
              <a:ext uri="{FF2B5EF4-FFF2-40B4-BE49-F238E27FC236}">
                <a16:creationId xmlns:a16="http://schemas.microsoft.com/office/drawing/2014/main" id="{FE2FA12A-4E41-E42D-B3E9-0F6967630F0F}"/>
              </a:ext>
            </a:extLst>
          </p:cNvPr>
          <p:cNvSpPr/>
          <p:nvPr/>
        </p:nvSpPr>
        <p:spPr>
          <a:xfrm>
            <a:off x="8436059" y="2602029"/>
            <a:ext cx="645476" cy="541789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40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52C4480-21AE-ACA8-4706-23FAFBA2E573}"/>
              </a:ext>
            </a:extLst>
          </p:cNvPr>
          <p:cNvCxnSpPr/>
          <p:nvPr/>
        </p:nvCxnSpPr>
        <p:spPr>
          <a:xfrm>
            <a:off x="3259962" y="750925"/>
            <a:ext cx="0" cy="727765"/>
          </a:xfrm>
          <a:prstGeom prst="straightConnector1">
            <a:avLst/>
          </a:prstGeom>
          <a:ln w="38100">
            <a:solidFill>
              <a:srgbClr val="3333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B6704A6-F29D-B81F-1046-F67D416CAAD5}"/>
              </a:ext>
            </a:extLst>
          </p:cNvPr>
          <p:cNvCxnSpPr>
            <a:cxnSpLocks/>
          </p:cNvCxnSpPr>
          <p:nvPr/>
        </p:nvCxnSpPr>
        <p:spPr>
          <a:xfrm>
            <a:off x="5181896" y="1030589"/>
            <a:ext cx="0" cy="1337101"/>
          </a:xfrm>
          <a:prstGeom prst="straightConnector1">
            <a:avLst/>
          </a:prstGeom>
          <a:ln w="38100">
            <a:solidFill>
              <a:srgbClr val="3333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2915704-6D65-9686-E0A3-A936FC749781}"/>
              </a:ext>
            </a:extLst>
          </p:cNvPr>
          <p:cNvCxnSpPr>
            <a:cxnSpLocks/>
          </p:cNvCxnSpPr>
          <p:nvPr/>
        </p:nvCxnSpPr>
        <p:spPr>
          <a:xfrm>
            <a:off x="7027629" y="1030589"/>
            <a:ext cx="0" cy="1498600"/>
          </a:xfrm>
          <a:prstGeom prst="straightConnector1">
            <a:avLst/>
          </a:prstGeom>
          <a:ln w="38100">
            <a:solidFill>
              <a:srgbClr val="3333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03C640B-342A-7BFA-C546-17A5964591A6}"/>
              </a:ext>
            </a:extLst>
          </p:cNvPr>
          <p:cNvCxnSpPr>
            <a:cxnSpLocks/>
          </p:cNvCxnSpPr>
          <p:nvPr/>
        </p:nvCxnSpPr>
        <p:spPr>
          <a:xfrm>
            <a:off x="8958029" y="1030589"/>
            <a:ext cx="0" cy="1498600"/>
          </a:xfrm>
          <a:prstGeom prst="straightConnector1">
            <a:avLst/>
          </a:prstGeom>
          <a:ln w="38100">
            <a:solidFill>
              <a:srgbClr val="3333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E229D48-DC80-15A3-E6D9-9E6120DE464F}"/>
              </a:ext>
            </a:extLst>
          </p:cNvPr>
          <p:cNvSpPr txBox="1"/>
          <p:nvPr/>
        </p:nvSpPr>
        <p:spPr>
          <a:xfrm>
            <a:off x="2500250" y="814083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28x</a:t>
            </a:r>
            <a:endParaRPr kumimoji="1" lang="ko-KR" altLang="en-US" sz="2800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A933D67-6804-A929-3007-8983CE6B0A20}"/>
              </a:ext>
            </a:extLst>
          </p:cNvPr>
          <p:cNvSpPr txBox="1"/>
          <p:nvPr/>
        </p:nvSpPr>
        <p:spPr>
          <a:xfrm>
            <a:off x="4224966" y="145451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419x</a:t>
            </a:r>
            <a:endParaRPr kumimoji="1" lang="ko-KR" altLang="en-US" sz="2800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927B490-50E9-9211-F429-7C4C997B7FBB}"/>
              </a:ext>
            </a:extLst>
          </p:cNvPr>
          <p:cNvSpPr txBox="1"/>
          <p:nvPr/>
        </p:nvSpPr>
        <p:spPr>
          <a:xfrm>
            <a:off x="6062234" y="15367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929x</a:t>
            </a:r>
            <a:endParaRPr kumimoji="1" lang="ko-KR" altLang="en-US" sz="2800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3840703-ACBD-1AA5-70A5-027BD7957A99}"/>
              </a:ext>
            </a:extLst>
          </p:cNvPr>
          <p:cNvSpPr txBox="1"/>
          <p:nvPr/>
        </p:nvSpPr>
        <p:spPr>
          <a:xfrm>
            <a:off x="8021985" y="153203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874x</a:t>
            </a:r>
            <a:endParaRPr kumimoji="1" lang="ko-KR" altLang="en-US" sz="2800" dirty="0">
              <a:solidFill>
                <a:srgbClr val="33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25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>
            <a:extLst>
              <a:ext uri="{FF2B5EF4-FFF2-40B4-BE49-F238E27FC236}">
                <a16:creationId xmlns:a16="http://schemas.microsoft.com/office/drawing/2014/main" id="{36FBE2B8-907F-43B2-965D-FA6517A21F77}"/>
              </a:ext>
            </a:extLst>
          </p:cNvPr>
          <p:cNvSpPr txBox="1"/>
          <p:nvPr/>
        </p:nvSpPr>
        <p:spPr>
          <a:xfrm rot="16200000">
            <a:off x="-3201400" y="1469183"/>
            <a:ext cx="49023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(sec)</a:t>
            </a:r>
            <a:endParaRPr kumimoji="1" lang="ko-KR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403032F-3CBC-2DC0-C6BA-47E4E73D7BBB}"/>
                  </a:ext>
                </a:extLst>
              </p:cNvPr>
              <p:cNvSpPr txBox="1"/>
              <p:nvPr/>
            </p:nvSpPr>
            <p:spPr>
              <a:xfrm>
                <a:off x="5476691" y="3649727"/>
                <a:ext cx="6194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4800" i="1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kumimoji="1" lang="ko-KR" altLang="en-US" sz="48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403032F-3CBC-2DC0-C6BA-47E4E73D7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691" y="3649727"/>
                <a:ext cx="619464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x24"/>
          <p:cNvSpPr/>
          <p:nvPr/>
        </p:nvSpPr>
        <p:spPr>
          <a:xfrm>
            <a:off x="-999020" y="3807039"/>
            <a:ext cx="79169" cy="7676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40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5" name="tx25"/>
          <p:cNvSpPr/>
          <p:nvPr/>
        </p:nvSpPr>
        <p:spPr>
          <a:xfrm>
            <a:off x="-999020" y="2827703"/>
            <a:ext cx="79169" cy="7498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40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tx26"/>
          <p:cNvSpPr/>
          <p:nvPr/>
        </p:nvSpPr>
        <p:spPr>
          <a:xfrm>
            <a:off x="-999020" y="1936343"/>
            <a:ext cx="79169" cy="7493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40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7" name="tx27"/>
          <p:cNvSpPr/>
          <p:nvPr/>
        </p:nvSpPr>
        <p:spPr>
          <a:xfrm>
            <a:off x="-999020" y="1042891"/>
            <a:ext cx="79169" cy="769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40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8" name="tx28"/>
          <p:cNvSpPr/>
          <p:nvPr/>
        </p:nvSpPr>
        <p:spPr>
          <a:xfrm>
            <a:off x="91447" y="4188591"/>
            <a:ext cx="197888" cy="7702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40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</a:p>
        </p:txBody>
      </p:sp>
      <p:sp>
        <p:nvSpPr>
          <p:cNvPr id="29" name="tx29"/>
          <p:cNvSpPr/>
          <p:nvPr/>
        </p:nvSpPr>
        <p:spPr>
          <a:xfrm>
            <a:off x="1515819" y="4188646"/>
            <a:ext cx="197888" cy="7697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40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30" name="tx30"/>
          <p:cNvSpPr/>
          <p:nvPr/>
        </p:nvSpPr>
        <p:spPr>
          <a:xfrm>
            <a:off x="2940192" y="4188537"/>
            <a:ext cx="197888" cy="770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40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</a:p>
        </p:txBody>
      </p:sp>
      <p:sp>
        <p:nvSpPr>
          <p:cNvPr id="31" name="tx31"/>
          <p:cNvSpPr/>
          <p:nvPr/>
        </p:nvSpPr>
        <p:spPr>
          <a:xfrm>
            <a:off x="4364563" y="4188537"/>
            <a:ext cx="197888" cy="7707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40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</a:p>
        </p:txBody>
      </p:sp>
      <p:sp>
        <p:nvSpPr>
          <p:cNvPr id="4" name="pl4"/>
          <p:cNvSpPr/>
          <p:nvPr/>
        </p:nvSpPr>
        <p:spPr>
          <a:xfrm>
            <a:off x="-664232" y="3193045"/>
            <a:ext cx="5982364" cy="0"/>
          </a:xfrm>
          <a:custGeom>
            <a:avLst/>
            <a:gdLst/>
            <a:ahLst/>
            <a:cxnLst/>
            <a:rect l="0" t="0" r="0" b="0"/>
            <a:pathLst>
              <a:path w="4696713">
                <a:moveTo>
                  <a:pt x="0" y="0"/>
                </a:moveTo>
                <a:lnTo>
                  <a:pt x="4696713" y="0"/>
                </a:lnTo>
                <a:lnTo>
                  <a:pt x="4696713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5" name="pl5"/>
          <p:cNvSpPr/>
          <p:nvPr/>
        </p:nvSpPr>
        <p:spPr>
          <a:xfrm>
            <a:off x="-664232" y="2301630"/>
            <a:ext cx="5982364" cy="0"/>
          </a:xfrm>
          <a:custGeom>
            <a:avLst/>
            <a:gdLst/>
            <a:ahLst/>
            <a:cxnLst/>
            <a:rect l="0" t="0" r="0" b="0"/>
            <a:pathLst>
              <a:path w="4696713">
                <a:moveTo>
                  <a:pt x="0" y="0"/>
                </a:moveTo>
                <a:lnTo>
                  <a:pt x="4696713" y="0"/>
                </a:lnTo>
                <a:lnTo>
                  <a:pt x="4696713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6" name="pl6"/>
          <p:cNvSpPr/>
          <p:nvPr/>
        </p:nvSpPr>
        <p:spPr>
          <a:xfrm>
            <a:off x="-664232" y="1410213"/>
            <a:ext cx="5982364" cy="0"/>
          </a:xfrm>
          <a:custGeom>
            <a:avLst/>
            <a:gdLst/>
            <a:ahLst/>
            <a:cxnLst/>
            <a:rect l="0" t="0" r="0" b="0"/>
            <a:pathLst>
              <a:path w="4696713">
                <a:moveTo>
                  <a:pt x="0" y="0"/>
                </a:moveTo>
                <a:lnTo>
                  <a:pt x="4696713" y="0"/>
                </a:lnTo>
                <a:lnTo>
                  <a:pt x="4696713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7" name="pl7"/>
          <p:cNvSpPr/>
          <p:nvPr/>
        </p:nvSpPr>
        <p:spPr>
          <a:xfrm>
            <a:off x="-664232" y="518797"/>
            <a:ext cx="5982364" cy="0"/>
          </a:xfrm>
          <a:custGeom>
            <a:avLst/>
            <a:gdLst/>
            <a:ahLst/>
            <a:cxnLst/>
            <a:rect l="0" t="0" r="0" b="0"/>
            <a:pathLst>
              <a:path w="4696713">
                <a:moveTo>
                  <a:pt x="0" y="0"/>
                </a:moveTo>
                <a:lnTo>
                  <a:pt x="4696713" y="0"/>
                </a:lnTo>
                <a:lnTo>
                  <a:pt x="4696713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8" name="pl8"/>
          <p:cNvSpPr/>
          <p:nvPr/>
        </p:nvSpPr>
        <p:spPr>
          <a:xfrm>
            <a:off x="-664232" y="3638754"/>
            <a:ext cx="5982364" cy="0"/>
          </a:xfrm>
          <a:custGeom>
            <a:avLst/>
            <a:gdLst/>
            <a:ahLst/>
            <a:cxnLst/>
            <a:rect l="0" t="0" r="0" b="0"/>
            <a:pathLst>
              <a:path w="4696713">
                <a:moveTo>
                  <a:pt x="0" y="0"/>
                </a:moveTo>
                <a:lnTo>
                  <a:pt x="4696713" y="0"/>
                </a:lnTo>
                <a:lnTo>
                  <a:pt x="469671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4000"/>
          </a:p>
        </p:txBody>
      </p:sp>
      <p:sp>
        <p:nvSpPr>
          <p:cNvPr id="9" name="pl9"/>
          <p:cNvSpPr/>
          <p:nvPr/>
        </p:nvSpPr>
        <p:spPr>
          <a:xfrm>
            <a:off x="-664232" y="2747337"/>
            <a:ext cx="5982364" cy="0"/>
          </a:xfrm>
          <a:custGeom>
            <a:avLst/>
            <a:gdLst/>
            <a:ahLst/>
            <a:cxnLst/>
            <a:rect l="0" t="0" r="0" b="0"/>
            <a:pathLst>
              <a:path w="4696713">
                <a:moveTo>
                  <a:pt x="0" y="0"/>
                </a:moveTo>
                <a:lnTo>
                  <a:pt x="4696713" y="0"/>
                </a:lnTo>
                <a:lnTo>
                  <a:pt x="469671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10" name="pl10"/>
          <p:cNvSpPr/>
          <p:nvPr/>
        </p:nvSpPr>
        <p:spPr>
          <a:xfrm>
            <a:off x="-664232" y="1855922"/>
            <a:ext cx="5982364" cy="0"/>
          </a:xfrm>
          <a:custGeom>
            <a:avLst/>
            <a:gdLst/>
            <a:ahLst/>
            <a:cxnLst/>
            <a:rect l="0" t="0" r="0" b="0"/>
            <a:pathLst>
              <a:path w="4696713">
                <a:moveTo>
                  <a:pt x="0" y="0"/>
                </a:moveTo>
                <a:lnTo>
                  <a:pt x="4696713" y="0"/>
                </a:lnTo>
                <a:lnTo>
                  <a:pt x="469671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11" name="pl11"/>
          <p:cNvSpPr/>
          <p:nvPr/>
        </p:nvSpPr>
        <p:spPr>
          <a:xfrm>
            <a:off x="-664232" y="964505"/>
            <a:ext cx="5982364" cy="0"/>
          </a:xfrm>
          <a:custGeom>
            <a:avLst/>
            <a:gdLst/>
            <a:ahLst/>
            <a:cxnLst/>
            <a:rect l="0" t="0" r="0" b="0"/>
            <a:pathLst>
              <a:path w="4696713">
                <a:moveTo>
                  <a:pt x="0" y="0"/>
                </a:moveTo>
                <a:lnTo>
                  <a:pt x="4696713" y="0"/>
                </a:lnTo>
                <a:lnTo>
                  <a:pt x="4696713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12" name="pl12"/>
          <p:cNvSpPr/>
          <p:nvPr/>
        </p:nvSpPr>
        <p:spPr>
          <a:xfrm flipH="1">
            <a:off x="141392" y="179131"/>
            <a:ext cx="45719" cy="3541383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13" name="pl13"/>
          <p:cNvSpPr/>
          <p:nvPr/>
        </p:nvSpPr>
        <p:spPr>
          <a:xfrm flipH="1">
            <a:off x="1565764" y="176782"/>
            <a:ext cx="45719" cy="3541383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14" name="pl14"/>
          <p:cNvSpPr/>
          <p:nvPr/>
        </p:nvSpPr>
        <p:spPr>
          <a:xfrm flipH="1">
            <a:off x="2990659" y="176782"/>
            <a:ext cx="45719" cy="3541383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15" name="pl15"/>
          <p:cNvSpPr/>
          <p:nvPr/>
        </p:nvSpPr>
        <p:spPr>
          <a:xfrm>
            <a:off x="4463511" y="178010"/>
            <a:ext cx="45719" cy="3541384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16" name="rc16"/>
          <p:cNvSpPr/>
          <p:nvPr/>
        </p:nvSpPr>
        <p:spPr>
          <a:xfrm>
            <a:off x="190396" y="2630422"/>
            <a:ext cx="640967" cy="1008335"/>
          </a:xfrm>
          <a:prstGeom prst="rect">
            <a:avLst/>
          </a:prstGeom>
          <a:pattFill prst="divot">
            <a:fgClr>
              <a:srgbClr val="0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17" name="rc17"/>
          <p:cNvSpPr/>
          <p:nvPr/>
        </p:nvSpPr>
        <p:spPr>
          <a:xfrm>
            <a:off x="-450573" y="3083523"/>
            <a:ext cx="640967" cy="55523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18" name="rc18"/>
          <p:cNvSpPr/>
          <p:nvPr/>
        </p:nvSpPr>
        <p:spPr>
          <a:xfrm>
            <a:off x="1614769" y="1446310"/>
            <a:ext cx="640967" cy="2192442"/>
          </a:xfrm>
          <a:prstGeom prst="rect">
            <a:avLst/>
          </a:prstGeom>
          <a:pattFill prst="divot">
            <a:fgClr>
              <a:srgbClr val="0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19" name="rc19"/>
          <p:cNvSpPr/>
          <p:nvPr/>
        </p:nvSpPr>
        <p:spPr>
          <a:xfrm>
            <a:off x="973801" y="3217337"/>
            <a:ext cx="640967" cy="42141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20" name="rc20"/>
          <p:cNvSpPr/>
          <p:nvPr/>
        </p:nvSpPr>
        <p:spPr>
          <a:xfrm>
            <a:off x="3039141" y="704329"/>
            <a:ext cx="640967" cy="2934431"/>
          </a:xfrm>
          <a:prstGeom prst="rect">
            <a:avLst/>
          </a:prstGeom>
          <a:pattFill prst="divot">
            <a:fgClr>
              <a:srgbClr val="0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21" name="rc21"/>
          <p:cNvSpPr/>
          <p:nvPr/>
        </p:nvSpPr>
        <p:spPr>
          <a:xfrm>
            <a:off x="2398174" y="2920729"/>
            <a:ext cx="640967" cy="718024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22" name="rc22"/>
          <p:cNvSpPr/>
          <p:nvPr/>
        </p:nvSpPr>
        <p:spPr>
          <a:xfrm>
            <a:off x="4463514" y="491197"/>
            <a:ext cx="640967" cy="3147556"/>
          </a:xfrm>
          <a:prstGeom prst="rect">
            <a:avLst/>
          </a:prstGeom>
          <a:pattFill prst="divot">
            <a:fgClr>
              <a:srgbClr val="0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23" name="rc23"/>
          <p:cNvSpPr/>
          <p:nvPr/>
        </p:nvSpPr>
        <p:spPr>
          <a:xfrm>
            <a:off x="3822546" y="2910283"/>
            <a:ext cx="640967" cy="72847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43" name="액자 42">
            <a:extLst>
              <a:ext uri="{FF2B5EF4-FFF2-40B4-BE49-F238E27FC236}">
                <a16:creationId xmlns:a16="http://schemas.microsoft.com/office/drawing/2014/main" id="{12E4C059-A7F1-98B4-4F5A-67F2828C699A}"/>
              </a:ext>
            </a:extLst>
          </p:cNvPr>
          <p:cNvSpPr/>
          <p:nvPr/>
        </p:nvSpPr>
        <p:spPr>
          <a:xfrm>
            <a:off x="-683391" y="140607"/>
            <a:ext cx="5990997" cy="3500855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156" dirty="0">
              <a:solidFill>
                <a:schemeClr val="tx1"/>
              </a:solidFill>
            </a:endParaRPr>
          </a:p>
        </p:txBody>
      </p: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5E944A23-A4B9-9C25-5F61-788E4E5A5E1C}"/>
              </a:ext>
            </a:extLst>
          </p:cNvPr>
          <p:cNvCxnSpPr>
            <a:cxnSpLocks/>
          </p:cNvCxnSpPr>
          <p:nvPr/>
        </p:nvCxnSpPr>
        <p:spPr>
          <a:xfrm flipH="1">
            <a:off x="-777147" y="3644043"/>
            <a:ext cx="1081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F56BAF4F-9560-DA9B-E823-479F3B9749A6}"/>
              </a:ext>
            </a:extLst>
          </p:cNvPr>
          <p:cNvCxnSpPr>
            <a:cxnSpLocks/>
          </p:cNvCxnSpPr>
          <p:nvPr/>
        </p:nvCxnSpPr>
        <p:spPr>
          <a:xfrm flipH="1">
            <a:off x="-777147" y="2743939"/>
            <a:ext cx="1081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[R] 98">
            <a:extLst>
              <a:ext uri="{FF2B5EF4-FFF2-40B4-BE49-F238E27FC236}">
                <a16:creationId xmlns:a16="http://schemas.microsoft.com/office/drawing/2014/main" id="{0A08FF72-FCF8-18BF-05E4-E69711805E75}"/>
              </a:ext>
            </a:extLst>
          </p:cNvPr>
          <p:cNvCxnSpPr>
            <a:cxnSpLocks/>
          </p:cNvCxnSpPr>
          <p:nvPr/>
        </p:nvCxnSpPr>
        <p:spPr>
          <a:xfrm flipH="1">
            <a:off x="-777147" y="1870360"/>
            <a:ext cx="1081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[R] 99">
            <a:extLst>
              <a:ext uri="{FF2B5EF4-FFF2-40B4-BE49-F238E27FC236}">
                <a16:creationId xmlns:a16="http://schemas.microsoft.com/office/drawing/2014/main" id="{F3E34A66-1DB0-969C-B3B8-E68AAED6A113}"/>
              </a:ext>
            </a:extLst>
          </p:cNvPr>
          <p:cNvCxnSpPr>
            <a:cxnSpLocks/>
          </p:cNvCxnSpPr>
          <p:nvPr/>
        </p:nvCxnSpPr>
        <p:spPr>
          <a:xfrm flipH="1">
            <a:off x="-777147" y="972288"/>
            <a:ext cx="1081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[R] 100">
            <a:extLst>
              <a:ext uri="{FF2B5EF4-FFF2-40B4-BE49-F238E27FC236}">
                <a16:creationId xmlns:a16="http://schemas.microsoft.com/office/drawing/2014/main" id="{596400CF-41F4-A868-2165-2039F1D42328}"/>
              </a:ext>
            </a:extLst>
          </p:cNvPr>
          <p:cNvCxnSpPr>
            <a:cxnSpLocks/>
          </p:cNvCxnSpPr>
          <p:nvPr/>
        </p:nvCxnSpPr>
        <p:spPr>
          <a:xfrm flipV="1">
            <a:off x="187106" y="3631429"/>
            <a:ext cx="0" cy="91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[R] 102">
            <a:extLst>
              <a:ext uri="{FF2B5EF4-FFF2-40B4-BE49-F238E27FC236}">
                <a16:creationId xmlns:a16="http://schemas.microsoft.com/office/drawing/2014/main" id="{2C27AD1D-1EC5-3D3E-6056-FD657EF775FA}"/>
              </a:ext>
            </a:extLst>
          </p:cNvPr>
          <p:cNvCxnSpPr>
            <a:cxnSpLocks/>
          </p:cNvCxnSpPr>
          <p:nvPr/>
        </p:nvCxnSpPr>
        <p:spPr>
          <a:xfrm flipV="1">
            <a:off x="1617145" y="3631429"/>
            <a:ext cx="0" cy="91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8B52BB62-637D-E984-BAE6-2191D60201D6}"/>
              </a:ext>
            </a:extLst>
          </p:cNvPr>
          <p:cNvCxnSpPr>
            <a:cxnSpLocks/>
          </p:cNvCxnSpPr>
          <p:nvPr/>
        </p:nvCxnSpPr>
        <p:spPr>
          <a:xfrm flipV="1">
            <a:off x="3047184" y="3631429"/>
            <a:ext cx="0" cy="91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[R] 104">
            <a:extLst>
              <a:ext uri="{FF2B5EF4-FFF2-40B4-BE49-F238E27FC236}">
                <a16:creationId xmlns:a16="http://schemas.microsoft.com/office/drawing/2014/main" id="{9E874D7F-2F6D-5B38-FCC5-0820F47CBB55}"/>
              </a:ext>
            </a:extLst>
          </p:cNvPr>
          <p:cNvCxnSpPr>
            <a:cxnSpLocks/>
          </p:cNvCxnSpPr>
          <p:nvPr/>
        </p:nvCxnSpPr>
        <p:spPr>
          <a:xfrm flipV="1">
            <a:off x="4470348" y="3631429"/>
            <a:ext cx="0" cy="91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79">
            <a:extLst>
              <a:ext uri="{FF2B5EF4-FFF2-40B4-BE49-F238E27FC236}">
                <a16:creationId xmlns:a16="http://schemas.microsoft.com/office/drawing/2014/main" id="{7281AC0B-B0A4-7546-B1B5-7C0D2D01949A}"/>
              </a:ext>
            </a:extLst>
          </p:cNvPr>
          <p:cNvSpPr/>
          <p:nvPr/>
        </p:nvSpPr>
        <p:spPr>
          <a:xfrm>
            <a:off x="-450573" y="238377"/>
            <a:ext cx="3352801" cy="982642"/>
          </a:xfrm>
          <a:prstGeom prst="roundRect">
            <a:avLst>
              <a:gd name="adj" fmla="val 93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15" name="rc19">
            <a:extLst>
              <a:ext uri="{FF2B5EF4-FFF2-40B4-BE49-F238E27FC236}">
                <a16:creationId xmlns:a16="http://schemas.microsoft.com/office/drawing/2014/main" id="{4FFE2966-2B17-F096-B891-9825E185D84C}"/>
              </a:ext>
            </a:extLst>
          </p:cNvPr>
          <p:cNvSpPr/>
          <p:nvPr/>
        </p:nvSpPr>
        <p:spPr>
          <a:xfrm rot="5400000">
            <a:off x="-66411" y="103670"/>
            <a:ext cx="226285" cy="80262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116" name="rc16">
            <a:extLst>
              <a:ext uri="{FF2B5EF4-FFF2-40B4-BE49-F238E27FC236}">
                <a16:creationId xmlns:a16="http://schemas.microsoft.com/office/drawing/2014/main" id="{FDA388DE-52C1-958C-633A-8BD27A353158}"/>
              </a:ext>
            </a:extLst>
          </p:cNvPr>
          <p:cNvSpPr/>
          <p:nvPr/>
        </p:nvSpPr>
        <p:spPr>
          <a:xfrm rot="5400000">
            <a:off x="-62781" y="518359"/>
            <a:ext cx="224705" cy="802623"/>
          </a:xfrm>
          <a:prstGeom prst="rect">
            <a:avLst/>
          </a:prstGeom>
          <a:pattFill prst="divot">
            <a:fgClr>
              <a:srgbClr val="0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118" name="tx31">
            <a:extLst>
              <a:ext uri="{FF2B5EF4-FFF2-40B4-BE49-F238E27FC236}">
                <a16:creationId xmlns:a16="http://schemas.microsoft.com/office/drawing/2014/main" id="{3BC7D48F-5AF6-DC90-5A2D-F2962CE4E8CF}"/>
              </a:ext>
            </a:extLst>
          </p:cNvPr>
          <p:cNvSpPr/>
          <p:nvPr/>
        </p:nvSpPr>
        <p:spPr>
          <a:xfrm>
            <a:off x="1129012" y="314857"/>
            <a:ext cx="998240" cy="58411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lang="en-US" sz="28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NPA</a:t>
            </a:r>
            <a:endParaRPr sz="2800" dirty="0">
              <a:solidFill>
                <a:srgbClr val="4D4D4D">
                  <a:alpha val="10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x31">
                <a:extLst>
                  <a:ext uri="{FF2B5EF4-FFF2-40B4-BE49-F238E27FC236}">
                    <a16:creationId xmlns:a16="http://schemas.microsoft.com/office/drawing/2014/main" id="{62F6CD6A-2AC9-DAFC-FC2D-7D76674A7461}"/>
                  </a:ext>
                </a:extLst>
              </p:cNvPr>
              <p:cNvSpPr/>
              <p:nvPr/>
            </p:nvSpPr>
            <p:spPr>
              <a:xfrm>
                <a:off x="1187135" y="728306"/>
                <a:ext cx="998240" cy="5841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303"/>
                  </a:lnSpc>
                </a:pPr>
                <a:r>
                  <a:rPr lang="en-US" sz="2800" dirty="0">
                    <a:solidFill>
                      <a:srgbClr val="4D4D4D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NPA(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4D4D4D">
                            <a:alpha val="100000"/>
                          </a:srgb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4D4D4D">
                        <a:alpha val="100000"/>
                      </a:srgb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-core X)</a:t>
                </a:r>
                <a:endParaRPr sz="2800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9" name="tx31">
                <a:extLst>
                  <a:ext uri="{FF2B5EF4-FFF2-40B4-BE49-F238E27FC236}">
                    <a16:creationId xmlns:a16="http://schemas.microsoft.com/office/drawing/2014/main" id="{62F6CD6A-2AC9-DAFC-FC2D-7D76674A7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135" y="728306"/>
                <a:ext cx="998240" cy="584115"/>
              </a:xfrm>
              <a:prstGeom prst="rect">
                <a:avLst/>
              </a:prstGeom>
              <a:blipFill>
                <a:blip r:embed="rId3"/>
                <a:stretch>
                  <a:fillRect l="-77914" t="-23958" r="-86503" b="-5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79EDF89-3394-6007-7BB3-14247B0402A8}"/>
              </a:ext>
            </a:extLst>
          </p:cNvPr>
          <p:cNvSpPr/>
          <p:nvPr/>
        </p:nvSpPr>
        <p:spPr>
          <a:xfrm>
            <a:off x="-685907" y="-428445"/>
            <a:ext cx="5993513" cy="569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x34">
                <a:extLst>
                  <a:ext uri="{FF2B5EF4-FFF2-40B4-BE49-F238E27FC236}">
                    <a16:creationId xmlns:a16="http://schemas.microsoft.com/office/drawing/2014/main" id="{44854223-8169-9A5F-DFC9-F768D6D59D3C}"/>
                  </a:ext>
                </a:extLst>
              </p:cNvPr>
              <p:cNvSpPr/>
              <p:nvPr/>
            </p:nvSpPr>
            <p:spPr>
              <a:xfrm>
                <a:off x="5818645" y="3575867"/>
                <a:ext cx="864326" cy="4024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303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i="1">
                          <a:solidFill>
                            <a:srgbClr val="4D4D4D">
                              <a:alpha val="100000"/>
                            </a:srgb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sz="4000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tx34">
                <a:extLst>
                  <a:ext uri="{FF2B5EF4-FFF2-40B4-BE49-F238E27FC236}">
                    <a16:creationId xmlns:a16="http://schemas.microsoft.com/office/drawing/2014/main" id="{44854223-8169-9A5F-DFC9-F768D6D59D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645" y="3575867"/>
                <a:ext cx="864326" cy="402430"/>
              </a:xfrm>
              <a:prstGeom prst="rect">
                <a:avLst/>
              </a:prstGeom>
              <a:blipFill>
                <a:blip r:embed="rId4"/>
                <a:stretch>
                  <a:fillRect t="-48485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x39">
            <a:extLst>
              <a:ext uri="{FF2B5EF4-FFF2-40B4-BE49-F238E27FC236}">
                <a16:creationId xmlns:a16="http://schemas.microsoft.com/office/drawing/2014/main" id="{B2F76C39-9F9C-108D-D96B-CB6065E12E36}"/>
              </a:ext>
            </a:extLst>
          </p:cNvPr>
          <p:cNvSpPr/>
          <p:nvPr/>
        </p:nvSpPr>
        <p:spPr>
          <a:xfrm>
            <a:off x="7446068" y="4189233"/>
            <a:ext cx="210419" cy="7638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40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</a:p>
        </p:txBody>
      </p:sp>
      <p:sp>
        <p:nvSpPr>
          <p:cNvPr id="80" name="tx40">
            <a:extLst>
              <a:ext uri="{FF2B5EF4-FFF2-40B4-BE49-F238E27FC236}">
                <a16:creationId xmlns:a16="http://schemas.microsoft.com/office/drawing/2014/main" id="{161D328F-9562-9EFB-F941-1A966CFD13EF}"/>
              </a:ext>
            </a:extLst>
          </p:cNvPr>
          <p:cNvSpPr/>
          <p:nvPr/>
        </p:nvSpPr>
        <p:spPr>
          <a:xfrm>
            <a:off x="8880459" y="4189285"/>
            <a:ext cx="210419" cy="7632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40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81" name="tx41">
            <a:extLst>
              <a:ext uri="{FF2B5EF4-FFF2-40B4-BE49-F238E27FC236}">
                <a16:creationId xmlns:a16="http://schemas.microsoft.com/office/drawing/2014/main" id="{6330160D-9CF9-0DA0-382F-87363171A7AF}"/>
              </a:ext>
            </a:extLst>
          </p:cNvPr>
          <p:cNvSpPr/>
          <p:nvPr/>
        </p:nvSpPr>
        <p:spPr>
          <a:xfrm>
            <a:off x="10314850" y="4189181"/>
            <a:ext cx="210419" cy="764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40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</a:p>
        </p:txBody>
      </p:sp>
      <p:sp>
        <p:nvSpPr>
          <p:cNvPr id="82" name="tx42">
            <a:extLst>
              <a:ext uri="{FF2B5EF4-FFF2-40B4-BE49-F238E27FC236}">
                <a16:creationId xmlns:a16="http://schemas.microsoft.com/office/drawing/2014/main" id="{44600AEF-BEE8-EB14-F5D9-1092994A3A86}"/>
              </a:ext>
            </a:extLst>
          </p:cNvPr>
          <p:cNvSpPr/>
          <p:nvPr/>
        </p:nvSpPr>
        <p:spPr>
          <a:xfrm>
            <a:off x="11749241" y="4189181"/>
            <a:ext cx="210419" cy="7643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1303"/>
              </a:lnSpc>
            </a:pPr>
            <a:r>
              <a:rPr sz="4000" dirty="0">
                <a:solidFill>
                  <a:srgbClr val="4D4D4D">
                    <a:alpha val="10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</a:p>
        </p:txBody>
      </p:sp>
      <p:sp>
        <p:nvSpPr>
          <p:cNvPr id="52" name="pl4">
            <a:extLst>
              <a:ext uri="{FF2B5EF4-FFF2-40B4-BE49-F238E27FC236}">
                <a16:creationId xmlns:a16="http://schemas.microsoft.com/office/drawing/2014/main" id="{4EAAC512-958B-0537-0D48-CCAD78FDC28F}"/>
              </a:ext>
            </a:extLst>
          </p:cNvPr>
          <p:cNvSpPr/>
          <p:nvPr/>
        </p:nvSpPr>
        <p:spPr>
          <a:xfrm>
            <a:off x="6690643" y="3276478"/>
            <a:ext cx="6024443" cy="0"/>
          </a:xfrm>
          <a:custGeom>
            <a:avLst/>
            <a:gdLst/>
            <a:ahLst/>
            <a:cxnLst/>
            <a:rect l="0" t="0" r="0" b="0"/>
            <a:pathLst>
              <a:path w="4448090">
                <a:moveTo>
                  <a:pt x="0" y="0"/>
                </a:moveTo>
                <a:lnTo>
                  <a:pt x="4448090" y="0"/>
                </a:lnTo>
                <a:lnTo>
                  <a:pt x="444809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53" name="pl5">
            <a:extLst>
              <a:ext uri="{FF2B5EF4-FFF2-40B4-BE49-F238E27FC236}">
                <a16:creationId xmlns:a16="http://schemas.microsoft.com/office/drawing/2014/main" id="{734298B5-2C92-CA54-D780-6DD214381813}"/>
              </a:ext>
            </a:extLst>
          </p:cNvPr>
          <p:cNvSpPr/>
          <p:nvPr/>
        </p:nvSpPr>
        <p:spPr>
          <a:xfrm>
            <a:off x="6690643" y="2546831"/>
            <a:ext cx="6024443" cy="0"/>
          </a:xfrm>
          <a:custGeom>
            <a:avLst/>
            <a:gdLst/>
            <a:ahLst/>
            <a:cxnLst/>
            <a:rect l="0" t="0" r="0" b="0"/>
            <a:pathLst>
              <a:path w="4448090">
                <a:moveTo>
                  <a:pt x="0" y="0"/>
                </a:moveTo>
                <a:lnTo>
                  <a:pt x="4448090" y="0"/>
                </a:lnTo>
                <a:lnTo>
                  <a:pt x="444809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54" name="pl6">
            <a:extLst>
              <a:ext uri="{FF2B5EF4-FFF2-40B4-BE49-F238E27FC236}">
                <a16:creationId xmlns:a16="http://schemas.microsoft.com/office/drawing/2014/main" id="{8B5ED07C-67ED-A39C-8B4B-2300BB9A8995}"/>
              </a:ext>
            </a:extLst>
          </p:cNvPr>
          <p:cNvSpPr/>
          <p:nvPr/>
        </p:nvSpPr>
        <p:spPr>
          <a:xfrm>
            <a:off x="6690643" y="1817183"/>
            <a:ext cx="6024443" cy="0"/>
          </a:xfrm>
          <a:custGeom>
            <a:avLst/>
            <a:gdLst/>
            <a:ahLst/>
            <a:cxnLst/>
            <a:rect l="0" t="0" r="0" b="0"/>
            <a:pathLst>
              <a:path w="4448090">
                <a:moveTo>
                  <a:pt x="0" y="0"/>
                </a:moveTo>
                <a:lnTo>
                  <a:pt x="4448090" y="0"/>
                </a:lnTo>
                <a:lnTo>
                  <a:pt x="444809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55" name="pl7">
            <a:extLst>
              <a:ext uri="{FF2B5EF4-FFF2-40B4-BE49-F238E27FC236}">
                <a16:creationId xmlns:a16="http://schemas.microsoft.com/office/drawing/2014/main" id="{E12C9BB7-08C9-874E-6DE2-3A58EE24566A}"/>
              </a:ext>
            </a:extLst>
          </p:cNvPr>
          <p:cNvSpPr/>
          <p:nvPr/>
        </p:nvSpPr>
        <p:spPr>
          <a:xfrm>
            <a:off x="6690643" y="1087537"/>
            <a:ext cx="6024443" cy="0"/>
          </a:xfrm>
          <a:custGeom>
            <a:avLst/>
            <a:gdLst/>
            <a:ahLst/>
            <a:cxnLst/>
            <a:rect l="0" t="0" r="0" b="0"/>
            <a:pathLst>
              <a:path w="4448090">
                <a:moveTo>
                  <a:pt x="0" y="0"/>
                </a:moveTo>
                <a:lnTo>
                  <a:pt x="4448090" y="0"/>
                </a:lnTo>
                <a:lnTo>
                  <a:pt x="444809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56" name="pl8">
            <a:extLst>
              <a:ext uri="{FF2B5EF4-FFF2-40B4-BE49-F238E27FC236}">
                <a16:creationId xmlns:a16="http://schemas.microsoft.com/office/drawing/2014/main" id="{FB129A49-910D-03C1-98D3-0D544CED7343}"/>
              </a:ext>
            </a:extLst>
          </p:cNvPr>
          <p:cNvSpPr/>
          <p:nvPr/>
        </p:nvSpPr>
        <p:spPr>
          <a:xfrm>
            <a:off x="6690643" y="357890"/>
            <a:ext cx="6024443" cy="0"/>
          </a:xfrm>
          <a:custGeom>
            <a:avLst/>
            <a:gdLst/>
            <a:ahLst/>
            <a:cxnLst/>
            <a:rect l="0" t="0" r="0" b="0"/>
            <a:pathLst>
              <a:path w="4448090">
                <a:moveTo>
                  <a:pt x="0" y="0"/>
                </a:moveTo>
                <a:lnTo>
                  <a:pt x="4448090" y="0"/>
                </a:lnTo>
                <a:lnTo>
                  <a:pt x="444809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57" name="pl9">
            <a:extLst>
              <a:ext uri="{FF2B5EF4-FFF2-40B4-BE49-F238E27FC236}">
                <a16:creationId xmlns:a16="http://schemas.microsoft.com/office/drawing/2014/main" id="{2B19ED9B-105B-CA12-BC2C-9C31848DA541}"/>
              </a:ext>
            </a:extLst>
          </p:cNvPr>
          <p:cNvSpPr/>
          <p:nvPr/>
        </p:nvSpPr>
        <p:spPr>
          <a:xfrm>
            <a:off x="6690643" y="3641302"/>
            <a:ext cx="6024443" cy="0"/>
          </a:xfrm>
          <a:custGeom>
            <a:avLst/>
            <a:gdLst/>
            <a:ahLst/>
            <a:cxnLst/>
            <a:rect l="0" t="0" r="0" b="0"/>
            <a:pathLst>
              <a:path w="4448090">
                <a:moveTo>
                  <a:pt x="0" y="0"/>
                </a:moveTo>
                <a:lnTo>
                  <a:pt x="4448090" y="0"/>
                </a:lnTo>
                <a:lnTo>
                  <a:pt x="444809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58" name="pl10">
            <a:extLst>
              <a:ext uri="{FF2B5EF4-FFF2-40B4-BE49-F238E27FC236}">
                <a16:creationId xmlns:a16="http://schemas.microsoft.com/office/drawing/2014/main" id="{BDB3A0DD-FAAC-20D3-0DD7-32B24FEC399C}"/>
              </a:ext>
            </a:extLst>
          </p:cNvPr>
          <p:cNvSpPr/>
          <p:nvPr/>
        </p:nvSpPr>
        <p:spPr>
          <a:xfrm>
            <a:off x="6690643" y="2911654"/>
            <a:ext cx="6024443" cy="0"/>
          </a:xfrm>
          <a:custGeom>
            <a:avLst/>
            <a:gdLst/>
            <a:ahLst/>
            <a:cxnLst/>
            <a:rect l="0" t="0" r="0" b="0"/>
            <a:pathLst>
              <a:path w="4448090">
                <a:moveTo>
                  <a:pt x="0" y="0"/>
                </a:moveTo>
                <a:lnTo>
                  <a:pt x="4448090" y="0"/>
                </a:lnTo>
                <a:lnTo>
                  <a:pt x="444809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59" name="pl11">
            <a:extLst>
              <a:ext uri="{FF2B5EF4-FFF2-40B4-BE49-F238E27FC236}">
                <a16:creationId xmlns:a16="http://schemas.microsoft.com/office/drawing/2014/main" id="{BCDB3058-282A-4EC4-BF09-2AC3E53AC1FC}"/>
              </a:ext>
            </a:extLst>
          </p:cNvPr>
          <p:cNvSpPr/>
          <p:nvPr/>
        </p:nvSpPr>
        <p:spPr>
          <a:xfrm>
            <a:off x="6690643" y="2182007"/>
            <a:ext cx="6024443" cy="0"/>
          </a:xfrm>
          <a:custGeom>
            <a:avLst/>
            <a:gdLst/>
            <a:ahLst/>
            <a:cxnLst/>
            <a:rect l="0" t="0" r="0" b="0"/>
            <a:pathLst>
              <a:path w="4448090">
                <a:moveTo>
                  <a:pt x="0" y="0"/>
                </a:moveTo>
                <a:lnTo>
                  <a:pt x="4448090" y="0"/>
                </a:lnTo>
                <a:lnTo>
                  <a:pt x="444809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60" name="pl12">
            <a:extLst>
              <a:ext uri="{FF2B5EF4-FFF2-40B4-BE49-F238E27FC236}">
                <a16:creationId xmlns:a16="http://schemas.microsoft.com/office/drawing/2014/main" id="{27843333-E220-8DB6-1C57-B4A37039C12A}"/>
              </a:ext>
            </a:extLst>
          </p:cNvPr>
          <p:cNvSpPr/>
          <p:nvPr/>
        </p:nvSpPr>
        <p:spPr>
          <a:xfrm>
            <a:off x="6690643" y="1452360"/>
            <a:ext cx="6024443" cy="0"/>
          </a:xfrm>
          <a:custGeom>
            <a:avLst/>
            <a:gdLst/>
            <a:ahLst/>
            <a:cxnLst/>
            <a:rect l="0" t="0" r="0" b="0"/>
            <a:pathLst>
              <a:path w="4448090">
                <a:moveTo>
                  <a:pt x="0" y="0"/>
                </a:moveTo>
                <a:lnTo>
                  <a:pt x="4448090" y="0"/>
                </a:lnTo>
                <a:lnTo>
                  <a:pt x="444809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61" name="pl13">
            <a:extLst>
              <a:ext uri="{FF2B5EF4-FFF2-40B4-BE49-F238E27FC236}">
                <a16:creationId xmlns:a16="http://schemas.microsoft.com/office/drawing/2014/main" id="{A93E61D8-3065-6C2D-982F-FD0434D4B95F}"/>
              </a:ext>
            </a:extLst>
          </p:cNvPr>
          <p:cNvSpPr/>
          <p:nvPr/>
        </p:nvSpPr>
        <p:spPr>
          <a:xfrm>
            <a:off x="6690643" y="722713"/>
            <a:ext cx="6024443" cy="0"/>
          </a:xfrm>
          <a:custGeom>
            <a:avLst/>
            <a:gdLst/>
            <a:ahLst/>
            <a:cxnLst/>
            <a:rect l="0" t="0" r="0" b="0"/>
            <a:pathLst>
              <a:path w="4448090">
                <a:moveTo>
                  <a:pt x="0" y="0"/>
                </a:moveTo>
                <a:lnTo>
                  <a:pt x="4448090" y="0"/>
                </a:lnTo>
                <a:lnTo>
                  <a:pt x="444809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62" name="pl14">
            <a:extLst>
              <a:ext uri="{FF2B5EF4-FFF2-40B4-BE49-F238E27FC236}">
                <a16:creationId xmlns:a16="http://schemas.microsoft.com/office/drawing/2014/main" id="{67B16E24-EE62-7D33-68F0-78596CB8CAD9}"/>
              </a:ext>
            </a:extLst>
          </p:cNvPr>
          <p:cNvSpPr/>
          <p:nvPr/>
        </p:nvSpPr>
        <p:spPr>
          <a:xfrm flipH="1">
            <a:off x="7505559" y="131929"/>
            <a:ext cx="45719" cy="3541383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63" name="pl15">
            <a:extLst>
              <a:ext uri="{FF2B5EF4-FFF2-40B4-BE49-F238E27FC236}">
                <a16:creationId xmlns:a16="http://schemas.microsoft.com/office/drawing/2014/main" id="{5EAF8948-4B89-BB0B-919F-28882FA16F09}"/>
              </a:ext>
            </a:extLst>
          </p:cNvPr>
          <p:cNvSpPr/>
          <p:nvPr/>
        </p:nvSpPr>
        <p:spPr>
          <a:xfrm flipH="1">
            <a:off x="8939950" y="131929"/>
            <a:ext cx="45719" cy="3541383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64" name="pl16">
            <a:extLst>
              <a:ext uri="{FF2B5EF4-FFF2-40B4-BE49-F238E27FC236}">
                <a16:creationId xmlns:a16="http://schemas.microsoft.com/office/drawing/2014/main" id="{08AB2174-8646-18F1-97B9-5E0AF3B84AD0}"/>
              </a:ext>
            </a:extLst>
          </p:cNvPr>
          <p:cNvSpPr/>
          <p:nvPr/>
        </p:nvSpPr>
        <p:spPr>
          <a:xfrm flipH="1">
            <a:off x="10374342" y="131929"/>
            <a:ext cx="45719" cy="3541383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65" name="pl17">
            <a:extLst>
              <a:ext uri="{FF2B5EF4-FFF2-40B4-BE49-F238E27FC236}">
                <a16:creationId xmlns:a16="http://schemas.microsoft.com/office/drawing/2014/main" id="{638581EE-2092-45B2-912F-0FA12A0D3052}"/>
              </a:ext>
            </a:extLst>
          </p:cNvPr>
          <p:cNvSpPr/>
          <p:nvPr/>
        </p:nvSpPr>
        <p:spPr>
          <a:xfrm>
            <a:off x="11854449" y="131929"/>
            <a:ext cx="45719" cy="3541383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2961"/>
          </a:p>
        </p:txBody>
      </p:sp>
      <p:sp>
        <p:nvSpPr>
          <p:cNvPr id="66" name="rc18">
            <a:extLst>
              <a:ext uri="{FF2B5EF4-FFF2-40B4-BE49-F238E27FC236}">
                <a16:creationId xmlns:a16="http://schemas.microsoft.com/office/drawing/2014/main" id="{6B3523D5-8F80-3F97-9A3D-5662D06D9628}"/>
              </a:ext>
            </a:extLst>
          </p:cNvPr>
          <p:cNvSpPr/>
          <p:nvPr/>
        </p:nvSpPr>
        <p:spPr>
          <a:xfrm>
            <a:off x="7551273" y="372007"/>
            <a:ext cx="645476" cy="3269299"/>
          </a:xfrm>
          <a:prstGeom prst="rect">
            <a:avLst/>
          </a:prstGeom>
          <a:pattFill prst="divot">
            <a:fgClr>
              <a:srgbClr val="0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67" name="rc19">
            <a:extLst>
              <a:ext uri="{FF2B5EF4-FFF2-40B4-BE49-F238E27FC236}">
                <a16:creationId xmlns:a16="http://schemas.microsoft.com/office/drawing/2014/main" id="{580CEC0C-183F-6520-FAD3-C8FE91AF18B8}"/>
              </a:ext>
            </a:extLst>
          </p:cNvPr>
          <p:cNvSpPr/>
          <p:nvPr/>
        </p:nvSpPr>
        <p:spPr>
          <a:xfrm>
            <a:off x="6905797" y="1436440"/>
            <a:ext cx="645476" cy="2204862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68" name="rc20">
            <a:extLst>
              <a:ext uri="{FF2B5EF4-FFF2-40B4-BE49-F238E27FC236}">
                <a16:creationId xmlns:a16="http://schemas.microsoft.com/office/drawing/2014/main" id="{CCA99358-784A-AC25-E269-5357F63D8233}"/>
              </a:ext>
            </a:extLst>
          </p:cNvPr>
          <p:cNvSpPr/>
          <p:nvPr/>
        </p:nvSpPr>
        <p:spPr>
          <a:xfrm>
            <a:off x="8985664" y="760838"/>
            <a:ext cx="645476" cy="2880464"/>
          </a:xfrm>
          <a:prstGeom prst="rect">
            <a:avLst/>
          </a:prstGeom>
          <a:pattFill prst="divot">
            <a:fgClr>
              <a:srgbClr val="0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69" name="rc21">
            <a:extLst>
              <a:ext uri="{FF2B5EF4-FFF2-40B4-BE49-F238E27FC236}">
                <a16:creationId xmlns:a16="http://schemas.microsoft.com/office/drawing/2014/main" id="{9134FDE5-8A0B-E471-079E-0F0CD7346686}"/>
              </a:ext>
            </a:extLst>
          </p:cNvPr>
          <p:cNvSpPr/>
          <p:nvPr/>
        </p:nvSpPr>
        <p:spPr>
          <a:xfrm>
            <a:off x="8340188" y="2674765"/>
            <a:ext cx="645476" cy="966541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70" name="rc22">
            <a:extLst>
              <a:ext uri="{FF2B5EF4-FFF2-40B4-BE49-F238E27FC236}">
                <a16:creationId xmlns:a16="http://schemas.microsoft.com/office/drawing/2014/main" id="{45E57F37-185B-F997-69DE-C8049B1D9B48}"/>
              </a:ext>
            </a:extLst>
          </p:cNvPr>
          <p:cNvSpPr/>
          <p:nvPr/>
        </p:nvSpPr>
        <p:spPr>
          <a:xfrm>
            <a:off x="10420056" y="758175"/>
            <a:ext cx="645476" cy="2883131"/>
          </a:xfrm>
          <a:prstGeom prst="rect">
            <a:avLst/>
          </a:prstGeom>
          <a:pattFill prst="divot">
            <a:fgClr>
              <a:srgbClr val="0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71" name="rc23">
            <a:extLst>
              <a:ext uri="{FF2B5EF4-FFF2-40B4-BE49-F238E27FC236}">
                <a16:creationId xmlns:a16="http://schemas.microsoft.com/office/drawing/2014/main" id="{AC727051-D747-4BBE-3899-2C4C0EE161A5}"/>
              </a:ext>
            </a:extLst>
          </p:cNvPr>
          <p:cNvSpPr/>
          <p:nvPr/>
        </p:nvSpPr>
        <p:spPr>
          <a:xfrm>
            <a:off x="9774580" y="2923983"/>
            <a:ext cx="645476" cy="717318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72" name="rc24">
            <a:extLst>
              <a:ext uri="{FF2B5EF4-FFF2-40B4-BE49-F238E27FC236}">
                <a16:creationId xmlns:a16="http://schemas.microsoft.com/office/drawing/2014/main" id="{3370F218-D644-A13E-7C2F-5109111508AF}"/>
              </a:ext>
            </a:extLst>
          </p:cNvPr>
          <p:cNvSpPr/>
          <p:nvPr/>
        </p:nvSpPr>
        <p:spPr>
          <a:xfrm>
            <a:off x="11854447" y="763137"/>
            <a:ext cx="645476" cy="2878169"/>
          </a:xfrm>
          <a:prstGeom prst="rect">
            <a:avLst/>
          </a:prstGeom>
          <a:pattFill prst="divot">
            <a:fgClr>
              <a:srgbClr val="000000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73" name="rc25">
            <a:extLst>
              <a:ext uri="{FF2B5EF4-FFF2-40B4-BE49-F238E27FC236}">
                <a16:creationId xmlns:a16="http://schemas.microsoft.com/office/drawing/2014/main" id="{FE2FA12A-4E41-E42D-B3E9-0F6967630F0F}"/>
              </a:ext>
            </a:extLst>
          </p:cNvPr>
          <p:cNvSpPr/>
          <p:nvPr/>
        </p:nvSpPr>
        <p:spPr>
          <a:xfrm>
            <a:off x="11208971" y="2909732"/>
            <a:ext cx="645476" cy="73157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txBody>
          <a:bodyPr/>
          <a:lstStyle/>
          <a:p>
            <a:endParaRPr sz="2961"/>
          </a:p>
        </p:txBody>
      </p:sp>
      <p:sp>
        <p:nvSpPr>
          <p:cNvPr id="83" name="액자 82">
            <a:extLst>
              <a:ext uri="{FF2B5EF4-FFF2-40B4-BE49-F238E27FC236}">
                <a16:creationId xmlns:a16="http://schemas.microsoft.com/office/drawing/2014/main" id="{8FCADA51-8D45-DCBF-051C-96D89F268525}"/>
              </a:ext>
            </a:extLst>
          </p:cNvPr>
          <p:cNvSpPr/>
          <p:nvPr/>
        </p:nvSpPr>
        <p:spPr>
          <a:xfrm>
            <a:off x="6685493" y="134254"/>
            <a:ext cx="5990997" cy="3500855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156" dirty="0">
              <a:solidFill>
                <a:schemeClr val="tx1"/>
              </a:solidFill>
            </a:endParaRPr>
          </a:p>
        </p:txBody>
      </p:sp>
      <p:cxnSp>
        <p:nvCxnSpPr>
          <p:cNvPr id="151" name="직선 연결선[R] 150">
            <a:extLst>
              <a:ext uri="{FF2B5EF4-FFF2-40B4-BE49-F238E27FC236}">
                <a16:creationId xmlns:a16="http://schemas.microsoft.com/office/drawing/2014/main" id="{DC338E04-938C-AC09-940A-1EA878FCB956}"/>
              </a:ext>
            </a:extLst>
          </p:cNvPr>
          <p:cNvCxnSpPr>
            <a:cxnSpLocks/>
          </p:cNvCxnSpPr>
          <p:nvPr/>
        </p:nvCxnSpPr>
        <p:spPr>
          <a:xfrm flipH="1">
            <a:off x="6581204" y="734374"/>
            <a:ext cx="104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x34">
                <a:extLst>
                  <a:ext uri="{FF2B5EF4-FFF2-40B4-BE49-F238E27FC236}">
                    <a16:creationId xmlns:a16="http://schemas.microsoft.com/office/drawing/2014/main" id="{C431D346-7A83-63FA-EC5B-572A5C8EA784}"/>
                  </a:ext>
                </a:extLst>
              </p:cNvPr>
              <p:cNvSpPr/>
              <p:nvPr/>
            </p:nvSpPr>
            <p:spPr>
              <a:xfrm>
                <a:off x="5780881" y="2857073"/>
                <a:ext cx="864326" cy="4024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303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i="1">
                              <a:solidFill>
                                <a:srgbClr val="4D4D4D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i="1">
                              <a:solidFill>
                                <a:srgbClr val="4D4D4D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4000" i="1">
                              <a:solidFill>
                                <a:srgbClr val="4D4D4D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sz="4000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tx34">
                <a:extLst>
                  <a:ext uri="{FF2B5EF4-FFF2-40B4-BE49-F238E27FC236}">
                    <a16:creationId xmlns:a16="http://schemas.microsoft.com/office/drawing/2014/main" id="{C431D346-7A83-63FA-EC5B-572A5C8EA7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81" y="2857073"/>
                <a:ext cx="864326" cy="402430"/>
              </a:xfrm>
              <a:prstGeom prst="rect">
                <a:avLst/>
              </a:prstGeom>
              <a:blipFill>
                <a:blip r:embed="rId5"/>
                <a:stretch>
                  <a:fillRect l="-23239" t="-59091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x34">
                <a:extLst>
                  <a:ext uri="{FF2B5EF4-FFF2-40B4-BE49-F238E27FC236}">
                    <a16:creationId xmlns:a16="http://schemas.microsoft.com/office/drawing/2014/main" id="{57D710E6-48A1-7ABA-C700-2AD23686C1DA}"/>
                  </a:ext>
                </a:extLst>
              </p:cNvPr>
              <p:cNvSpPr/>
              <p:nvPr/>
            </p:nvSpPr>
            <p:spPr>
              <a:xfrm>
                <a:off x="5780881" y="2138279"/>
                <a:ext cx="864326" cy="4024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303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i="1">
                              <a:solidFill>
                                <a:srgbClr val="4D4D4D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i="1">
                              <a:solidFill>
                                <a:srgbClr val="4D4D4D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4000" i="1">
                              <a:solidFill>
                                <a:srgbClr val="4D4D4D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sz="4000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5" name="tx34">
                <a:extLst>
                  <a:ext uri="{FF2B5EF4-FFF2-40B4-BE49-F238E27FC236}">
                    <a16:creationId xmlns:a16="http://schemas.microsoft.com/office/drawing/2014/main" id="{57D710E6-48A1-7ABA-C700-2AD23686C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81" y="2138279"/>
                <a:ext cx="864326" cy="402430"/>
              </a:xfrm>
              <a:prstGeom prst="rect">
                <a:avLst/>
              </a:prstGeom>
              <a:blipFill>
                <a:blip r:embed="rId6"/>
                <a:stretch>
                  <a:fillRect l="-23944" t="-60606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x34">
                <a:extLst>
                  <a:ext uri="{FF2B5EF4-FFF2-40B4-BE49-F238E27FC236}">
                    <a16:creationId xmlns:a16="http://schemas.microsoft.com/office/drawing/2014/main" id="{74598B42-2103-1B69-5AC1-487696CF10BC}"/>
                  </a:ext>
                </a:extLst>
              </p:cNvPr>
              <p:cNvSpPr/>
              <p:nvPr/>
            </p:nvSpPr>
            <p:spPr>
              <a:xfrm>
                <a:off x="5780881" y="1419485"/>
                <a:ext cx="864326" cy="4024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303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i="1">
                              <a:solidFill>
                                <a:srgbClr val="4D4D4D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i="1">
                              <a:solidFill>
                                <a:srgbClr val="4D4D4D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4000" i="1">
                              <a:solidFill>
                                <a:srgbClr val="4D4D4D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sz="4000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6" name="tx34">
                <a:extLst>
                  <a:ext uri="{FF2B5EF4-FFF2-40B4-BE49-F238E27FC236}">
                    <a16:creationId xmlns:a16="http://schemas.microsoft.com/office/drawing/2014/main" id="{74598B42-2103-1B69-5AC1-487696CF1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81" y="1419485"/>
                <a:ext cx="864326" cy="402430"/>
              </a:xfrm>
              <a:prstGeom prst="rect">
                <a:avLst/>
              </a:prstGeom>
              <a:blipFill>
                <a:blip r:embed="rId7"/>
                <a:stretch>
                  <a:fillRect l="-23944" t="-60606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x34">
                <a:extLst>
                  <a:ext uri="{FF2B5EF4-FFF2-40B4-BE49-F238E27FC236}">
                    <a16:creationId xmlns:a16="http://schemas.microsoft.com/office/drawing/2014/main" id="{A3D56177-ECA4-FE40-C193-6A4B740AD358}"/>
                  </a:ext>
                </a:extLst>
              </p:cNvPr>
              <p:cNvSpPr/>
              <p:nvPr/>
            </p:nvSpPr>
            <p:spPr>
              <a:xfrm>
                <a:off x="5780881" y="700691"/>
                <a:ext cx="864326" cy="4024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1303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4000" i="1">
                              <a:solidFill>
                                <a:srgbClr val="4D4D4D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4000" i="1">
                              <a:solidFill>
                                <a:srgbClr val="4D4D4D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4000" i="1">
                              <a:solidFill>
                                <a:srgbClr val="4D4D4D">
                                  <a:alpha val="100000"/>
                                </a:srgb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sz="4000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7" name="tx34">
                <a:extLst>
                  <a:ext uri="{FF2B5EF4-FFF2-40B4-BE49-F238E27FC236}">
                    <a16:creationId xmlns:a16="http://schemas.microsoft.com/office/drawing/2014/main" id="{A3D56177-ECA4-FE40-C193-6A4B740AD3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81" y="700691"/>
                <a:ext cx="864326" cy="402430"/>
              </a:xfrm>
              <a:prstGeom prst="rect">
                <a:avLst/>
              </a:prstGeom>
              <a:blipFill>
                <a:blip r:embed="rId8"/>
                <a:stretch>
                  <a:fillRect l="-23944" t="-59091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직선 연결선[R] 158">
            <a:extLst>
              <a:ext uri="{FF2B5EF4-FFF2-40B4-BE49-F238E27FC236}">
                <a16:creationId xmlns:a16="http://schemas.microsoft.com/office/drawing/2014/main" id="{E1F6952C-7426-39E0-1763-98813FC85B0A}"/>
              </a:ext>
            </a:extLst>
          </p:cNvPr>
          <p:cNvCxnSpPr>
            <a:cxnSpLocks/>
          </p:cNvCxnSpPr>
          <p:nvPr/>
        </p:nvCxnSpPr>
        <p:spPr>
          <a:xfrm flipH="1">
            <a:off x="6581204" y="1455099"/>
            <a:ext cx="104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[R] 1">
            <a:extLst>
              <a:ext uri="{FF2B5EF4-FFF2-40B4-BE49-F238E27FC236}">
                <a16:creationId xmlns:a16="http://schemas.microsoft.com/office/drawing/2014/main" id="{57AED577-237F-DD73-34C0-550FEFD7DA0D}"/>
              </a:ext>
            </a:extLst>
          </p:cNvPr>
          <p:cNvCxnSpPr>
            <a:cxnSpLocks/>
          </p:cNvCxnSpPr>
          <p:nvPr/>
        </p:nvCxnSpPr>
        <p:spPr>
          <a:xfrm flipH="1">
            <a:off x="6581204" y="2185349"/>
            <a:ext cx="104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1BD5A75-33D9-8A41-D96A-83E51A5F6FA4}"/>
              </a:ext>
            </a:extLst>
          </p:cNvPr>
          <p:cNvCxnSpPr>
            <a:cxnSpLocks/>
          </p:cNvCxnSpPr>
          <p:nvPr/>
        </p:nvCxnSpPr>
        <p:spPr>
          <a:xfrm flipH="1">
            <a:off x="6581204" y="2904365"/>
            <a:ext cx="104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[R] 105">
            <a:extLst>
              <a:ext uri="{FF2B5EF4-FFF2-40B4-BE49-F238E27FC236}">
                <a16:creationId xmlns:a16="http://schemas.microsoft.com/office/drawing/2014/main" id="{927EA2CC-15A7-8514-E90A-65CF1C828FC3}"/>
              </a:ext>
            </a:extLst>
          </p:cNvPr>
          <p:cNvCxnSpPr>
            <a:cxnSpLocks/>
          </p:cNvCxnSpPr>
          <p:nvPr/>
        </p:nvCxnSpPr>
        <p:spPr>
          <a:xfrm flipV="1">
            <a:off x="7551273" y="3651331"/>
            <a:ext cx="0" cy="91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F1693F21-AF86-B7FB-6115-71980836F7CD}"/>
              </a:ext>
            </a:extLst>
          </p:cNvPr>
          <p:cNvCxnSpPr>
            <a:cxnSpLocks/>
          </p:cNvCxnSpPr>
          <p:nvPr/>
        </p:nvCxnSpPr>
        <p:spPr>
          <a:xfrm flipV="1">
            <a:off x="8985664" y="3651331"/>
            <a:ext cx="0" cy="91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24223775-A36D-0925-8AB8-1E837FD3E718}"/>
              </a:ext>
            </a:extLst>
          </p:cNvPr>
          <p:cNvCxnSpPr>
            <a:cxnSpLocks/>
          </p:cNvCxnSpPr>
          <p:nvPr/>
        </p:nvCxnSpPr>
        <p:spPr>
          <a:xfrm flipV="1">
            <a:off x="10420055" y="3651331"/>
            <a:ext cx="0" cy="91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[R] 110">
            <a:extLst>
              <a:ext uri="{FF2B5EF4-FFF2-40B4-BE49-F238E27FC236}">
                <a16:creationId xmlns:a16="http://schemas.microsoft.com/office/drawing/2014/main" id="{F2B51DD8-0C5C-C743-22EA-6A5C6CFF7E05}"/>
              </a:ext>
            </a:extLst>
          </p:cNvPr>
          <p:cNvCxnSpPr>
            <a:cxnSpLocks/>
          </p:cNvCxnSpPr>
          <p:nvPr/>
        </p:nvCxnSpPr>
        <p:spPr>
          <a:xfrm flipV="1">
            <a:off x="11854446" y="3651331"/>
            <a:ext cx="0" cy="913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F67DBE7-A51D-D479-FC23-F778E5BB06DF}"/>
              </a:ext>
            </a:extLst>
          </p:cNvPr>
          <p:cNvSpPr/>
          <p:nvPr/>
        </p:nvSpPr>
        <p:spPr>
          <a:xfrm>
            <a:off x="6690639" y="-429668"/>
            <a:ext cx="5985846" cy="569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15D414D-C68A-B9B4-8397-B75226DDFD08}"/>
              </a:ext>
            </a:extLst>
          </p:cNvPr>
          <p:cNvSpPr txBox="1"/>
          <p:nvPr/>
        </p:nvSpPr>
        <p:spPr>
          <a:xfrm>
            <a:off x="1337591" y="-51025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Polblogs</a:t>
            </a:r>
            <a:endParaRPr kumimoji="1"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07BF5C4-C844-D966-DB2A-D9A3D2FA691E}"/>
              </a:ext>
            </a:extLst>
          </p:cNvPr>
          <p:cNvSpPr txBox="1"/>
          <p:nvPr/>
        </p:nvSpPr>
        <p:spPr>
          <a:xfrm>
            <a:off x="8685827" y="-509009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Brightkite</a:t>
            </a:r>
            <a:endParaRPr kumimoji="1"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F3774E27-EA42-D5D4-994B-7391B880CEAA}"/>
              </a:ext>
            </a:extLst>
          </p:cNvPr>
          <p:cNvCxnSpPr>
            <a:cxnSpLocks/>
          </p:cNvCxnSpPr>
          <p:nvPr/>
        </p:nvCxnSpPr>
        <p:spPr>
          <a:xfrm flipH="1">
            <a:off x="6581203" y="3642078"/>
            <a:ext cx="104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222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A9FE796F-DD50-7465-68C4-99E2D1B384AD}"/>
              </a:ext>
            </a:extLst>
          </p:cNvPr>
          <p:cNvGrpSpPr/>
          <p:nvPr/>
        </p:nvGrpSpPr>
        <p:grpSpPr>
          <a:xfrm>
            <a:off x="1007714" y="-658193"/>
            <a:ext cx="8643145" cy="5506932"/>
            <a:chOff x="2382669" y="1790128"/>
            <a:chExt cx="4821498" cy="4019788"/>
          </a:xfrm>
        </p:grpSpPr>
        <p:sp>
          <p:nvSpPr>
            <p:cNvPr id="4" name="pl4"/>
            <p:cNvSpPr/>
            <p:nvPr/>
          </p:nvSpPr>
          <p:spPr>
            <a:xfrm>
              <a:off x="2756077" y="5106176"/>
              <a:ext cx="4448090" cy="0"/>
            </a:xfrm>
            <a:custGeom>
              <a:avLst/>
              <a:gdLst/>
              <a:ahLst/>
              <a:cxnLst/>
              <a:rect l="0" t="0" r="0" b="0"/>
              <a:pathLst>
                <a:path w="4448090">
                  <a:moveTo>
                    <a:pt x="0" y="0"/>
                  </a:moveTo>
                  <a:lnTo>
                    <a:pt x="4448090" y="0"/>
                  </a:lnTo>
                  <a:lnTo>
                    <a:pt x="444809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961"/>
            </a:p>
          </p:txBody>
        </p:sp>
        <p:sp>
          <p:nvSpPr>
            <p:cNvPr id="5" name="pl5"/>
            <p:cNvSpPr/>
            <p:nvPr/>
          </p:nvSpPr>
          <p:spPr>
            <a:xfrm>
              <a:off x="2756077" y="4336736"/>
              <a:ext cx="4448090" cy="0"/>
            </a:xfrm>
            <a:custGeom>
              <a:avLst/>
              <a:gdLst/>
              <a:ahLst/>
              <a:cxnLst/>
              <a:rect l="0" t="0" r="0" b="0"/>
              <a:pathLst>
                <a:path w="4448090">
                  <a:moveTo>
                    <a:pt x="0" y="0"/>
                  </a:moveTo>
                  <a:lnTo>
                    <a:pt x="4448090" y="0"/>
                  </a:lnTo>
                  <a:lnTo>
                    <a:pt x="444809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961"/>
            </a:p>
          </p:txBody>
        </p:sp>
        <p:sp>
          <p:nvSpPr>
            <p:cNvPr id="6" name="pl6"/>
            <p:cNvSpPr/>
            <p:nvPr/>
          </p:nvSpPr>
          <p:spPr>
            <a:xfrm>
              <a:off x="2756077" y="3567296"/>
              <a:ext cx="4448090" cy="0"/>
            </a:xfrm>
            <a:custGeom>
              <a:avLst/>
              <a:gdLst/>
              <a:ahLst/>
              <a:cxnLst/>
              <a:rect l="0" t="0" r="0" b="0"/>
              <a:pathLst>
                <a:path w="4448090">
                  <a:moveTo>
                    <a:pt x="0" y="0"/>
                  </a:moveTo>
                  <a:lnTo>
                    <a:pt x="4448090" y="0"/>
                  </a:lnTo>
                  <a:lnTo>
                    <a:pt x="444809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961"/>
            </a:p>
          </p:txBody>
        </p:sp>
        <p:sp>
          <p:nvSpPr>
            <p:cNvPr id="7" name="pl7"/>
            <p:cNvSpPr/>
            <p:nvPr/>
          </p:nvSpPr>
          <p:spPr>
            <a:xfrm>
              <a:off x="2756077" y="2797857"/>
              <a:ext cx="4448090" cy="0"/>
            </a:xfrm>
            <a:custGeom>
              <a:avLst/>
              <a:gdLst/>
              <a:ahLst/>
              <a:cxnLst/>
              <a:rect l="0" t="0" r="0" b="0"/>
              <a:pathLst>
                <a:path w="4448090">
                  <a:moveTo>
                    <a:pt x="0" y="0"/>
                  </a:moveTo>
                  <a:lnTo>
                    <a:pt x="4448090" y="0"/>
                  </a:lnTo>
                  <a:lnTo>
                    <a:pt x="444809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961"/>
            </a:p>
          </p:txBody>
        </p:sp>
        <p:sp>
          <p:nvSpPr>
            <p:cNvPr id="8" name="pl8"/>
            <p:cNvSpPr/>
            <p:nvPr/>
          </p:nvSpPr>
          <p:spPr>
            <a:xfrm>
              <a:off x="2756077" y="2028417"/>
              <a:ext cx="4448090" cy="0"/>
            </a:xfrm>
            <a:custGeom>
              <a:avLst/>
              <a:gdLst/>
              <a:ahLst/>
              <a:cxnLst/>
              <a:rect l="0" t="0" r="0" b="0"/>
              <a:pathLst>
                <a:path w="4448090">
                  <a:moveTo>
                    <a:pt x="0" y="0"/>
                  </a:moveTo>
                  <a:lnTo>
                    <a:pt x="4448090" y="0"/>
                  </a:lnTo>
                  <a:lnTo>
                    <a:pt x="444809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961"/>
            </a:p>
          </p:txBody>
        </p:sp>
        <p:sp>
          <p:nvSpPr>
            <p:cNvPr id="9" name="pl9"/>
            <p:cNvSpPr/>
            <p:nvPr/>
          </p:nvSpPr>
          <p:spPr>
            <a:xfrm>
              <a:off x="2756077" y="5490896"/>
              <a:ext cx="4448090" cy="0"/>
            </a:xfrm>
            <a:custGeom>
              <a:avLst/>
              <a:gdLst/>
              <a:ahLst/>
              <a:cxnLst/>
              <a:rect l="0" t="0" r="0" b="0"/>
              <a:pathLst>
                <a:path w="4448090">
                  <a:moveTo>
                    <a:pt x="0" y="0"/>
                  </a:moveTo>
                  <a:lnTo>
                    <a:pt x="4448090" y="0"/>
                  </a:lnTo>
                  <a:lnTo>
                    <a:pt x="444809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961"/>
            </a:p>
          </p:txBody>
        </p:sp>
        <p:sp>
          <p:nvSpPr>
            <p:cNvPr id="10" name="pl10"/>
            <p:cNvSpPr/>
            <p:nvPr/>
          </p:nvSpPr>
          <p:spPr>
            <a:xfrm>
              <a:off x="2756077" y="4721456"/>
              <a:ext cx="4448090" cy="0"/>
            </a:xfrm>
            <a:custGeom>
              <a:avLst/>
              <a:gdLst/>
              <a:ahLst/>
              <a:cxnLst/>
              <a:rect l="0" t="0" r="0" b="0"/>
              <a:pathLst>
                <a:path w="4448090">
                  <a:moveTo>
                    <a:pt x="0" y="0"/>
                  </a:moveTo>
                  <a:lnTo>
                    <a:pt x="4448090" y="0"/>
                  </a:lnTo>
                  <a:lnTo>
                    <a:pt x="444809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961"/>
            </a:p>
          </p:txBody>
        </p:sp>
        <p:sp>
          <p:nvSpPr>
            <p:cNvPr id="11" name="pl11"/>
            <p:cNvSpPr/>
            <p:nvPr/>
          </p:nvSpPr>
          <p:spPr>
            <a:xfrm>
              <a:off x="2756077" y="3952016"/>
              <a:ext cx="4448090" cy="0"/>
            </a:xfrm>
            <a:custGeom>
              <a:avLst/>
              <a:gdLst/>
              <a:ahLst/>
              <a:cxnLst/>
              <a:rect l="0" t="0" r="0" b="0"/>
              <a:pathLst>
                <a:path w="4448090">
                  <a:moveTo>
                    <a:pt x="0" y="0"/>
                  </a:moveTo>
                  <a:lnTo>
                    <a:pt x="4448090" y="0"/>
                  </a:lnTo>
                  <a:lnTo>
                    <a:pt x="444809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961"/>
            </a:p>
          </p:txBody>
        </p:sp>
        <p:sp>
          <p:nvSpPr>
            <p:cNvPr id="12" name="pl12"/>
            <p:cNvSpPr/>
            <p:nvPr/>
          </p:nvSpPr>
          <p:spPr>
            <a:xfrm>
              <a:off x="2756077" y="3182576"/>
              <a:ext cx="4448090" cy="0"/>
            </a:xfrm>
            <a:custGeom>
              <a:avLst/>
              <a:gdLst/>
              <a:ahLst/>
              <a:cxnLst/>
              <a:rect l="0" t="0" r="0" b="0"/>
              <a:pathLst>
                <a:path w="4448090">
                  <a:moveTo>
                    <a:pt x="0" y="0"/>
                  </a:moveTo>
                  <a:lnTo>
                    <a:pt x="4448090" y="0"/>
                  </a:lnTo>
                  <a:lnTo>
                    <a:pt x="444809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961"/>
            </a:p>
          </p:txBody>
        </p:sp>
        <p:sp>
          <p:nvSpPr>
            <p:cNvPr id="13" name="pl13"/>
            <p:cNvSpPr/>
            <p:nvPr/>
          </p:nvSpPr>
          <p:spPr>
            <a:xfrm>
              <a:off x="2756077" y="2413137"/>
              <a:ext cx="4448090" cy="0"/>
            </a:xfrm>
            <a:custGeom>
              <a:avLst/>
              <a:gdLst/>
              <a:ahLst/>
              <a:cxnLst/>
              <a:rect l="0" t="0" r="0" b="0"/>
              <a:pathLst>
                <a:path w="4448090">
                  <a:moveTo>
                    <a:pt x="0" y="0"/>
                  </a:moveTo>
                  <a:lnTo>
                    <a:pt x="4448090" y="0"/>
                  </a:lnTo>
                  <a:lnTo>
                    <a:pt x="444809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961"/>
            </a:p>
          </p:txBody>
        </p:sp>
        <p:sp>
          <p:nvSpPr>
            <p:cNvPr id="14" name="pl14"/>
            <p:cNvSpPr/>
            <p:nvPr/>
          </p:nvSpPr>
          <p:spPr>
            <a:xfrm>
              <a:off x="3391519" y="1790128"/>
              <a:ext cx="0" cy="3876994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961"/>
            </a:p>
          </p:txBody>
        </p:sp>
        <p:sp>
          <p:nvSpPr>
            <p:cNvPr id="15" name="pl15"/>
            <p:cNvSpPr/>
            <p:nvPr/>
          </p:nvSpPr>
          <p:spPr>
            <a:xfrm>
              <a:off x="4450588" y="1790128"/>
              <a:ext cx="0" cy="3876994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961"/>
            </a:p>
          </p:txBody>
        </p:sp>
        <p:sp>
          <p:nvSpPr>
            <p:cNvPr id="16" name="pl16"/>
            <p:cNvSpPr/>
            <p:nvPr/>
          </p:nvSpPr>
          <p:spPr>
            <a:xfrm>
              <a:off x="5509657" y="1790128"/>
              <a:ext cx="0" cy="3876994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961"/>
            </a:p>
          </p:txBody>
        </p:sp>
        <p:sp>
          <p:nvSpPr>
            <p:cNvPr id="17" name="pl17"/>
            <p:cNvSpPr/>
            <p:nvPr/>
          </p:nvSpPr>
          <p:spPr>
            <a:xfrm>
              <a:off x="6568726" y="1790128"/>
              <a:ext cx="0" cy="3876994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961"/>
            </a:p>
          </p:txBody>
        </p:sp>
        <p:sp>
          <p:nvSpPr>
            <p:cNvPr id="18" name="rc18"/>
            <p:cNvSpPr/>
            <p:nvPr/>
          </p:nvSpPr>
          <p:spPr>
            <a:xfrm>
              <a:off x="3391519" y="2043299"/>
              <a:ext cx="476581" cy="3447596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 sz="2961"/>
            </a:p>
          </p:txBody>
        </p:sp>
        <p:sp>
          <p:nvSpPr>
            <p:cNvPr id="19" name="rc19"/>
            <p:cNvSpPr/>
            <p:nvPr/>
          </p:nvSpPr>
          <p:spPr>
            <a:xfrm>
              <a:off x="2914938" y="3165788"/>
              <a:ext cx="476581" cy="2325108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>
              <a:endParaRPr sz="2961"/>
            </a:p>
          </p:txBody>
        </p:sp>
        <p:sp>
          <p:nvSpPr>
            <p:cNvPr id="20" name="rc20"/>
            <p:cNvSpPr/>
            <p:nvPr/>
          </p:nvSpPr>
          <p:spPr>
            <a:xfrm>
              <a:off x="4450588" y="2453341"/>
              <a:ext cx="476581" cy="3037555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 sz="2961"/>
            </a:p>
          </p:txBody>
        </p:sp>
        <p:sp>
          <p:nvSpPr>
            <p:cNvPr id="21" name="rc21"/>
            <p:cNvSpPr/>
            <p:nvPr/>
          </p:nvSpPr>
          <p:spPr>
            <a:xfrm>
              <a:off x="3974007" y="4471642"/>
              <a:ext cx="476581" cy="1019253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>
              <a:endParaRPr sz="2961"/>
            </a:p>
          </p:txBody>
        </p:sp>
        <p:sp>
          <p:nvSpPr>
            <p:cNvPr id="22" name="rc22"/>
            <p:cNvSpPr/>
            <p:nvPr/>
          </p:nvSpPr>
          <p:spPr>
            <a:xfrm>
              <a:off x="5509657" y="2450527"/>
              <a:ext cx="476581" cy="3040368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 sz="2961"/>
            </a:p>
          </p:txBody>
        </p:sp>
        <p:sp>
          <p:nvSpPr>
            <p:cNvPr id="23" name="rc23"/>
            <p:cNvSpPr/>
            <p:nvPr/>
          </p:nvSpPr>
          <p:spPr>
            <a:xfrm>
              <a:off x="5033076" y="4734457"/>
              <a:ext cx="476581" cy="756438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>
              <a:endParaRPr sz="2961"/>
            </a:p>
          </p:txBody>
        </p:sp>
        <p:sp>
          <p:nvSpPr>
            <p:cNvPr id="24" name="rc24"/>
            <p:cNvSpPr/>
            <p:nvPr/>
          </p:nvSpPr>
          <p:spPr>
            <a:xfrm>
              <a:off x="6568726" y="2455760"/>
              <a:ext cx="476581" cy="3035135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 sz="2961"/>
            </a:p>
          </p:txBody>
        </p:sp>
        <p:sp>
          <p:nvSpPr>
            <p:cNvPr id="25" name="rc25"/>
            <p:cNvSpPr/>
            <p:nvPr/>
          </p:nvSpPr>
          <p:spPr>
            <a:xfrm>
              <a:off x="6092145" y="4719424"/>
              <a:ext cx="476581" cy="771471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>
              <a:endParaRPr sz="2961"/>
            </a:p>
          </p:txBody>
        </p:sp>
        <p:sp>
          <p:nvSpPr>
            <p:cNvPr id="34" name="tx34"/>
            <p:cNvSpPr/>
            <p:nvPr/>
          </p:nvSpPr>
          <p:spPr>
            <a:xfrm>
              <a:off x="2631291" y="5453160"/>
              <a:ext cx="62155" cy="77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03"/>
                </a:lnSpc>
              </a:pPr>
              <a:r>
                <a:rPr sz="1303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569136" y="4681265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03"/>
                </a:lnSpc>
              </a:pPr>
              <a:r>
                <a:rPr sz="1303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506980" y="3911825"/>
              <a:ext cx="186466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03"/>
                </a:lnSpc>
              </a:pPr>
              <a:r>
                <a:rPr sz="1303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444825" y="3142385"/>
              <a:ext cx="248622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03"/>
                </a:lnSpc>
              </a:pPr>
              <a:r>
                <a:rPr sz="1303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382669" y="2372946"/>
              <a:ext cx="31077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03"/>
                </a:lnSpc>
              </a:pPr>
              <a:r>
                <a:rPr sz="1303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313838" y="5729371"/>
              <a:ext cx="15536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03"/>
                </a:lnSpc>
              </a:pPr>
              <a:r>
                <a:rPr sz="1303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372907" y="5729425"/>
              <a:ext cx="155361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03"/>
                </a:lnSpc>
              </a:pPr>
              <a:r>
                <a:rPr sz="1303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431976" y="5729316"/>
              <a:ext cx="155361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03"/>
                </a:lnSpc>
              </a:pPr>
              <a:r>
                <a:rPr sz="1303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491046" y="5729316"/>
              <a:ext cx="155361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1303"/>
                </a:lnSpc>
              </a:pPr>
              <a:r>
                <a:rPr sz="1303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</p:grpSp>
      <p:sp>
        <p:nvSpPr>
          <p:cNvPr id="51" name="액자 50">
            <a:extLst>
              <a:ext uri="{FF2B5EF4-FFF2-40B4-BE49-F238E27FC236}">
                <a16:creationId xmlns:a16="http://schemas.microsoft.com/office/drawing/2014/main" id="{DE22A8AC-D169-4471-C9B0-3F4018499E18}"/>
              </a:ext>
            </a:extLst>
          </p:cNvPr>
          <p:cNvSpPr/>
          <p:nvPr/>
        </p:nvSpPr>
        <p:spPr>
          <a:xfrm>
            <a:off x="1148919" y="-558818"/>
            <a:ext cx="8655007" cy="4970513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156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66</Words>
  <Application>Microsoft Office PowerPoint</Application>
  <PresentationFormat>Custom</PresentationFormat>
  <Paragraphs>47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kim junghoon</cp:lastModifiedBy>
  <cp:revision>22</cp:revision>
  <dcterms:created xsi:type="dcterms:W3CDTF">2015-07-14T21:05:00Z</dcterms:created>
  <dcterms:modified xsi:type="dcterms:W3CDTF">2024-06-01T15:35:05Z</dcterms:modified>
</cp:coreProperties>
</file>