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0439400" cy="3492500"/>
  <p:notesSz cx="6858000" cy="9144000"/>
  <p:defaultTextStyle>
    <a:defPPr>
      <a:defRPr lang="en-US"/>
    </a:defPPr>
    <a:lvl1pPr marL="0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1pPr>
    <a:lvl2pPr marL="461082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2pPr>
    <a:lvl3pPr marL="922163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3pPr>
    <a:lvl4pPr marL="1383246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4pPr>
    <a:lvl5pPr marL="1844327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5pPr>
    <a:lvl6pPr marL="2305409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6pPr>
    <a:lvl7pPr marL="2766490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7pPr>
    <a:lvl8pPr marL="3227573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8pPr>
    <a:lvl9pPr marL="3688654" algn="l" defTabSz="922163" rtl="0" eaLnBrk="1" latinLnBrk="0" hangingPunct="1">
      <a:defRPr sz="18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/>
    <p:restoredTop sz="94718"/>
  </p:normalViewPr>
  <p:slideViewPr>
    <p:cSldViewPr showGuides="1">
      <p:cViewPr varScale="1">
        <p:scale>
          <a:sx n="135" d="100"/>
          <a:sy n="135" d="100"/>
        </p:scale>
        <p:origin x="192" y="1208"/>
      </p:cViewPr>
      <p:guideLst>
        <p:guide orient="horz" pos="1100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8" y="1084941"/>
            <a:ext cx="8873489" cy="748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10" y="1979089"/>
            <a:ext cx="7307580" cy="8925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9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99283" y="139866"/>
            <a:ext cx="2544604" cy="29799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473" y="139866"/>
            <a:ext cx="7459822" cy="29799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644" y="2244257"/>
            <a:ext cx="8873489" cy="693649"/>
          </a:xfrm>
        </p:spPr>
        <p:txBody>
          <a:bodyPr anchor="t"/>
          <a:lstStyle>
            <a:lvl1pPr algn="l">
              <a:defRPr sz="6515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644" y="1480272"/>
            <a:ext cx="8873489" cy="763984"/>
          </a:xfrm>
        </p:spPr>
        <p:txBody>
          <a:bodyPr anchor="b"/>
          <a:lstStyle>
            <a:lvl1pPr marL="0" indent="0">
              <a:buNone/>
              <a:defRPr sz="3257">
                <a:solidFill>
                  <a:schemeClr val="tx1">
                    <a:tint val="75000"/>
                  </a:schemeClr>
                </a:solidFill>
              </a:defRPr>
            </a:lvl1pPr>
            <a:lvl2pPr marL="737312" indent="0">
              <a:buNone/>
              <a:defRPr sz="2961">
                <a:solidFill>
                  <a:schemeClr val="tx1">
                    <a:tint val="75000"/>
                  </a:schemeClr>
                </a:solidFill>
              </a:defRPr>
            </a:lvl2pPr>
            <a:lvl3pPr marL="1474624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3pPr>
            <a:lvl4pPr marL="2211938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4pPr>
            <a:lvl5pPr marL="2949250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5pPr>
            <a:lvl6pPr marL="3686562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6pPr>
            <a:lvl7pPr marL="4423874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7pPr>
            <a:lvl8pPr marL="5161188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8pPr>
            <a:lvl9pPr marL="5898500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474" y="814918"/>
            <a:ext cx="5002213" cy="2304888"/>
          </a:xfrm>
        </p:spPr>
        <p:txBody>
          <a:bodyPr/>
          <a:lstStyle>
            <a:lvl1pPr>
              <a:defRPr sz="4442"/>
            </a:lvl1pPr>
            <a:lvl2pPr>
              <a:defRPr sz="3850"/>
            </a:lvl2pPr>
            <a:lvl3pPr>
              <a:defRPr sz="3257"/>
            </a:lvl3pPr>
            <a:lvl4pPr>
              <a:defRPr sz="2961"/>
            </a:lvl4pPr>
            <a:lvl5pPr>
              <a:defRPr sz="2961"/>
            </a:lvl5pPr>
            <a:lvl6pPr>
              <a:defRPr sz="2961"/>
            </a:lvl6pPr>
            <a:lvl7pPr>
              <a:defRPr sz="2961"/>
            </a:lvl7pPr>
            <a:lvl8pPr>
              <a:defRPr sz="2961"/>
            </a:lvl8pPr>
            <a:lvl9pPr>
              <a:defRPr sz="2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1677" y="814918"/>
            <a:ext cx="5002213" cy="2304888"/>
          </a:xfrm>
        </p:spPr>
        <p:txBody>
          <a:bodyPr/>
          <a:lstStyle>
            <a:lvl1pPr>
              <a:defRPr sz="4442"/>
            </a:lvl1pPr>
            <a:lvl2pPr>
              <a:defRPr sz="3850"/>
            </a:lvl2pPr>
            <a:lvl3pPr>
              <a:defRPr sz="3257"/>
            </a:lvl3pPr>
            <a:lvl4pPr>
              <a:defRPr sz="2961"/>
            </a:lvl4pPr>
            <a:lvl5pPr>
              <a:defRPr sz="2961"/>
            </a:lvl5pPr>
            <a:lvl6pPr>
              <a:defRPr sz="2961"/>
            </a:lvl6pPr>
            <a:lvl7pPr>
              <a:defRPr sz="2961"/>
            </a:lvl7pPr>
            <a:lvl8pPr>
              <a:defRPr sz="2961"/>
            </a:lvl8pPr>
            <a:lvl9pPr>
              <a:defRPr sz="2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3" y="139863"/>
            <a:ext cx="9395460" cy="5820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4" y="781775"/>
            <a:ext cx="4612548" cy="325805"/>
          </a:xfrm>
        </p:spPr>
        <p:txBody>
          <a:bodyPr anchor="b"/>
          <a:lstStyle>
            <a:lvl1pPr marL="0" indent="0">
              <a:buNone/>
              <a:defRPr sz="3850" b="1"/>
            </a:lvl1pPr>
            <a:lvl2pPr marL="737312" indent="0">
              <a:buNone/>
              <a:defRPr sz="3257" b="1"/>
            </a:lvl2pPr>
            <a:lvl3pPr marL="1474624" indent="0">
              <a:buNone/>
              <a:defRPr sz="2961" b="1"/>
            </a:lvl3pPr>
            <a:lvl4pPr marL="2211938" indent="0">
              <a:buNone/>
              <a:defRPr sz="2517" b="1"/>
            </a:lvl4pPr>
            <a:lvl5pPr marL="2949250" indent="0">
              <a:buNone/>
              <a:defRPr sz="2517" b="1"/>
            </a:lvl5pPr>
            <a:lvl6pPr marL="3686562" indent="0">
              <a:buNone/>
              <a:defRPr sz="2517" b="1"/>
            </a:lvl6pPr>
            <a:lvl7pPr marL="4423874" indent="0">
              <a:buNone/>
              <a:defRPr sz="2517" b="1"/>
            </a:lvl7pPr>
            <a:lvl8pPr marL="5161188" indent="0">
              <a:buNone/>
              <a:defRPr sz="2517" b="1"/>
            </a:lvl8pPr>
            <a:lvl9pPr marL="5898500" indent="0">
              <a:buNone/>
              <a:defRPr sz="25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4" y="1107575"/>
            <a:ext cx="4612548" cy="2012230"/>
          </a:xfrm>
        </p:spPr>
        <p:txBody>
          <a:bodyPr/>
          <a:lstStyle>
            <a:lvl1pPr>
              <a:defRPr sz="3850"/>
            </a:lvl1pPr>
            <a:lvl2pPr>
              <a:defRPr sz="3257"/>
            </a:lvl2pPr>
            <a:lvl3pPr>
              <a:defRPr sz="2961"/>
            </a:lvl3pPr>
            <a:lvl4pPr>
              <a:defRPr sz="2517"/>
            </a:lvl4pPr>
            <a:lvl5pPr>
              <a:defRPr sz="2517"/>
            </a:lvl5pPr>
            <a:lvl6pPr>
              <a:defRPr sz="2517"/>
            </a:lvl6pPr>
            <a:lvl7pPr>
              <a:defRPr sz="2517"/>
            </a:lvl7pPr>
            <a:lvl8pPr>
              <a:defRPr sz="2517"/>
            </a:lvl8pPr>
            <a:lvl9pPr>
              <a:defRPr sz="25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03076" y="781775"/>
            <a:ext cx="4614361" cy="325805"/>
          </a:xfrm>
        </p:spPr>
        <p:txBody>
          <a:bodyPr anchor="b"/>
          <a:lstStyle>
            <a:lvl1pPr marL="0" indent="0">
              <a:buNone/>
              <a:defRPr sz="3850" b="1"/>
            </a:lvl1pPr>
            <a:lvl2pPr marL="737312" indent="0">
              <a:buNone/>
              <a:defRPr sz="3257" b="1"/>
            </a:lvl2pPr>
            <a:lvl3pPr marL="1474624" indent="0">
              <a:buNone/>
              <a:defRPr sz="2961" b="1"/>
            </a:lvl3pPr>
            <a:lvl4pPr marL="2211938" indent="0">
              <a:buNone/>
              <a:defRPr sz="2517" b="1"/>
            </a:lvl4pPr>
            <a:lvl5pPr marL="2949250" indent="0">
              <a:buNone/>
              <a:defRPr sz="2517" b="1"/>
            </a:lvl5pPr>
            <a:lvl6pPr marL="3686562" indent="0">
              <a:buNone/>
              <a:defRPr sz="2517" b="1"/>
            </a:lvl6pPr>
            <a:lvl7pPr marL="4423874" indent="0">
              <a:buNone/>
              <a:defRPr sz="2517" b="1"/>
            </a:lvl7pPr>
            <a:lvl8pPr marL="5161188" indent="0">
              <a:buNone/>
              <a:defRPr sz="2517" b="1"/>
            </a:lvl8pPr>
            <a:lvl9pPr marL="5898500" indent="0">
              <a:buNone/>
              <a:defRPr sz="25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03076" y="1107575"/>
            <a:ext cx="4614361" cy="2012230"/>
          </a:xfrm>
        </p:spPr>
        <p:txBody>
          <a:bodyPr/>
          <a:lstStyle>
            <a:lvl1pPr>
              <a:defRPr sz="3850"/>
            </a:lvl1pPr>
            <a:lvl2pPr>
              <a:defRPr sz="3257"/>
            </a:lvl2pPr>
            <a:lvl3pPr>
              <a:defRPr sz="2961"/>
            </a:lvl3pPr>
            <a:lvl4pPr>
              <a:defRPr sz="2517"/>
            </a:lvl4pPr>
            <a:lvl5pPr>
              <a:defRPr sz="2517"/>
            </a:lvl5pPr>
            <a:lvl6pPr>
              <a:defRPr sz="2517"/>
            </a:lvl6pPr>
            <a:lvl7pPr>
              <a:defRPr sz="2517"/>
            </a:lvl7pPr>
            <a:lvl8pPr>
              <a:defRPr sz="2517"/>
            </a:lvl8pPr>
            <a:lvl9pPr>
              <a:defRPr sz="25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2" y="139053"/>
            <a:ext cx="3434491" cy="591784"/>
          </a:xfrm>
        </p:spPr>
        <p:txBody>
          <a:bodyPr anchor="b"/>
          <a:lstStyle>
            <a:lvl1pPr algn="l">
              <a:defRPr sz="325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520" y="139057"/>
            <a:ext cx="5835913" cy="2980753"/>
          </a:xfrm>
        </p:spPr>
        <p:txBody>
          <a:bodyPr/>
          <a:lstStyle>
            <a:lvl1pPr>
              <a:defRPr sz="5182"/>
            </a:lvl1pPr>
            <a:lvl2pPr>
              <a:defRPr sz="4442"/>
            </a:lvl2pPr>
            <a:lvl3pPr>
              <a:defRPr sz="3850"/>
            </a:lvl3pPr>
            <a:lvl4pPr>
              <a:defRPr sz="3257"/>
            </a:lvl4pPr>
            <a:lvl5pPr>
              <a:defRPr sz="3257"/>
            </a:lvl5pPr>
            <a:lvl6pPr>
              <a:defRPr sz="3257"/>
            </a:lvl6pPr>
            <a:lvl7pPr>
              <a:defRPr sz="3257"/>
            </a:lvl7pPr>
            <a:lvl8pPr>
              <a:defRPr sz="3257"/>
            </a:lvl8pPr>
            <a:lvl9pPr>
              <a:defRPr sz="32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972" y="730838"/>
            <a:ext cx="3434491" cy="2388967"/>
          </a:xfrm>
        </p:spPr>
        <p:txBody>
          <a:bodyPr/>
          <a:lstStyle>
            <a:lvl1pPr marL="0" indent="0">
              <a:buNone/>
              <a:defRPr sz="2221"/>
            </a:lvl1pPr>
            <a:lvl2pPr marL="737312" indent="0">
              <a:buNone/>
              <a:defRPr sz="1925"/>
            </a:lvl2pPr>
            <a:lvl3pPr marL="1474624" indent="0">
              <a:buNone/>
              <a:defRPr sz="1629"/>
            </a:lvl3pPr>
            <a:lvl4pPr marL="2211938" indent="0">
              <a:buNone/>
              <a:defRPr sz="1481"/>
            </a:lvl4pPr>
            <a:lvl5pPr marL="2949250" indent="0">
              <a:buNone/>
              <a:defRPr sz="1481"/>
            </a:lvl5pPr>
            <a:lvl6pPr marL="3686562" indent="0">
              <a:buNone/>
              <a:defRPr sz="1481"/>
            </a:lvl6pPr>
            <a:lvl7pPr marL="4423874" indent="0">
              <a:buNone/>
              <a:defRPr sz="1481"/>
            </a:lvl7pPr>
            <a:lvl8pPr marL="5161188" indent="0">
              <a:buNone/>
              <a:defRPr sz="1481"/>
            </a:lvl8pPr>
            <a:lvl9pPr marL="5898500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6196" y="2444751"/>
            <a:ext cx="6263640" cy="288616"/>
          </a:xfrm>
        </p:spPr>
        <p:txBody>
          <a:bodyPr anchor="b"/>
          <a:lstStyle>
            <a:lvl1pPr algn="l">
              <a:defRPr sz="325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46196" y="312067"/>
            <a:ext cx="6263640" cy="2095500"/>
          </a:xfrm>
        </p:spPr>
        <p:txBody>
          <a:bodyPr/>
          <a:lstStyle>
            <a:lvl1pPr marL="0" indent="0">
              <a:buNone/>
              <a:defRPr sz="5182"/>
            </a:lvl1pPr>
            <a:lvl2pPr marL="737312" indent="0">
              <a:buNone/>
              <a:defRPr sz="4442"/>
            </a:lvl2pPr>
            <a:lvl3pPr marL="1474624" indent="0">
              <a:buNone/>
              <a:defRPr sz="3850"/>
            </a:lvl3pPr>
            <a:lvl4pPr marL="2211938" indent="0">
              <a:buNone/>
              <a:defRPr sz="3257"/>
            </a:lvl4pPr>
            <a:lvl5pPr marL="2949250" indent="0">
              <a:buNone/>
              <a:defRPr sz="3257"/>
            </a:lvl5pPr>
            <a:lvl6pPr marL="3686562" indent="0">
              <a:buNone/>
              <a:defRPr sz="3257"/>
            </a:lvl6pPr>
            <a:lvl7pPr marL="4423874" indent="0">
              <a:buNone/>
              <a:defRPr sz="3257"/>
            </a:lvl7pPr>
            <a:lvl8pPr marL="5161188" indent="0">
              <a:buNone/>
              <a:defRPr sz="3257"/>
            </a:lvl8pPr>
            <a:lvl9pPr marL="5898500" indent="0">
              <a:buNone/>
              <a:defRPr sz="3257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46196" y="2733371"/>
            <a:ext cx="6263640" cy="409883"/>
          </a:xfrm>
        </p:spPr>
        <p:txBody>
          <a:bodyPr/>
          <a:lstStyle>
            <a:lvl1pPr marL="0" indent="0">
              <a:buNone/>
              <a:defRPr sz="2221"/>
            </a:lvl1pPr>
            <a:lvl2pPr marL="737312" indent="0">
              <a:buNone/>
              <a:defRPr sz="1925"/>
            </a:lvl2pPr>
            <a:lvl3pPr marL="1474624" indent="0">
              <a:buNone/>
              <a:defRPr sz="1629"/>
            </a:lvl3pPr>
            <a:lvl4pPr marL="2211938" indent="0">
              <a:buNone/>
              <a:defRPr sz="1481"/>
            </a:lvl4pPr>
            <a:lvl5pPr marL="2949250" indent="0">
              <a:buNone/>
              <a:defRPr sz="1481"/>
            </a:lvl5pPr>
            <a:lvl6pPr marL="3686562" indent="0">
              <a:buNone/>
              <a:defRPr sz="1481"/>
            </a:lvl6pPr>
            <a:lvl7pPr marL="4423874" indent="0">
              <a:buNone/>
              <a:defRPr sz="1481"/>
            </a:lvl7pPr>
            <a:lvl8pPr marL="5161188" indent="0">
              <a:buNone/>
              <a:defRPr sz="1481"/>
            </a:lvl8pPr>
            <a:lvl9pPr marL="5898500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973" y="139863"/>
            <a:ext cx="9395460" cy="582084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973" y="814918"/>
            <a:ext cx="9395460" cy="2304888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972" y="3237035"/>
            <a:ext cx="2435859" cy="185943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6798" y="3237035"/>
            <a:ext cx="3305810" cy="185943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81574" y="3237035"/>
            <a:ext cx="2435859" cy="185943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624" rtl="0" eaLnBrk="1" latinLnBrk="0" hangingPunct="1">
        <a:spcBef>
          <a:spcPct val="0"/>
        </a:spcBef>
        <a:buNone/>
        <a:defRPr sz="7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985" indent="-552985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5182" kern="1200">
          <a:solidFill>
            <a:schemeClr val="tx1"/>
          </a:solidFill>
          <a:latin typeface="+mn-lt"/>
          <a:ea typeface="+mn-ea"/>
          <a:cs typeface="+mn-cs"/>
        </a:defRPr>
      </a:lvl1pPr>
      <a:lvl2pPr marL="1198133" indent="-460820" algn="l" defTabSz="14746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442" kern="1200">
          <a:solidFill>
            <a:schemeClr val="tx1"/>
          </a:solidFill>
          <a:latin typeface="+mn-lt"/>
          <a:ea typeface="+mn-ea"/>
          <a:cs typeface="+mn-cs"/>
        </a:defRPr>
      </a:lvl2pPr>
      <a:lvl3pPr marL="1843282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850" kern="1200">
          <a:solidFill>
            <a:schemeClr val="tx1"/>
          </a:solidFill>
          <a:latin typeface="+mn-lt"/>
          <a:ea typeface="+mn-ea"/>
          <a:cs typeface="+mn-cs"/>
        </a:defRPr>
      </a:lvl3pPr>
      <a:lvl4pPr marL="2580594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57" kern="1200">
          <a:solidFill>
            <a:schemeClr val="tx1"/>
          </a:solidFill>
          <a:latin typeface="+mn-lt"/>
          <a:ea typeface="+mn-ea"/>
          <a:cs typeface="+mn-cs"/>
        </a:defRPr>
      </a:lvl4pPr>
      <a:lvl5pPr marL="3317906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»"/>
        <a:defRPr sz="3257" kern="1200">
          <a:solidFill>
            <a:schemeClr val="tx1"/>
          </a:solidFill>
          <a:latin typeface="+mn-lt"/>
          <a:ea typeface="+mn-ea"/>
          <a:cs typeface="+mn-cs"/>
        </a:defRPr>
      </a:lvl5pPr>
      <a:lvl6pPr marL="4055218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6pPr>
      <a:lvl7pPr marL="4792532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7pPr>
      <a:lvl8pPr marL="5529844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8pPr>
      <a:lvl9pPr marL="6267156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1pPr>
      <a:lvl2pPr marL="737312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2pPr>
      <a:lvl3pPr marL="1474624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3pPr>
      <a:lvl4pPr marL="2211938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4pPr>
      <a:lvl5pPr marL="2949250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5pPr>
      <a:lvl6pPr marL="3686562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6pPr>
      <a:lvl7pPr marL="4423874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7pPr>
      <a:lvl8pPr marL="5161188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8pPr>
      <a:lvl9pPr marL="5898500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6FBE2B8-907F-43B2-965D-FA6517A21F77}"/>
              </a:ext>
            </a:extLst>
          </p:cNvPr>
          <p:cNvSpPr txBox="1"/>
          <p:nvPr/>
        </p:nvSpPr>
        <p:spPr>
          <a:xfrm rot="16200000">
            <a:off x="-1009491" y="1303937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(sec)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/>
              <p:nvPr/>
            </p:nvSpPr>
            <p:spPr>
              <a:xfrm>
                <a:off x="5686356" y="2967299"/>
                <a:ext cx="546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356" y="2967299"/>
                <a:ext cx="54675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/>
              <p:nvPr/>
            </p:nvSpPr>
            <p:spPr>
              <a:xfrm>
                <a:off x="1295095" y="2905603"/>
                <a:ext cx="864326" cy="2980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95" y="2905603"/>
                <a:ext cx="864326" cy="298032"/>
              </a:xfrm>
              <a:prstGeom prst="rect">
                <a:avLst/>
              </a:prstGeom>
              <a:blipFill>
                <a:blip r:embed="rId3"/>
                <a:stretch>
                  <a:fillRect t="-48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50F36C9-E3C2-F9F6-17AC-3F5195488D52}"/>
              </a:ext>
            </a:extLst>
          </p:cNvPr>
          <p:cNvGrpSpPr/>
          <p:nvPr/>
        </p:nvGrpSpPr>
        <p:grpSpPr>
          <a:xfrm>
            <a:off x="2078190" y="843415"/>
            <a:ext cx="7867868" cy="2161451"/>
            <a:chOff x="5211883" y="1262463"/>
            <a:chExt cx="6024443" cy="2918589"/>
          </a:xfrm>
        </p:grpSpPr>
        <p:sp>
          <p:nvSpPr>
            <p:cNvPr id="57" name="pl9">
              <a:extLst>
                <a:ext uri="{FF2B5EF4-FFF2-40B4-BE49-F238E27FC236}">
                  <a16:creationId xmlns:a16="http://schemas.microsoft.com/office/drawing/2014/main" id="{2B19ED9B-105B-CA12-BC2C-9C31848DA541}"/>
                </a:ext>
              </a:extLst>
            </p:cNvPr>
            <p:cNvSpPr/>
            <p:nvPr/>
          </p:nvSpPr>
          <p:spPr>
            <a:xfrm>
              <a:off x="5211883" y="4181052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8" name="pl10">
              <a:extLst>
                <a:ext uri="{FF2B5EF4-FFF2-40B4-BE49-F238E27FC236}">
                  <a16:creationId xmlns:a16="http://schemas.microsoft.com/office/drawing/2014/main" id="{BDB3A0DD-FAAC-20D3-0DD7-32B24FEC399C}"/>
                </a:ext>
              </a:extLst>
            </p:cNvPr>
            <p:cNvSpPr/>
            <p:nvPr/>
          </p:nvSpPr>
          <p:spPr>
            <a:xfrm>
              <a:off x="5211883" y="3451404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9" name="pl11">
              <a:extLst>
                <a:ext uri="{FF2B5EF4-FFF2-40B4-BE49-F238E27FC236}">
                  <a16:creationId xmlns:a16="http://schemas.microsoft.com/office/drawing/2014/main" id="{BCDB3058-282A-4EC4-BF09-2AC3E53AC1FC}"/>
                </a:ext>
              </a:extLst>
            </p:cNvPr>
            <p:cNvSpPr/>
            <p:nvPr/>
          </p:nvSpPr>
          <p:spPr>
            <a:xfrm>
              <a:off x="5211883" y="2721757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0" name="pl12">
              <a:extLst>
                <a:ext uri="{FF2B5EF4-FFF2-40B4-BE49-F238E27FC236}">
                  <a16:creationId xmlns:a16="http://schemas.microsoft.com/office/drawing/2014/main" id="{27843333-E220-8DB6-1C57-B4A37039C12A}"/>
                </a:ext>
              </a:extLst>
            </p:cNvPr>
            <p:cNvSpPr/>
            <p:nvPr/>
          </p:nvSpPr>
          <p:spPr>
            <a:xfrm>
              <a:off x="5211883" y="1992110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1" name="pl13">
              <a:extLst>
                <a:ext uri="{FF2B5EF4-FFF2-40B4-BE49-F238E27FC236}">
                  <a16:creationId xmlns:a16="http://schemas.microsoft.com/office/drawing/2014/main" id="{A93E61D8-3065-6C2D-982F-FD0434D4B95F}"/>
                </a:ext>
              </a:extLst>
            </p:cNvPr>
            <p:cNvSpPr/>
            <p:nvPr/>
          </p:nvSpPr>
          <p:spPr>
            <a:xfrm>
              <a:off x="5211883" y="1262463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35C9AD-5416-93B2-73D9-B0F59426E705}"/>
              </a:ext>
            </a:extLst>
          </p:cNvPr>
          <p:cNvGrpSpPr/>
          <p:nvPr/>
        </p:nvGrpSpPr>
        <p:grpSpPr>
          <a:xfrm>
            <a:off x="3152655" y="495275"/>
            <a:ext cx="5794290" cy="2533295"/>
            <a:chOff x="6026799" y="671675"/>
            <a:chExt cx="4394611" cy="3541383"/>
          </a:xfrm>
        </p:grpSpPr>
        <p:sp>
          <p:nvSpPr>
            <p:cNvPr id="62" name="pl14">
              <a:extLst>
                <a:ext uri="{FF2B5EF4-FFF2-40B4-BE49-F238E27FC236}">
                  <a16:creationId xmlns:a16="http://schemas.microsoft.com/office/drawing/2014/main" id="{67B16E24-EE62-7D33-68F0-78596CB8CAD9}"/>
                </a:ext>
              </a:extLst>
            </p:cNvPr>
            <p:cNvSpPr/>
            <p:nvPr/>
          </p:nvSpPr>
          <p:spPr>
            <a:xfrm flipH="1">
              <a:off x="6026799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3" name="pl15">
              <a:extLst>
                <a:ext uri="{FF2B5EF4-FFF2-40B4-BE49-F238E27FC236}">
                  <a16:creationId xmlns:a16="http://schemas.microsoft.com/office/drawing/2014/main" id="{5EAF8948-4B89-BB0B-919F-28882FA16F09}"/>
                </a:ext>
              </a:extLst>
            </p:cNvPr>
            <p:cNvSpPr/>
            <p:nvPr/>
          </p:nvSpPr>
          <p:spPr>
            <a:xfrm flipH="1">
              <a:off x="7461190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4" name="pl16">
              <a:extLst>
                <a:ext uri="{FF2B5EF4-FFF2-40B4-BE49-F238E27FC236}">
                  <a16:creationId xmlns:a16="http://schemas.microsoft.com/office/drawing/2014/main" id="{08AB2174-8646-18F1-97B9-5E0AF3B84AD0}"/>
                </a:ext>
              </a:extLst>
            </p:cNvPr>
            <p:cNvSpPr/>
            <p:nvPr/>
          </p:nvSpPr>
          <p:spPr>
            <a:xfrm flipH="1">
              <a:off x="8895582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5" name="pl17">
              <a:extLst>
                <a:ext uri="{FF2B5EF4-FFF2-40B4-BE49-F238E27FC236}">
                  <a16:creationId xmlns:a16="http://schemas.microsoft.com/office/drawing/2014/main" id="{638581EE-2092-45B2-912F-0FA12A0D3052}"/>
                </a:ext>
              </a:extLst>
            </p:cNvPr>
            <p:cNvSpPr/>
            <p:nvPr/>
          </p:nvSpPr>
          <p:spPr>
            <a:xfrm>
              <a:off x="10375691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</p:grpSp>
      <p:sp>
        <p:nvSpPr>
          <p:cNvPr id="83" name="액자 82">
            <a:extLst>
              <a:ext uri="{FF2B5EF4-FFF2-40B4-BE49-F238E27FC236}">
                <a16:creationId xmlns:a16="http://schemas.microsoft.com/office/drawing/2014/main" id="{8FCADA51-8D45-DCBF-051C-96D89F268525}"/>
              </a:ext>
            </a:extLst>
          </p:cNvPr>
          <p:cNvSpPr/>
          <p:nvPr/>
        </p:nvSpPr>
        <p:spPr>
          <a:xfrm>
            <a:off x="2073042" y="480276"/>
            <a:ext cx="7895809" cy="2520001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DC338E04-938C-AC09-940A-1EA878FCB956}"/>
              </a:ext>
            </a:extLst>
          </p:cNvPr>
          <p:cNvCxnSpPr>
            <a:cxnSpLocks/>
          </p:cNvCxnSpPr>
          <p:nvPr/>
        </p:nvCxnSpPr>
        <p:spPr>
          <a:xfrm flipH="1">
            <a:off x="1968754" y="852048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/>
              <p:nvPr/>
            </p:nvSpPr>
            <p:spPr>
              <a:xfrm>
                <a:off x="1257331" y="1840953"/>
                <a:ext cx="864326" cy="2980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31" y="1840953"/>
                <a:ext cx="864326" cy="298032"/>
              </a:xfrm>
              <a:prstGeom prst="rect">
                <a:avLst/>
              </a:prstGeom>
              <a:blipFill>
                <a:blip r:embed="rId4"/>
                <a:stretch>
                  <a:fillRect l="-8571" t="-100000" r="-20000" b="-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/>
              <p:nvPr/>
            </p:nvSpPr>
            <p:spPr>
              <a:xfrm>
                <a:off x="1257331" y="776303"/>
                <a:ext cx="864326" cy="2980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AE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31" y="776303"/>
                <a:ext cx="864326" cy="298032"/>
              </a:xfrm>
              <a:prstGeom prst="rect">
                <a:avLst/>
              </a:prstGeom>
              <a:blipFill>
                <a:blip r:embed="rId5"/>
                <a:stretch>
                  <a:fillRect l="-8571" t="-100000" r="-20000" b="-7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7AED577-237F-DD73-34C0-550FEFD7DA0D}"/>
              </a:ext>
            </a:extLst>
          </p:cNvPr>
          <p:cNvCxnSpPr>
            <a:cxnSpLocks/>
          </p:cNvCxnSpPr>
          <p:nvPr/>
        </p:nvCxnSpPr>
        <p:spPr>
          <a:xfrm flipH="1">
            <a:off x="1968754" y="1926612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3774E27-EA42-D5D4-994B-7391B880CEAA}"/>
              </a:ext>
            </a:extLst>
          </p:cNvPr>
          <p:cNvCxnSpPr>
            <a:cxnSpLocks/>
          </p:cNvCxnSpPr>
          <p:nvPr/>
        </p:nvCxnSpPr>
        <p:spPr>
          <a:xfrm flipH="1">
            <a:off x="1968753" y="3005438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c19">
            <a:extLst>
              <a:ext uri="{FF2B5EF4-FFF2-40B4-BE49-F238E27FC236}">
                <a16:creationId xmlns:a16="http://schemas.microsoft.com/office/drawing/2014/main" id="{05363C47-A00B-FD3C-F3A3-BC9CC748F2B9}"/>
              </a:ext>
            </a:extLst>
          </p:cNvPr>
          <p:cNvSpPr/>
          <p:nvPr/>
        </p:nvSpPr>
        <p:spPr>
          <a:xfrm>
            <a:off x="3543154" y="-25136"/>
            <a:ext cx="354126" cy="35412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50" name="rc18">
            <a:extLst>
              <a:ext uri="{FF2B5EF4-FFF2-40B4-BE49-F238E27FC236}">
                <a16:creationId xmlns:a16="http://schemas.microsoft.com/office/drawing/2014/main" id="{89F35C67-5BE8-823F-D09F-654E849D1503}"/>
              </a:ext>
            </a:extLst>
          </p:cNvPr>
          <p:cNvSpPr/>
          <p:nvPr/>
        </p:nvSpPr>
        <p:spPr>
          <a:xfrm>
            <a:off x="5591159" y="-29156"/>
            <a:ext cx="354126" cy="354126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41CE99-E62C-B122-65DC-45974A5DBCEE}"/>
              </a:ext>
            </a:extLst>
          </p:cNvPr>
          <p:cNvSpPr txBox="1"/>
          <p:nvPr/>
        </p:nvSpPr>
        <p:spPr>
          <a:xfrm>
            <a:off x="3996879" y="-134319"/>
            <a:ext cx="87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kumimoji="1"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15925EF-F496-446B-B440-65891B3FB1D8}"/>
                  </a:ext>
                </a:extLst>
              </p:cNvPr>
              <p:cNvSpPr txBox="1"/>
              <p:nvPr/>
            </p:nvSpPr>
            <p:spPr>
              <a:xfrm>
                <a:off x="6040199" y="-136908"/>
                <a:ext cx="30743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NPA without </a:t>
                </a:r>
                <a14:m>
                  <m:oMath xmlns:m="http://schemas.openxmlformats.org/officeDocument/2006/math">
                    <m:r>
                      <a:rPr kumimoji="1" lang="en-US" altLang="ko-KR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-core</a:t>
                </a:r>
                <a:endParaRPr kumimoji="1" lang="ko-KR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15925EF-F496-446B-B440-65891B3F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199" y="-136908"/>
                <a:ext cx="3074303" cy="523220"/>
              </a:xfrm>
              <a:prstGeom prst="rect">
                <a:avLst/>
              </a:prstGeom>
              <a:blipFill>
                <a:blip r:embed="rId6"/>
                <a:stretch>
                  <a:fillRect l="-4115" t="-11905" r="-329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x39">
            <a:extLst>
              <a:ext uri="{FF2B5EF4-FFF2-40B4-BE49-F238E27FC236}">
                <a16:creationId xmlns:a16="http://schemas.microsoft.com/office/drawing/2014/main" id="{B2F76C39-9F9C-108D-D96B-CB6065E12E36}"/>
              </a:ext>
            </a:extLst>
          </p:cNvPr>
          <p:cNvSpPr/>
          <p:nvPr/>
        </p:nvSpPr>
        <p:spPr>
          <a:xfrm>
            <a:off x="3111709" y="3578396"/>
            <a:ext cx="210419" cy="763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cxnSp>
        <p:nvCxnSpPr>
          <p:cNvPr id="88" name="직선 연결선[R] 105">
            <a:extLst>
              <a:ext uri="{FF2B5EF4-FFF2-40B4-BE49-F238E27FC236}">
                <a16:creationId xmlns:a16="http://schemas.microsoft.com/office/drawing/2014/main" id="{927EA2CC-15A7-8514-E90A-65CF1C828FC3}"/>
              </a:ext>
            </a:extLst>
          </p:cNvPr>
          <p:cNvCxnSpPr>
            <a:cxnSpLocks/>
          </p:cNvCxnSpPr>
          <p:nvPr/>
        </p:nvCxnSpPr>
        <p:spPr>
          <a:xfrm flipV="1">
            <a:off x="3216915" y="2998954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c18">
            <a:extLst>
              <a:ext uri="{FF2B5EF4-FFF2-40B4-BE49-F238E27FC236}">
                <a16:creationId xmlns:a16="http://schemas.microsoft.com/office/drawing/2014/main" id="{6B3523D5-8F80-3F97-9A3D-5662D06D9628}"/>
              </a:ext>
            </a:extLst>
          </p:cNvPr>
          <p:cNvSpPr/>
          <p:nvPr/>
        </p:nvSpPr>
        <p:spPr>
          <a:xfrm>
            <a:off x="3216915" y="578970"/>
            <a:ext cx="645476" cy="2421180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0" name="rc19">
            <a:extLst>
              <a:ext uri="{FF2B5EF4-FFF2-40B4-BE49-F238E27FC236}">
                <a16:creationId xmlns:a16="http://schemas.microsoft.com/office/drawing/2014/main" id="{580CEC0C-183F-6520-FAD3-C8FE91AF18B8}"/>
              </a:ext>
            </a:extLst>
          </p:cNvPr>
          <p:cNvSpPr/>
          <p:nvPr/>
        </p:nvSpPr>
        <p:spPr>
          <a:xfrm>
            <a:off x="2571439" y="1367274"/>
            <a:ext cx="645476" cy="163287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2" name="tx40">
            <a:extLst>
              <a:ext uri="{FF2B5EF4-FFF2-40B4-BE49-F238E27FC236}">
                <a16:creationId xmlns:a16="http://schemas.microsoft.com/office/drawing/2014/main" id="{161D328F-9562-9EFB-F941-1A966CFD13EF}"/>
              </a:ext>
            </a:extLst>
          </p:cNvPr>
          <p:cNvSpPr/>
          <p:nvPr/>
        </p:nvSpPr>
        <p:spPr>
          <a:xfrm>
            <a:off x="5006522" y="3578448"/>
            <a:ext cx="210419" cy="763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cxnSp>
        <p:nvCxnSpPr>
          <p:cNvPr id="93" name="직선 연결선[R] 108">
            <a:extLst>
              <a:ext uri="{FF2B5EF4-FFF2-40B4-BE49-F238E27FC236}">
                <a16:creationId xmlns:a16="http://schemas.microsoft.com/office/drawing/2014/main" id="{F1693F21-AF86-B7FB-6115-71980836F7CD}"/>
              </a:ext>
            </a:extLst>
          </p:cNvPr>
          <p:cNvCxnSpPr>
            <a:cxnSpLocks/>
          </p:cNvCxnSpPr>
          <p:nvPr/>
        </p:nvCxnSpPr>
        <p:spPr>
          <a:xfrm flipV="1">
            <a:off x="5111728" y="2998954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c20">
            <a:extLst>
              <a:ext uri="{FF2B5EF4-FFF2-40B4-BE49-F238E27FC236}">
                <a16:creationId xmlns:a16="http://schemas.microsoft.com/office/drawing/2014/main" id="{CCA99358-784A-AC25-E269-5357F63D8233}"/>
              </a:ext>
            </a:extLst>
          </p:cNvPr>
          <p:cNvSpPr/>
          <p:nvPr/>
        </p:nvSpPr>
        <p:spPr>
          <a:xfrm>
            <a:off x="5111728" y="866936"/>
            <a:ext cx="645476" cy="2133217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5" name="rc21">
            <a:extLst>
              <a:ext uri="{FF2B5EF4-FFF2-40B4-BE49-F238E27FC236}">
                <a16:creationId xmlns:a16="http://schemas.microsoft.com/office/drawing/2014/main" id="{9134FDE5-8A0B-E471-079E-0F0CD7346686}"/>
              </a:ext>
            </a:extLst>
          </p:cNvPr>
          <p:cNvSpPr/>
          <p:nvPr/>
        </p:nvSpPr>
        <p:spPr>
          <a:xfrm>
            <a:off x="4466252" y="2284348"/>
            <a:ext cx="645476" cy="71580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7" name="tx41">
            <a:extLst>
              <a:ext uri="{FF2B5EF4-FFF2-40B4-BE49-F238E27FC236}">
                <a16:creationId xmlns:a16="http://schemas.microsoft.com/office/drawing/2014/main" id="{6330160D-9CF9-0DA0-382F-87363171A7AF}"/>
              </a:ext>
            </a:extLst>
          </p:cNvPr>
          <p:cNvSpPr/>
          <p:nvPr/>
        </p:nvSpPr>
        <p:spPr>
          <a:xfrm>
            <a:off x="6887193" y="3578344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cxnSp>
        <p:nvCxnSpPr>
          <p:cNvPr id="98" name="직선 연결선[R] 109">
            <a:extLst>
              <a:ext uri="{FF2B5EF4-FFF2-40B4-BE49-F238E27FC236}">
                <a16:creationId xmlns:a16="http://schemas.microsoft.com/office/drawing/2014/main" id="{24223775-A36D-0925-8AB8-1E837FD3E718}"/>
              </a:ext>
            </a:extLst>
          </p:cNvPr>
          <p:cNvCxnSpPr>
            <a:cxnSpLocks/>
          </p:cNvCxnSpPr>
          <p:nvPr/>
        </p:nvCxnSpPr>
        <p:spPr>
          <a:xfrm flipV="1">
            <a:off x="6992399" y="2998954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c22">
            <a:extLst>
              <a:ext uri="{FF2B5EF4-FFF2-40B4-BE49-F238E27FC236}">
                <a16:creationId xmlns:a16="http://schemas.microsoft.com/office/drawing/2014/main" id="{45E57F37-185B-F997-69DE-C8049B1D9B48}"/>
              </a:ext>
            </a:extLst>
          </p:cNvPr>
          <p:cNvSpPr/>
          <p:nvPr/>
        </p:nvSpPr>
        <p:spPr>
          <a:xfrm>
            <a:off x="6992400" y="864958"/>
            <a:ext cx="645476" cy="2135192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107" name="rc23">
            <a:extLst>
              <a:ext uri="{FF2B5EF4-FFF2-40B4-BE49-F238E27FC236}">
                <a16:creationId xmlns:a16="http://schemas.microsoft.com/office/drawing/2014/main" id="{AC727051-D747-4BBE-3899-2C4C0EE161A5}"/>
              </a:ext>
            </a:extLst>
          </p:cNvPr>
          <p:cNvSpPr/>
          <p:nvPr/>
        </p:nvSpPr>
        <p:spPr>
          <a:xfrm>
            <a:off x="6346924" y="2468917"/>
            <a:ext cx="645476" cy="53123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112" name="tx42">
            <a:extLst>
              <a:ext uri="{FF2B5EF4-FFF2-40B4-BE49-F238E27FC236}">
                <a16:creationId xmlns:a16="http://schemas.microsoft.com/office/drawing/2014/main" id="{44600AEF-BEE8-EB14-F5D9-1092994A3A86}"/>
              </a:ext>
            </a:extLst>
          </p:cNvPr>
          <p:cNvSpPr/>
          <p:nvPr/>
        </p:nvSpPr>
        <p:spPr>
          <a:xfrm>
            <a:off x="8796149" y="3578344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cxnSp>
        <p:nvCxnSpPr>
          <p:cNvPr id="113" name="직선 연결선[R] 110">
            <a:extLst>
              <a:ext uri="{FF2B5EF4-FFF2-40B4-BE49-F238E27FC236}">
                <a16:creationId xmlns:a16="http://schemas.microsoft.com/office/drawing/2014/main" id="{F2B51DD8-0C5C-C743-22EA-6A5C6CFF7E05}"/>
              </a:ext>
            </a:extLst>
          </p:cNvPr>
          <p:cNvCxnSpPr>
            <a:cxnSpLocks/>
          </p:cNvCxnSpPr>
          <p:nvPr/>
        </p:nvCxnSpPr>
        <p:spPr>
          <a:xfrm flipV="1">
            <a:off x="8901353" y="2998954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c24">
            <a:extLst>
              <a:ext uri="{FF2B5EF4-FFF2-40B4-BE49-F238E27FC236}">
                <a16:creationId xmlns:a16="http://schemas.microsoft.com/office/drawing/2014/main" id="{3370F218-D644-A13E-7C2F-5109111508AF}"/>
              </a:ext>
            </a:extLst>
          </p:cNvPr>
          <p:cNvSpPr/>
          <p:nvPr/>
        </p:nvSpPr>
        <p:spPr>
          <a:xfrm>
            <a:off x="8901354" y="868636"/>
            <a:ext cx="645476" cy="2131517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120" name="rc25">
            <a:extLst>
              <a:ext uri="{FF2B5EF4-FFF2-40B4-BE49-F238E27FC236}">
                <a16:creationId xmlns:a16="http://schemas.microsoft.com/office/drawing/2014/main" id="{FE2FA12A-4E41-E42D-B3E9-0F6967630F0F}"/>
              </a:ext>
            </a:extLst>
          </p:cNvPr>
          <p:cNvSpPr/>
          <p:nvPr/>
        </p:nvSpPr>
        <p:spPr>
          <a:xfrm>
            <a:off x="8255878" y="2458363"/>
            <a:ext cx="645476" cy="54178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2C4480-21AE-ACA8-4706-23FAFBA2E573}"/>
              </a:ext>
            </a:extLst>
          </p:cNvPr>
          <p:cNvCxnSpPr/>
          <p:nvPr/>
        </p:nvCxnSpPr>
        <p:spPr>
          <a:xfrm>
            <a:off x="3079781" y="607259"/>
            <a:ext cx="0" cy="727765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704A6-F29D-B81F-1046-F67D416CAAD5}"/>
              </a:ext>
            </a:extLst>
          </p:cNvPr>
          <p:cNvCxnSpPr>
            <a:cxnSpLocks/>
          </p:cNvCxnSpPr>
          <p:nvPr/>
        </p:nvCxnSpPr>
        <p:spPr>
          <a:xfrm>
            <a:off x="5001715" y="886923"/>
            <a:ext cx="0" cy="1337101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915704-6D65-9686-E0A3-A936FC749781}"/>
              </a:ext>
            </a:extLst>
          </p:cNvPr>
          <p:cNvCxnSpPr>
            <a:cxnSpLocks/>
          </p:cNvCxnSpPr>
          <p:nvPr/>
        </p:nvCxnSpPr>
        <p:spPr>
          <a:xfrm>
            <a:off x="6847448" y="886920"/>
            <a:ext cx="0" cy="1498600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03C640B-342A-7BFA-C546-17A5964591A6}"/>
              </a:ext>
            </a:extLst>
          </p:cNvPr>
          <p:cNvCxnSpPr>
            <a:cxnSpLocks/>
          </p:cNvCxnSpPr>
          <p:nvPr/>
        </p:nvCxnSpPr>
        <p:spPr>
          <a:xfrm>
            <a:off x="8777848" y="886920"/>
            <a:ext cx="0" cy="1498600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E229D48-DC80-15A3-E6D9-9E6120DE464F}"/>
              </a:ext>
            </a:extLst>
          </p:cNvPr>
          <p:cNvSpPr txBox="1"/>
          <p:nvPr/>
        </p:nvSpPr>
        <p:spPr>
          <a:xfrm>
            <a:off x="2320072" y="67041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933D67-6804-A929-3007-8983CE6B0A20}"/>
              </a:ext>
            </a:extLst>
          </p:cNvPr>
          <p:cNvSpPr txBox="1"/>
          <p:nvPr/>
        </p:nvSpPr>
        <p:spPr>
          <a:xfrm>
            <a:off x="4044788" y="131084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419x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927B490-50E9-9211-F429-7C4C997B7FBB}"/>
              </a:ext>
            </a:extLst>
          </p:cNvPr>
          <p:cNvSpPr txBox="1"/>
          <p:nvPr/>
        </p:nvSpPr>
        <p:spPr>
          <a:xfrm>
            <a:off x="5882056" y="139308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929x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840703-ACBD-1AA5-70A5-027BD7957A99}"/>
              </a:ext>
            </a:extLst>
          </p:cNvPr>
          <p:cNvSpPr txBox="1"/>
          <p:nvPr/>
        </p:nvSpPr>
        <p:spPr>
          <a:xfrm>
            <a:off x="7841807" y="138836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874x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x41">
            <a:extLst>
              <a:ext uri="{FF2B5EF4-FFF2-40B4-BE49-F238E27FC236}">
                <a16:creationId xmlns:a16="http://schemas.microsoft.com/office/drawing/2014/main" id="{ECEEE7A2-71F5-2838-6CE7-F003A4056BD6}"/>
              </a:ext>
            </a:extLst>
          </p:cNvPr>
          <p:cNvSpPr/>
          <p:nvPr/>
        </p:nvSpPr>
        <p:spPr>
          <a:xfrm rot="16200000">
            <a:off x="-19657" y="-2090764"/>
            <a:ext cx="587585" cy="1005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US" sz="3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size</a:t>
            </a:r>
            <a:endParaRPr sz="36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553C690-7C50-16B8-4CF8-DF744A37E7CE}"/>
              </a:ext>
            </a:extLst>
          </p:cNvPr>
          <p:cNvGrpSpPr/>
          <p:nvPr/>
        </p:nvGrpSpPr>
        <p:grpSpPr>
          <a:xfrm>
            <a:off x="2121659" y="-3483928"/>
            <a:ext cx="7028885" cy="2629484"/>
            <a:chOff x="2435902" y="176641"/>
            <a:chExt cx="7028885" cy="3174296"/>
          </a:xfrm>
        </p:grpSpPr>
        <p:sp>
          <p:nvSpPr>
            <p:cNvPr id="5" name="pl12">
              <a:extLst>
                <a:ext uri="{FF2B5EF4-FFF2-40B4-BE49-F238E27FC236}">
                  <a16:creationId xmlns:a16="http://schemas.microsoft.com/office/drawing/2014/main" id="{A931C186-1533-268D-D1EA-A255DE802083}"/>
                </a:ext>
              </a:extLst>
            </p:cNvPr>
            <p:cNvSpPr/>
            <p:nvPr/>
          </p:nvSpPr>
          <p:spPr>
            <a:xfrm>
              <a:off x="2435902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13">
              <a:extLst>
                <a:ext uri="{FF2B5EF4-FFF2-40B4-BE49-F238E27FC236}">
                  <a16:creationId xmlns:a16="http://schemas.microsoft.com/office/drawing/2014/main" id="{E7EFD367-783A-01A4-47E1-BF59AE52B405}"/>
                </a:ext>
              </a:extLst>
            </p:cNvPr>
            <p:cNvSpPr/>
            <p:nvPr/>
          </p:nvSpPr>
          <p:spPr>
            <a:xfrm>
              <a:off x="4778864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14">
              <a:extLst>
                <a:ext uri="{FF2B5EF4-FFF2-40B4-BE49-F238E27FC236}">
                  <a16:creationId xmlns:a16="http://schemas.microsoft.com/office/drawing/2014/main" id="{7ABBFC1E-011C-63ED-1252-A77A60A9ACB8}"/>
                </a:ext>
              </a:extLst>
            </p:cNvPr>
            <p:cNvSpPr/>
            <p:nvPr/>
          </p:nvSpPr>
          <p:spPr>
            <a:xfrm>
              <a:off x="7121825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15">
              <a:extLst>
                <a:ext uri="{FF2B5EF4-FFF2-40B4-BE49-F238E27FC236}">
                  <a16:creationId xmlns:a16="http://schemas.microsoft.com/office/drawing/2014/main" id="{984C505A-BD9B-9AB6-1BA5-A75571F60F68}"/>
                </a:ext>
              </a:extLst>
            </p:cNvPr>
            <p:cNvSpPr/>
            <p:nvPr/>
          </p:nvSpPr>
          <p:spPr>
            <a:xfrm>
              <a:off x="9464787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9" name="tx36">
            <a:extLst>
              <a:ext uri="{FF2B5EF4-FFF2-40B4-BE49-F238E27FC236}">
                <a16:creationId xmlns:a16="http://schemas.microsoft.com/office/drawing/2014/main" id="{DC206857-3D1E-1240-BBBF-2268C2FE0C6B}"/>
              </a:ext>
            </a:extLst>
          </p:cNvPr>
          <p:cNvSpPr/>
          <p:nvPr/>
        </p:nvSpPr>
        <p:spPr>
          <a:xfrm>
            <a:off x="2089847" y="-661906"/>
            <a:ext cx="63620" cy="637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x37">
            <a:extLst>
              <a:ext uri="{FF2B5EF4-FFF2-40B4-BE49-F238E27FC236}">
                <a16:creationId xmlns:a16="http://schemas.microsoft.com/office/drawing/2014/main" id="{DA622D53-170C-4FD7-14F7-F0743E36E140}"/>
              </a:ext>
            </a:extLst>
          </p:cNvPr>
          <p:cNvSpPr/>
          <p:nvPr/>
        </p:nvSpPr>
        <p:spPr>
          <a:xfrm>
            <a:off x="4432808" y="-662397"/>
            <a:ext cx="63620" cy="64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x38">
            <a:extLst>
              <a:ext uri="{FF2B5EF4-FFF2-40B4-BE49-F238E27FC236}">
                <a16:creationId xmlns:a16="http://schemas.microsoft.com/office/drawing/2014/main" id="{4F494D1A-073C-44EB-BFB5-F42103745A51}"/>
              </a:ext>
            </a:extLst>
          </p:cNvPr>
          <p:cNvSpPr/>
          <p:nvPr/>
        </p:nvSpPr>
        <p:spPr>
          <a:xfrm>
            <a:off x="6775770" y="-664007"/>
            <a:ext cx="63620" cy="658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x39">
            <a:extLst>
              <a:ext uri="{FF2B5EF4-FFF2-40B4-BE49-F238E27FC236}">
                <a16:creationId xmlns:a16="http://schemas.microsoft.com/office/drawing/2014/main" id="{090A3BF8-E6D2-7137-1356-481FED30DE03}"/>
              </a:ext>
            </a:extLst>
          </p:cNvPr>
          <p:cNvSpPr/>
          <p:nvPr/>
        </p:nvSpPr>
        <p:spPr>
          <a:xfrm>
            <a:off x="9118732" y="-662353"/>
            <a:ext cx="63620" cy="6415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x40">
                <a:extLst>
                  <a:ext uri="{FF2B5EF4-FFF2-40B4-BE49-F238E27FC236}">
                    <a16:creationId xmlns:a16="http://schemas.microsoft.com/office/drawing/2014/main" id="{A3A83FA7-C3F7-525D-2BC5-34431C39B6B7}"/>
                  </a:ext>
                </a:extLst>
              </p:cNvPr>
              <p:cNvSpPr/>
              <p:nvPr/>
            </p:nvSpPr>
            <p:spPr>
              <a:xfrm>
                <a:off x="5596338" y="-634270"/>
                <a:ext cx="79524" cy="84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1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sz="36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x40">
                <a:extLst>
                  <a:ext uri="{FF2B5EF4-FFF2-40B4-BE49-F238E27FC236}">
                    <a16:creationId xmlns:a16="http://schemas.microsoft.com/office/drawing/2014/main" id="{A3A83FA7-C3F7-525D-2BC5-34431C39B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338" y="-634270"/>
                <a:ext cx="79524" cy="84221"/>
              </a:xfrm>
              <a:prstGeom prst="rect">
                <a:avLst/>
              </a:prstGeom>
              <a:blipFill>
                <a:blip r:embed="rId7"/>
                <a:stretch>
                  <a:fillRect l="-271429" t="-228571" r="-142857" b="-1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F627BA9D-E703-E02E-DA0E-DFD54657EC95}"/>
              </a:ext>
            </a:extLst>
          </p:cNvPr>
          <p:cNvCxnSpPr>
            <a:cxnSpLocks/>
          </p:cNvCxnSpPr>
          <p:nvPr/>
        </p:nvCxnSpPr>
        <p:spPr>
          <a:xfrm>
            <a:off x="2121654" y="-99877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8321B1C-7F3C-4C4D-90D2-29318DCF30E5}"/>
              </a:ext>
            </a:extLst>
          </p:cNvPr>
          <p:cNvCxnSpPr>
            <a:cxnSpLocks/>
          </p:cNvCxnSpPr>
          <p:nvPr/>
        </p:nvCxnSpPr>
        <p:spPr>
          <a:xfrm>
            <a:off x="9157078" y="-99877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0D96DBC6-1FA9-C2D3-E420-20CE0879E0CE}"/>
              </a:ext>
            </a:extLst>
          </p:cNvPr>
          <p:cNvCxnSpPr>
            <a:cxnSpLocks/>
          </p:cNvCxnSpPr>
          <p:nvPr/>
        </p:nvCxnSpPr>
        <p:spPr>
          <a:xfrm>
            <a:off x="4466795" y="-99877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A566251-FBA6-6E8E-1746-28C42244EA12}"/>
              </a:ext>
            </a:extLst>
          </p:cNvPr>
          <p:cNvCxnSpPr>
            <a:cxnSpLocks/>
          </p:cNvCxnSpPr>
          <p:nvPr/>
        </p:nvCxnSpPr>
        <p:spPr>
          <a:xfrm>
            <a:off x="6811936" y="-99877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l4">
            <a:extLst>
              <a:ext uri="{FF2B5EF4-FFF2-40B4-BE49-F238E27FC236}">
                <a16:creationId xmlns:a16="http://schemas.microsoft.com/office/drawing/2014/main" id="{22F59A77-ABAF-CD7D-8E44-DC7E8C879388}"/>
              </a:ext>
            </a:extLst>
          </p:cNvPr>
          <p:cNvSpPr/>
          <p:nvPr/>
        </p:nvSpPr>
        <p:spPr>
          <a:xfrm>
            <a:off x="904543" y="-1324675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5">
            <a:extLst>
              <a:ext uri="{FF2B5EF4-FFF2-40B4-BE49-F238E27FC236}">
                <a16:creationId xmlns:a16="http://schemas.microsoft.com/office/drawing/2014/main" id="{043EEF27-887D-EDBD-AED5-17A01E78F056}"/>
              </a:ext>
            </a:extLst>
          </p:cNvPr>
          <p:cNvSpPr/>
          <p:nvPr/>
        </p:nvSpPr>
        <p:spPr>
          <a:xfrm flipV="1">
            <a:off x="904543" y="-2065763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pl6">
            <a:extLst>
              <a:ext uri="{FF2B5EF4-FFF2-40B4-BE49-F238E27FC236}">
                <a16:creationId xmlns:a16="http://schemas.microsoft.com/office/drawing/2014/main" id="{532BA623-69B1-CBCF-0173-19AD72DDC9DE}"/>
              </a:ext>
            </a:extLst>
          </p:cNvPr>
          <p:cNvSpPr/>
          <p:nvPr/>
        </p:nvSpPr>
        <p:spPr>
          <a:xfrm flipV="1">
            <a:off x="904543" y="-2771592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" name="pl8">
            <a:extLst>
              <a:ext uri="{FF2B5EF4-FFF2-40B4-BE49-F238E27FC236}">
                <a16:creationId xmlns:a16="http://schemas.microsoft.com/office/drawing/2014/main" id="{6C6C2898-E6A6-1C01-8AC4-FFE19BA59981}"/>
              </a:ext>
            </a:extLst>
          </p:cNvPr>
          <p:cNvSpPr/>
          <p:nvPr/>
        </p:nvSpPr>
        <p:spPr>
          <a:xfrm flipV="1">
            <a:off x="832544" y="-1007019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" name="pl9">
            <a:extLst>
              <a:ext uri="{FF2B5EF4-FFF2-40B4-BE49-F238E27FC236}">
                <a16:creationId xmlns:a16="http://schemas.microsoft.com/office/drawing/2014/main" id="{8B308C77-4DE0-54B1-E441-D7FCF6A7D0BA}"/>
              </a:ext>
            </a:extLst>
          </p:cNvPr>
          <p:cNvSpPr/>
          <p:nvPr/>
        </p:nvSpPr>
        <p:spPr>
          <a:xfrm flipV="1">
            <a:off x="832544" y="-1712850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" name="pl10">
            <a:extLst>
              <a:ext uri="{FF2B5EF4-FFF2-40B4-BE49-F238E27FC236}">
                <a16:creationId xmlns:a16="http://schemas.microsoft.com/office/drawing/2014/main" id="{2C94ED11-3C83-191D-5B9F-68158BA965E6}"/>
              </a:ext>
            </a:extLst>
          </p:cNvPr>
          <p:cNvSpPr/>
          <p:nvPr/>
        </p:nvSpPr>
        <p:spPr>
          <a:xfrm flipV="1">
            <a:off x="832544" y="-2418678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4" name="pl11">
            <a:extLst>
              <a:ext uri="{FF2B5EF4-FFF2-40B4-BE49-F238E27FC236}">
                <a16:creationId xmlns:a16="http://schemas.microsoft.com/office/drawing/2014/main" id="{C5B43C4B-452E-5199-F06D-A2AC705BB16F}"/>
              </a:ext>
            </a:extLst>
          </p:cNvPr>
          <p:cNvSpPr/>
          <p:nvPr/>
        </p:nvSpPr>
        <p:spPr>
          <a:xfrm flipV="1">
            <a:off x="832544" y="-3124508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5" name="rc16">
            <a:extLst>
              <a:ext uri="{FF2B5EF4-FFF2-40B4-BE49-F238E27FC236}">
                <a16:creationId xmlns:a16="http://schemas.microsoft.com/office/drawing/2014/main" id="{E1ED7717-B050-7301-3BB7-02BF27444837}"/>
              </a:ext>
            </a:extLst>
          </p:cNvPr>
          <p:cNvSpPr/>
          <p:nvPr/>
        </p:nvSpPr>
        <p:spPr>
          <a:xfrm>
            <a:off x="2117342" y="-3300998"/>
            <a:ext cx="408240" cy="2329237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6" name="rc17">
            <a:extLst>
              <a:ext uri="{FF2B5EF4-FFF2-40B4-BE49-F238E27FC236}">
                <a16:creationId xmlns:a16="http://schemas.microsoft.com/office/drawing/2014/main" id="{A92796BD-769E-2357-5DA0-58AF928078DF}"/>
              </a:ext>
            </a:extLst>
          </p:cNvPr>
          <p:cNvSpPr/>
          <p:nvPr/>
        </p:nvSpPr>
        <p:spPr>
          <a:xfrm>
            <a:off x="1705133" y="-3300998"/>
            <a:ext cx="408240" cy="2329237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7" name="rc18">
            <a:extLst>
              <a:ext uri="{FF2B5EF4-FFF2-40B4-BE49-F238E27FC236}">
                <a16:creationId xmlns:a16="http://schemas.microsoft.com/office/drawing/2014/main" id="{C66EDCAB-DE8A-4073-B391-775AF91B6301}"/>
              </a:ext>
            </a:extLst>
          </p:cNvPr>
          <p:cNvSpPr/>
          <p:nvPr/>
        </p:nvSpPr>
        <p:spPr>
          <a:xfrm>
            <a:off x="4460304" y="-2524585"/>
            <a:ext cx="408240" cy="1552825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8" name="rc19">
            <a:extLst>
              <a:ext uri="{FF2B5EF4-FFF2-40B4-BE49-F238E27FC236}">
                <a16:creationId xmlns:a16="http://schemas.microsoft.com/office/drawing/2014/main" id="{07E0B0E9-83BF-42B0-375E-2DB314FC6A1F}"/>
              </a:ext>
            </a:extLst>
          </p:cNvPr>
          <p:cNvSpPr/>
          <p:nvPr/>
        </p:nvSpPr>
        <p:spPr>
          <a:xfrm>
            <a:off x="4048096" y="-2524585"/>
            <a:ext cx="408240" cy="1552825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9" name="rc20">
            <a:extLst>
              <a:ext uri="{FF2B5EF4-FFF2-40B4-BE49-F238E27FC236}">
                <a16:creationId xmlns:a16="http://schemas.microsoft.com/office/drawing/2014/main" id="{9DDB3A12-60C9-9D19-F8F6-DF318E74388C}"/>
              </a:ext>
            </a:extLst>
          </p:cNvPr>
          <p:cNvSpPr/>
          <p:nvPr/>
        </p:nvSpPr>
        <p:spPr>
          <a:xfrm>
            <a:off x="6803266" y="-1677590"/>
            <a:ext cx="408240" cy="705829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0" name="rc21">
            <a:extLst>
              <a:ext uri="{FF2B5EF4-FFF2-40B4-BE49-F238E27FC236}">
                <a16:creationId xmlns:a16="http://schemas.microsoft.com/office/drawing/2014/main" id="{6913B208-EBF1-2664-F147-0D7097A5C431}"/>
              </a:ext>
            </a:extLst>
          </p:cNvPr>
          <p:cNvSpPr/>
          <p:nvPr/>
        </p:nvSpPr>
        <p:spPr>
          <a:xfrm>
            <a:off x="6391057" y="-1677590"/>
            <a:ext cx="408240" cy="70582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1" name="rc22">
            <a:extLst>
              <a:ext uri="{FF2B5EF4-FFF2-40B4-BE49-F238E27FC236}">
                <a16:creationId xmlns:a16="http://schemas.microsoft.com/office/drawing/2014/main" id="{538BDDD8-9A8B-F44C-D218-D2280D1F678A}"/>
              </a:ext>
            </a:extLst>
          </p:cNvPr>
          <p:cNvSpPr/>
          <p:nvPr/>
        </p:nvSpPr>
        <p:spPr>
          <a:xfrm>
            <a:off x="9146227" y="-1395258"/>
            <a:ext cx="408240" cy="423498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" name="rc23">
            <a:extLst>
              <a:ext uri="{FF2B5EF4-FFF2-40B4-BE49-F238E27FC236}">
                <a16:creationId xmlns:a16="http://schemas.microsoft.com/office/drawing/2014/main" id="{74433137-0995-8228-3DE2-A4649495C41C}"/>
              </a:ext>
            </a:extLst>
          </p:cNvPr>
          <p:cNvSpPr/>
          <p:nvPr/>
        </p:nvSpPr>
        <p:spPr>
          <a:xfrm>
            <a:off x="8734019" y="-1395258"/>
            <a:ext cx="408240" cy="423498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3" name="tx32">
            <a:extLst>
              <a:ext uri="{FF2B5EF4-FFF2-40B4-BE49-F238E27FC236}">
                <a16:creationId xmlns:a16="http://schemas.microsoft.com/office/drawing/2014/main" id="{C68DA155-38E6-B82D-A6F9-D52B7F294AD8}"/>
              </a:ext>
            </a:extLst>
          </p:cNvPr>
          <p:cNvSpPr/>
          <p:nvPr/>
        </p:nvSpPr>
        <p:spPr>
          <a:xfrm>
            <a:off x="602416" y="-903259"/>
            <a:ext cx="63620" cy="538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6" name="tx33">
            <a:extLst>
              <a:ext uri="{FF2B5EF4-FFF2-40B4-BE49-F238E27FC236}">
                <a16:creationId xmlns:a16="http://schemas.microsoft.com/office/drawing/2014/main" id="{64808954-42F2-5441-E347-E91396062ED0}"/>
              </a:ext>
            </a:extLst>
          </p:cNvPr>
          <p:cNvSpPr/>
          <p:nvPr/>
        </p:nvSpPr>
        <p:spPr>
          <a:xfrm>
            <a:off x="538796" y="-1609088"/>
            <a:ext cx="127240" cy="538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7" name="tx34">
            <a:extLst>
              <a:ext uri="{FF2B5EF4-FFF2-40B4-BE49-F238E27FC236}">
                <a16:creationId xmlns:a16="http://schemas.microsoft.com/office/drawing/2014/main" id="{E8E0D337-1182-D736-1623-062D8AF7F131}"/>
              </a:ext>
            </a:extLst>
          </p:cNvPr>
          <p:cNvSpPr/>
          <p:nvPr/>
        </p:nvSpPr>
        <p:spPr>
          <a:xfrm>
            <a:off x="538796" y="-2315100"/>
            <a:ext cx="127240" cy="540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8" name="tx35">
            <a:extLst>
              <a:ext uri="{FF2B5EF4-FFF2-40B4-BE49-F238E27FC236}">
                <a16:creationId xmlns:a16="http://schemas.microsoft.com/office/drawing/2014/main" id="{0C0043C6-91B9-A195-5E98-7089918BCB4B}"/>
              </a:ext>
            </a:extLst>
          </p:cNvPr>
          <p:cNvSpPr/>
          <p:nvPr/>
        </p:nvSpPr>
        <p:spPr>
          <a:xfrm>
            <a:off x="538796" y="-3020820"/>
            <a:ext cx="127240" cy="5392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41092517-1B21-1527-732A-383F9D8BCB9C}"/>
              </a:ext>
            </a:extLst>
          </p:cNvPr>
          <p:cNvSpPr/>
          <p:nvPr/>
        </p:nvSpPr>
        <p:spPr>
          <a:xfrm>
            <a:off x="924007" y="-3458761"/>
            <a:ext cx="9267031" cy="248699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4EC8F265-F7D9-591F-4C04-FB4B9C04CDD2}"/>
              </a:ext>
            </a:extLst>
          </p:cNvPr>
          <p:cNvCxnSpPr>
            <a:cxnSpLocks/>
          </p:cNvCxnSpPr>
          <p:nvPr/>
        </p:nvCxnSpPr>
        <p:spPr>
          <a:xfrm flipH="1" flipV="1">
            <a:off x="829369" y="-969196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18BD572F-61B1-86ED-0253-8F9DE088CD74}"/>
              </a:ext>
            </a:extLst>
          </p:cNvPr>
          <p:cNvCxnSpPr>
            <a:cxnSpLocks/>
          </p:cNvCxnSpPr>
          <p:nvPr/>
        </p:nvCxnSpPr>
        <p:spPr>
          <a:xfrm flipH="1" flipV="1">
            <a:off x="829369" y="-1674218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E161A4E6-C80E-CB4A-0DA4-8FA31B463318}"/>
              </a:ext>
            </a:extLst>
          </p:cNvPr>
          <p:cNvCxnSpPr>
            <a:cxnSpLocks/>
          </p:cNvCxnSpPr>
          <p:nvPr/>
        </p:nvCxnSpPr>
        <p:spPr>
          <a:xfrm flipH="1" flipV="1">
            <a:off x="829369" y="-2379240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FF8E9E47-3A42-F824-1AA0-CCEF76C3DD80}"/>
              </a:ext>
            </a:extLst>
          </p:cNvPr>
          <p:cNvCxnSpPr>
            <a:cxnSpLocks/>
          </p:cNvCxnSpPr>
          <p:nvPr/>
        </p:nvCxnSpPr>
        <p:spPr>
          <a:xfrm flipH="1" flipV="1">
            <a:off x="829369" y="-3084263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">
            <a:extLst>
              <a:ext uri="{FF2B5EF4-FFF2-40B4-BE49-F238E27FC236}">
                <a16:creationId xmlns:a16="http://schemas.microsoft.com/office/drawing/2014/main" id="{B4496169-83CB-F4A9-997E-8C45E8B4D9DF}"/>
              </a:ext>
            </a:extLst>
          </p:cNvPr>
          <p:cNvGrpSpPr/>
          <p:nvPr/>
        </p:nvGrpSpPr>
        <p:grpSpPr>
          <a:xfrm>
            <a:off x="7273605" y="-3258830"/>
            <a:ext cx="2637034" cy="974907"/>
            <a:chOff x="7259658" y="551895"/>
            <a:chExt cx="2637034" cy="974907"/>
          </a:xfrm>
        </p:grpSpPr>
        <p:sp>
          <p:nvSpPr>
            <p:cNvPr id="46" name="Rectangle: Rounded Corners 79">
              <a:extLst>
                <a:ext uri="{FF2B5EF4-FFF2-40B4-BE49-F238E27FC236}">
                  <a16:creationId xmlns:a16="http://schemas.microsoft.com/office/drawing/2014/main" id="{8AA5246C-1EC2-64EE-9588-651723CE2CA5}"/>
                </a:ext>
              </a:extLst>
            </p:cNvPr>
            <p:cNvSpPr/>
            <p:nvPr/>
          </p:nvSpPr>
          <p:spPr>
            <a:xfrm>
              <a:off x="7259658" y="551895"/>
              <a:ext cx="2637034" cy="974907"/>
            </a:xfrm>
            <a:prstGeom prst="roundRect">
              <a:avLst>
                <a:gd name="adj" fmla="val 9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rc43">
              <a:extLst>
                <a:ext uri="{FF2B5EF4-FFF2-40B4-BE49-F238E27FC236}">
                  <a16:creationId xmlns:a16="http://schemas.microsoft.com/office/drawing/2014/main" id="{92D2F3C3-2B9F-01A6-2F63-AC27B38DF227}"/>
                </a:ext>
              </a:extLst>
            </p:cNvPr>
            <p:cNvSpPr/>
            <p:nvPr/>
          </p:nvSpPr>
          <p:spPr>
            <a:xfrm>
              <a:off x="7420020" y="694877"/>
              <a:ext cx="260877" cy="24858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8" name="rc44">
              <a:extLst>
                <a:ext uri="{FF2B5EF4-FFF2-40B4-BE49-F238E27FC236}">
                  <a16:creationId xmlns:a16="http://schemas.microsoft.com/office/drawing/2014/main" id="{9A85B577-99F1-76D0-DE0C-BB570020994F}"/>
                </a:ext>
              </a:extLst>
            </p:cNvPr>
            <p:cNvSpPr/>
            <p:nvPr/>
          </p:nvSpPr>
          <p:spPr>
            <a:xfrm>
              <a:off x="7420020" y="1146175"/>
              <a:ext cx="260877" cy="248585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chemeClr val="bg1"/>
              </a:bgClr>
            </a:patt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45">
              <a:extLst>
                <a:ext uri="{FF2B5EF4-FFF2-40B4-BE49-F238E27FC236}">
                  <a16:creationId xmlns:a16="http://schemas.microsoft.com/office/drawing/2014/main" id="{D953623B-6D5E-6C4C-2116-67A92EAE5FA8}"/>
                </a:ext>
              </a:extLst>
            </p:cNvPr>
            <p:cNvSpPr/>
            <p:nvPr/>
          </p:nvSpPr>
          <p:spPr>
            <a:xfrm>
              <a:off x="8218646" y="1260988"/>
              <a:ext cx="1194395" cy="2270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lang="en-US" sz="28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Ground-truth</a:t>
              </a:r>
              <a:endParaRPr sz="28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x46">
              <a:extLst>
                <a:ext uri="{FF2B5EF4-FFF2-40B4-BE49-F238E27FC236}">
                  <a16:creationId xmlns:a16="http://schemas.microsoft.com/office/drawing/2014/main" id="{CEFFF3BD-E168-331B-3A5C-8B4F73603418}"/>
                </a:ext>
              </a:extLst>
            </p:cNvPr>
            <p:cNvSpPr/>
            <p:nvPr/>
          </p:nvSpPr>
          <p:spPr>
            <a:xfrm>
              <a:off x="7733899" y="835495"/>
              <a:ext cx="981958" cy="22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28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NPA</a:t>
              </a:r>
            </a:p>
          </p:txBody>
        </p:sp>
      </p:grpSp>
      <p:sp>
        <p:nvSpPr>
          <p:cNvPr id="54" name="액자 53">
            <a:extLst>
              <a:ext uri="{FF2B5EF4-FFF2-40B4-BE49-F238E27FC236}">
                <a16:creationId xmlns:a16="http://schemas.microsoft.com/office/drawing/2014/main" id="{B465CCAC-F075-B20F-E663-C8C2E509D729}"/>
              </a:ext>
            </a:extLst>
          </p:cNvPr>
          <p:cNvSpPr/>
          <p:nvPr/>
        </p:nvSpPr>
        <p:spPr>
          <a:xfrm>
            <a:off x="-973821" y="4389824"/>
            <a:ext cx="9267031" cy="248699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6FBE2B8-907F-43B2-965D-FA6517A21F77}"/>
              </a:ext>
            </a:extLst>
          </p:cNvPr>
          <p:cNvSpPr txBox="1"/>
          <p:nvPr/>
        </p:nvSpPr>
        <p:spPr>
          <a:xfrm rot="16200000">
            <a:off x="-1563562" y="1404042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(sec)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c19">
            <a:extLst>
              <a:ext uri="{FF2B5EF4-FFF2-40B4-BE49-F238E27FC236}">
                <a16:creationId xmlns:a16="http://schemas.microsoft.com/office/drawing/2014/main" id="{05363C47-A00B-FD3C-F3A3-BC9CC748F2B9}"/>
              </a:ext>
            </a:extLst>
          </p:cNvPr>
          <p:cNvSpPr/>
          <p:nvPr/>
        </p:nvSpPr>
        <p:spPr>
          <a:xfrm>
            <a:off x="3574890" y="84377"/>
            <a:ext cx="354126" cy="35412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50" name="rc18">
            <a:extLst>
              <a:ext uri="{FF2B5EF4-FFF2-40B4-BE49-F238E27FC236}">
                <a16:creationId xmlns:a16="http://schemas.microsoft.com/office/drawing/2014/main" id="{89F35C67-5BE8-823F-D09F-654E849D1503}"/>
              </a:ext>
            </a:extLst>
          </p:cNvPr>
          <p:cNvSpPr/>
          <p:nvPr/>
        </p:nvSpPr>
        <p:spPr>
          <a:xfrm>
            <a:off x="5622895" y="80357"/>
            <a:ext cx="354126" cy="354126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41CE99-E62C-B122-65DC-45974A5DBCEE}"/>
              </a:ext>
            </a:extLst>
          </p:cNvPr>
          <p:cNvSpPr txBox="1"/>
          <p:nvPr/>
        </p:nvSpPr>
        <p:spPr>
          <a:xfrm>
            <a:off x="4028615" y="-24806"/>
            <a:ext cx="87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kumimoji="1"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15925EF-F496-446B-B440-65891B3FB1D8}"/>
                  </a:ext>
                </a:extLst>
              </p:cNvPr>
              <p:cNvSpPr txBox="1"/>
              <p:nvPr/>
            </p:nvSpPr>
            <p:spPr>
              <a:xfrm>
                <a:off x="6071935" y="-27395"/>
                <a:ext cx="30743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NPA without </a:t>
                </a:r>
                <a14:m>
                  <m:oMath xmlns:m="http://schemas.openxmlformats.org/officeDocument/2006/math">
                    <m:r>
                      <a:rPr kumimoji="1" lang="en-US" altLang="ko-KR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-core</a:t>
                </a:r>
                <a:endParaRPr kumimoji="1" lang="ko-KR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15925EF-F496-446B-B440-65891B3F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935" y="-27395"/>
                <a:ext cx="3074303" cy="523220"/>
              </a:xfrm>
              <a:prstGeom prst="rect">
                <a:avLst/>
              </a:prstGeom>
              <a:blipFill>
                <a:blip r:embed="rId2"/>
                <a:stretch>
                  <a:fillRect l="-4132" t="-14634" r="-330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그룹 54">
            <a:extLst>
              <a:ext uri="{FF2B5EF4-FFF2-40B4-BE49-F238E27FC236}">
                <a16:creationId xmlns:a16="http://schemas.microsoft.com/office/drawing/2014/main" id="{14902242-68EC-94F6-DD28-7F2226C9F0B6}"/>
              </a:ext>
            </a:extLst>
          </p:cNvPr>
          <p:cNvGrpSpPr/>
          <p:nvPr/>
        </p:nvGrpSpPr>
        <p:grpSpPr>
          <a:xfrm>
            <a:off x="618369" y="527050"/>
            <a:ext cx="9686803" cy="3129997"/>
            <a:chOff x="1257331" y="264374"/>
            <a:chExt cx="8282143" cy="3173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403032F-3CBC-2DC0-C6BA-47E4E73D7BBB}"/>
                    </a:ext>
                  </a:extLst>
                </p:cNvPr>
                <p:cNvSpPr txBox="1"/>
                <p:nvPr/>
              </p:nvSpPr>
              <p:spPr>
                <a:xfrm>
                  <a:off x="5686354" y="2720105"/>
                  <a:ext cx="467470" cy="7177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4000" i="1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kumimoji="1" lang="ko-KR" altLang="en-US" sz="40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E403032F-3CBC-2DC0-C6BA-47E4E73D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354" y="2720105"/>
                  <a:ext cx="467470" cy="7177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x34">
                  <a:extLst>
                    <a:ext uri="{FF2B5EF4-FFF2-40B4-BE49-F238E27FC236}">
                      <a16:creationId xmlns:a16="http://schemas.microsoft.com/office/drawing/2014/main" id="{44854223-8169-9A5F-DFC9-F768D6D59D3C}"/>
                    </a:ext>
                  </a:extLst>
                </p:cNvPr>
                <p:cNvSpPr/>
                <p:nvPr/>
              </p:nvSpPr>
              <p:spPr>
                <a:xfrm>
                  <a:off x="1295095" y="2689703"/>
                  <a:ext cx="864326" cy="2980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303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4" name="tx34">
                  <a:extLst>
                    <a:ext uri="{FF2B5EF4-FFF2-40B4-BE49-F238E27FC236}">
                      <a16:creationId xmlns:a16="http://schemas.microsoft.com/office/drawing/2014/main" id="{44854223-8169-9A5F-DFC9-F768D6D59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095" y="2689703"/>
                  <a:ext cx="864326" cy="298032"/>
                </a:xfrm>
                <a:prstGeom prst="rect">
                  <a:avLst/>
                </a:prstGeom>
                <a:blipFill>
                  <a:blip r:embed="rId4"/>
                  <a:stretch>
                    <a:fillRect t="-54167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0F36C9-E3C2-F9F6-17AC-3F5195488D52}"/>
                </a:ext>
              </a:extLst>
            </p:cNvPr>
            <p:cNvGrpSpPr/>
            <p:nvPr/>
          </p:nvGrpSpPr>
          <p:grpSpPr>
            <a:xfrm>
              <a:off x="2078190" y="581159"/>
              <a:ext cx="7461280" cy="2254158"/>
              <a:chOff x="5211883" y="1199872"/>
              <a:chExt cx="5713118" cy="3043770"/>
            </a:xfrm>
          </p:grpSpPr>
          <p:sp>
            <p:nvSpPr>
              <p:cNvPr id="57" name="pl9">
                <a:extLst>
                  <a:ext uri="{FF2B5EF4-FFF2-40B4-BE49-F238E27FC236}">
                    <a16:creationId xmlns:a16="http://schemas.microsoft.com/office/drawing/2014/main" id="{2B19ED9B-105B-CA12-BC2C-9C31848DA541}"/>
                  </a:ext>
                </a:extLst>
              </p:cNvPr>
              <p:cNvSpPr/>
              <p:nvPr/>
            </p:nvSpPr>
            <p:spPr>
              <a:xfrm>
                <a:off x="5211883" y="4181051"/>
                <a:ext cx="5713118" cy="62591"/>
              </a:xfrm>
              <a:custGeom>
                <a:avLst/>
                <a:gdLst/>
                <a:ahLst/>
                <a:cxnLst/>
                <a:rect l="0" t="0" r="0" b="0"/>
                <a:pathLst>
                  <a:path w="4448090">
                    <a:moveTo>
                      <a:pt x="0" y="0"/>
                    </a:moveTo>
                    <a:lnTo>
                      <a:pt x="4448090" y="0"/>
                    </a:lnTo>
                    <a:lnTo>
                      <a:pt x="444809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58" name="pl10">
                <a:extLst>
                  <a:ext uri="{FF2B5EF4-FFF2-40B4-BE49-F238E27FC236}">
                    <a16:creationId xmlns:a16="http://schemas.microsoft.com/office/drawing/2014/main" id="{BDB3A0DD-FAAC-20D3-0DD7-32B24FEC399C}"/>
                  </a:ext>
                </a:extLst>
              </p:cNvPr>
              <p:cNvSpPr/>
              <p:nvPr/>
            </p:nvSpPr>
            <p:spPr>
              <a:xfrm flipV="1">
                <a:off x="5211883" y="3388812"/>
                <a:ext cx="5713118" cy="62591"/>
              </a:xfrm>
              <a:custGeom>
                <a:avLst/>
                <a:gdLst/>
                <a:ahLst/>
                <a:cxnLst/>
                <a:rect l="0" t="0" r="0" b="0"/>
                <a:pathLst>
                  <a:path w="4448090">
                    <a:moveTo>
                      <a:pt x="0" y="0"/>
                    </a:moveTo>
                    <a:lnTo>
                      <a:pt x="4448090" y="0"/>
                    </a:lnTo>
                    <a:lnTo>
                      <a:pt x="444809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59" name="pl11">
                <a:extLst>
                  <a:ext uri="{FF2B5EF4-FFF2-40B4-BE49-F238E27FC236}">
                    <a16:creationId xmlns:a16="http://schemas.microsoft.com/office/drawing/2014/main" id="{BCDB3058-282A-4EC4-BF09-2AC3E53AC1FC}"/>
                  </a:ext>
                </a:extLst>
              </p:cNvPr>
              <p:cNvSpPr/>
              <p:nvPr/>
            </p:nvSpPr>
            <p:spPr>
              <a:xfrm flipV="1">
                <a:off x="5211883" y="2659166"/>
                <a:ext cx="5713118" cy="62591"/>
              </a:xfrm>
              <a:custGeom>
                <a:avLst/>
                <a:gdLst/>
                <a:ahLst/>
                <a:cxnLst/>
                <a:rect l="0" t="0" r="0" b="0"/>
                <a:pathLst>
                  <a:path w="4448090">
                    <a:moveTo>
                      <a:pt x="0" y="0"/>
                    </a:moveTo>
                    <a:lnTo>
                      <a:pt x="4448090" y="0"/>
                    </a:lnTo>
                    <a:lnTo>
                      <a:pt x="444809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60" name="pl12">
                <a:extLst>
                  <a:ext uri="{FF2B5EF4-FFF2-40B4-BE49-F238E27FC236}">
                    <a16:creationId xmlns:a16="http://schemas.microsoft.com/office/drawing/2014/main" id="{27843333-E220-8DB6-1C57-B4A37039C12A}"/>
                  </a:ext>
                </a:extLst>
              </p:cNvPr>
              <p:cNvSpPr/>
              <p:nvPr/>
            </p:nvSpPr>
            <p:spPr>
              <a:xfrm flipV="1">
                <a:off x="5211883" y="1929519"/>
                <a:ext cx="5713118" cy="62591"/>
              </a:xfrm>
              <a:custGeom>
                <a:avLst/>
                <a:gdLst/>
                <a:ahLst/>
                <a:cxnLst/>
                <a:rect l="0" t="0" r="0" b="0"/>
                <a:pathLst>
                  <a:path w="4448090">
                    <a:moveTo>
                      <a:pt x="0" y="0"/>
                    </a:moveTo>
                    <a:lnTo>
                      <a:pt x="4448090" y="0"/>
                    </a:lnTo>
                    <a:lnTo>
                      <a:pt x="444809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61" name="pl13">
                <a:extLst>
                  <a:ext uri="{FF2B5EF4-FFF2-40B4-BE49-F238E27FC236}">
                    <a16:creationId xmlns:a16="http://schemas.microsoft.com/office/drawing/2014/main" id="{A93E61D8-3065-6C2D-982F-FD0434D4B95F}"/>
                  </a:ext>
                </a:extLst>
              </p:cNvPr>
              <p:cNvSpPr/>
              <p:nvPr/>
            </p:nvSpPr>
            <p:spPr>
              <a:xfrm flipV="1">
                <a:off x="5211883" y="1199872"/>
                <a:ext cx="5713118" cy="62591"/>
              </a:xfrm>
              <a:custGeom>
                <a:avLst/>
                <a:gdLst/>
                <a:ahLst/>
                <a:cxnLst/>
                <a:rect l="0" t="0" r="0" b="0"/>
                <a:pathLst>
                  <a:path w="4448090">
                    <a:moveTo>
                      <a:pt x="0" y="0"/>
                    </a:moveTo>
                    <a:lnTo>
                      <a:pt x="4448090" y="0"/>
                    </a:lnTo>
                    <a:lnTo>
                      <a:pt x="444809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F35C9AD-5416-93B2-73D9-B0F59426E705}"/>
                </a:ext>
              </a:extLst>
            </p:cNvPr>
            <p:cNvGrpSpPr/>
            <p:nvPr/>
          </p:nvGrpSpPr>
          <p:grpSpPr>
            <a:xfrm>
              <a:off x="3152655" y="279373"/>
              <a:ext cx="5794290" cy="2533295"/>
              <a:chOff x="6026799" y="671675"/>
              <a:chExt cx="4394611" cy="3541383"/>
            </a:xfrm>
          </p:grpSpPr>
          <p:sp>
            <p:nvSpPr>
              <p:cNvPr id="62" name="pl14">
                <a:extLst>
                  <a:ext uri="{FF2B5EF4-FFF2-40B4-BE49-F238E27FC236}">
                    <a16:creationId xmlns:a16="http://schemas.microsoft.com/office/drawing/2014/main" id="{67B16E24-EE62-7D33-68F0-78596CB8CAD9}"/>
                  </a:ext>
                </a:extLst>
              </p:cNvPr>
              <p:cNvSpPr/>
              <p:nvPr/>
            </p:nvSpPr>
            <p:spPr>
              <a:xfrm flipH="1">
                <a:off x="6026799" y="671675"/>
                <a:ext cx="45719" cy="3541383"/>
              </a:xfrm>
              <a:custGeom>
                <a:avLst/>
                <a:gdLst/>
                <a:ahLst/>
                <a:cxnLst/>
                <a:rect l="0" t="0" r="0" b="0"/>
                <a:pathLst>
                  <a:path h="3876994">
                    <a:moveTo>
                      <a:pt x="0" y="387699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63" name="pl15">
                <a:extLst>
                  <a:ext uri="{FF2B5EF4-FFF2-40B4-BE49-F238E27FC236}">
                    <a16:creationId xmlns:a16="http://schemas.microsoft.com/office/drawing/2014/main" id="{5EAF8948-4B89-BB0B-919F-28882FA16F09}"/>
                  </a:ext>
                </a:extLst>
              </p:cNvPr>
              <p:cNvSpPr/>
              <p:nvPr/>
            </p:nvSpPr>
            <p:spPr>
              <a:xfrm flipH="1">
                <a:off x="7461190" y="671675"/>
                <a:ext cx="45719" cy="3541383"/>
              </a:xfrm>
              <a:custGeom>
                <a:avLst/>
                <a:gdLst/>
                <a:ahLst/>
                <a:cxnLst/>
                <a:rect l="0" t="0" r="0" b="0"/>
                <a:pathLst>
                  <a:path h="3876994">
                    <a:moveTo>
                      <a:pt x="0" y="387699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64" name="pl16">
                <a:extLst>
                  <a:ext uri="{FF2B5EF4-FFF2-40B4-BE49-F238E27FC236}">
                    <a16:creationId xmlns:a16="http://schemas.microsoft.com/office/drawing/2014/main" id="{08AB2174-8646-18F1-97B9-5E0AF3B84AD0}"/>
                  </a:ext>
                </a:extLst>
              </p:cNvPr>
              <p:cNvSpPr/>
              <p:nvPr/>
            </p:nvSpPr>
            <p:spPr>
              <a:xfrm flipH="1">
                <a:off x="8895582" y="671675"/>
                <a:ext cx="45719" cy="3541383"/>
              </a:xfrm>
              <a:custGeom>
                <a:avLst/>
                <a:gdLst/>
                <a:ahLst/>
                <a:cxnLst/>
                <a:rect l="0" t="0" r="0" b="0"/>
                <a:pathLst>
                  <a:path h="3876994">
                    <a:moveTo>
                      <a:pt x="0" y="387699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  <p:sp>
            <p:nvSpPr>
              <p:cNvPr id="65" name="pl17">
                <a:extLst>
                  <a:ext uri="{FF2B5EF4-FFF2-40B4-BE49-F238E27FC236}">
                    <a16:creationId xmlns:a16="http://schemas.microsoft.com/office/drawing/2014/main" id="{638581EE-2092-45B2-912F-0FA12A0D3052}"/>
                  </a:ext>
                </a:extLst>
              </p:cNvPr>
              <p:cNvSpPr/>
              <p:nvPr/>
            </p:nvSpPr>
            <p:spPr>
              <a:xfrm>
                <a:off x="10375691" y="671675"/>
                <a:ext cx="45719" cy="3541383"/>
              </a:xfrm>
              <a:custGeom>
                <a:avLst/>
                <a:gdLst/>
                <a:ahLst/>
                <a:cxnLst/>
                <a:rect l="0" t="0" r="0" b="0"/>
                <a:pathLst>
                  <a:path h="3876994">
                    <a:moveTo>
                      <a:pt x="0" y="3876994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EBEBE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sz="2400"/>
              </a:p>
            </p:txBody>
          </p:sp>
        </p:grpSp>
        <p:sp>
          <p:nvSpPr>
            <p:cNvPr id="83" name="액자 82">
              <a:extLst>
                <a:ext uri="{FF2B5EF4-FFF2-40B4-BE49-F238E27FC236}">
                  <a16:creationId xmlns:a16="http://schemas.microsoft.com/office/drawing/2014/main" id="{8FCADA51-8D45-DCBF-051C-96D89F268525}"/>
                </a:ext>
              </a:extLst>
            </p:cNvPr>
            <p:cNvSpPr/>
            <p:nvPr/>
          </p:nvSpPr>
          <p:spPr>
            <a:xfrm>
              <a:off x="2073040" y="264374"/>
              <a:ext cx="7466434" cy="2520001"/>
            </a:xfrm>
            <a:prstGeom prst="frame">
              <a:avLst>
                <a:gd name="adj1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연결선[R] 150">
              <a:extLst>
                <a:ext uri="{FF2B5EF4-FFF2-40B4-BE49-F238E27FC236}">
                  <a16:creationId xmlns:a16="http://schemas.microsoft.com/office/drawing/2014/main" id="{DC338E04-938C-AC09-940A-1EA878FCB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8754" y="636148"/>
              <a:ext cx="1042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x34">
                  <a:extLst>
                    <a:ext uri="{FF2B5EF4-FFF2-40B4-BE49-F238E27FC236}">
                      <a16:creationId xmlns:a16="http://schemas.microsoft.com/office/drawing/2014/main" id="{57D710E6-48A1-7ABA-C700-2AD23686C1DA}"/>
                    </a:ext>
                  </a:extLst>
                </p:cNvPr>
                <p:cNvSpPr/>
                <p:nvPr/>
              </p:nvSpPr>
              <p:spPr>
                <a:xfrm>
                  <a:off x="1257331" y="1625053"/>
                  <a:ext cx="864326" cy="2980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303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ar-AE" altLang="ko-KR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r-AE" altLang="ko-KR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ar-AE" altLang="ko-KR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ar-AE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5" name="tx34">
                  <a:extLst>
                    <a:ext uri="{FF2B5EF4-FFF2-40B4-BE49-F238E27FC236}">
                      <a16:creationId xmlns:a16="http://schemas.microsoft.com/office/drawing/2014/main" id="{57D710E6-48A1-7ABA-C700-2AD23686C1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331" y="1625053"/>
                  <a:ext cx="864326" cy="298032"/>
                </a:xfrm>
                <a:prstGeom prst="rect">
                  <a:avLst/>
                </a:prstGeom>
                <a:blipFill>
                  <a:blip r:embed="rId5"/>
                  <a:stretch>
                    <a:fillRect t="-108333" r="-9877" b="-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x34">
                  <a:extLst>
                    <a:ext uri="{FF2B5EF4-FFF2-40B4-BE49-F238E27FC236}">
                      <a16:creationId xmlns:a16="http://schemas.microsoft.com/office/drawing/2014/main" id="{A3D56177-ECA4-FE40-C193-6A4B740AD358}"/>
                    </a:ext>
                  </a:extLst>
                </p:cNvPr>
                <p:cNvSpPr/>
                <p:nvPr/>
              </p:nvSpPr>
              <p:spPr>
                <a:xfrm>
                  <a:off x="1257331" y="560403"/>
                  <a:ext cx="864326" cy="2980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>
                    <a:lnSpc>
                      <a:spcPts val="1303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ar-AE" altLang="ko-KR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ar-AE" altLang="ko-KR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ar-AE" altLang="ko-KR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ar-AE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tx34">
                  <a:extLst>
                    <a:ext uri="{FF2B5EF4-FFF2-40B4-BE49-F238E27FC236}">
                      <a16:creationId xmlns:a16="http://schemas.microsoft.com/office/drawing/2014/main" id="{A3D56177-ECA4-FE40-C193-6A4B740AD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331" y="560403"/>
                  <a:ext cx="864326" cy="298032"/>
                </a:xfrm>
                <a:prstGeom prst="rect">
                  <a:avLst/>
                </a:prstGeom>
                <a:blipFill>
                  <a:blip r:embed="rId6"/>
                  <a:stretch>
                    <a:fillRect t="-108333" r="-9877" b="-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직선 연결선[R] 1">
              <a:extLst>
                <a:ext uri="{FF2B5EF4-FFF2-40B4-BE49-F238E27FC236}">
                  <a16:creationId xmlns:a16="http://schemas.microsoft.com/office/drawing/2014/main" id="{57AED577-237F-DD73-34C0-550FEFD7D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8754" y="1710712"/>
              <a:ext cx="1042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F3774E27-EA42-D5D4-994B-7391B880CE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8753" y="2789538"/>
              <a:ext cx="1042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B2F76C39-9F9C-108D-D96B-CB6065E12E36}"/>
                </a:ext>
              </a:extLst>
            </p:cNvPr>
            <p:cNvSpPr/>
            <p:nvPr/>
          </p:nvSpPr>
          <p:spPr>
            <a:xfrm>
              <a:off x="3111707" y="3146596"/>
              <a:ext cx="210419" cy="7638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cxnSp>
          <p:nvCxnSpPr>
            <p:cNvPr id="88" name="직선 연결선[R] 105">
              <a:extLst>
                <a:ext uri="{FF2B5EF4-FFF2-40B4-BE49-F238E27FC236}">
                  <a16:creationId xmlns:a16="http://schemas.microsoft.com/office/drawing/2014/main" id="{927EA2CC-15A7-8514-E90A-65CF1C828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915" y="2783052"/>
              <a:ext cx="0" cy="913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c18">
              <a:extLst>
                <a:ext uri="{FF2B5EF4-FFF2-40B4-BE49-F238E27FC236}">
                  <a16:creationId xmlns:a16="http://schemas.microsoft.com/office/drawing/2014/main" id="{6B3523D5-8F80-3F97-9A3D-5662D06D9628}"/>
                </a:ext>
              </a:extLst>
            </p:cNvPr>
            <p:cNvSpPr/>
            <p:nvPr/>
          </p:nvSpPr>
          <p:spPr>
            <a:xfrm>
              <a:off x="3216914" y="363070"/>
              <a:ext cx="346070" cy="2421180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0" name="rc19">
              <a:extLst>
                <a:ext uri="{FF2B5EF4-FFF2-40B4-BE49-F238E27FC236}">
                  <a16:creationId xmlns:a16="http://schemas.microsoft.com/office/drawing/2014/main" id="{580CEC0C-183F-6520-FAD3-C8FE91AF18B8}"/>
                </a:ext>
              </a:extLst>
            </p:cNvPr>
            <p:cNvSpPr/>
            <p:nvPr/>
          </p:nvSpPr>
          <p:spPr>
            <a:xfrm>
              <a:off x="2870845" y="1151372"/>
              <a:ext cx="346070" cy="163287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2" name="tx40">
              <a:extLst>
                <a:ext uri="{FF2B5EF4-FFF2-40B4-BE49-F238E27FC236}">
                  <a16:creationId xmlns:a16="http://schemas.microsoft.com/office/drawing/2014/main" id="{161D328F-9562-9EFB-F941-1A966CFD13EF}"/>
                </a:ext>
              </a:extLst>
            </p:cNvPr>
            <p:cNvSpPr/>
            <p:nvPr/>
          </p:nvSpPr>
          <p:spPr>
            <a:xfrm>
              <a:off x="5006520" y="3146648"/>
              <a:ext cx="210419" cy="763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cxnSp>
          <p:nvCxnSpPr>
            <p:cNvPr id="93" name="직선 연결선[R] 108">
              <a:extLst>
                <a:ext uri="{FF2B5EF4-FFF2-40B4-BE49-F238E27FC236}">
                  <a16:creationId xmlns:a16="http://schemas.microsoft.com/office/drawing/2014/main" id="{F1693F21-AF86-B7FB-6115-71980836F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728" y="2783052"/>
              <a:ext cx="0" cy="913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c20">
              <a:extLst>
                <a:ext uri="{FF2B5EF4-FFF2-40B4-BE49-F238E27FC236}">
                  <a16:creationId xmlns:a16="http://schemas.microsoft.com/office/drawing/2014/main" id="{CCA99358-784A-AC25-E269-5357F63D8233}"/>
                </a:ext>
              </a:extLst>
            </p:cNvPr>
            <p:cNvSpPr/>
            <p:nvPr/>
          </p:nvSpPr>
          <p:spPr>
            <a:xfrm>
              <a:off x="5111728" y="651034"/>
              <a:ext cx="346070" cy="2133217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5" name="rc21">
              <a:extLst>
                <a:ext uri="{FF2B5EF4-FFF2-40B4-BE49-F238E27FC236}">
                  <a16:creationId xmlns:a16="http://schemas.microsoft.com/office/drawing/2014/main" id="{9134FDE5-8A0B-E471-079E-0F0CD7346686}"/>
                </a:ext>
              </a:extLst>
            </p:cNvPr>
            <p:cNvSpPr/>
            <p:nvPr/>
          </p:nvSpPr>
          <p:spPr>
            <a:xfrm>
              <a:off x="4765657" y="2068448"/>
              <a:ext cx="346070" cy="715802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97" name="tx41">
              <a:extLst>
                <a:ext uri="{FF2B5EF4-FFF2-40B4-BE49-F238E27FC236}">
                  <a16:creationId xmlns:a16="http://schemas.microsoft.com/office/drawing/2014/main" id="{6330160D-9CF9-0DA0-382F-87363171A7AF}"/>
                </a:ext>
              </a:extLst>
            </p:cNvPr>
            <p:cNvSpPr/>
            <p:nvPr/>
          </p:nvSpPr>
          <p:spPr>
            <a:xfrm>
              <a:off x="6887191" y="3146544"/>
              <a:ext cx="210419" cy="764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cxnSp>
          <p:nvCxnSpPr>
            <p:cNvPr id="98" name="직선 연결선[R] 109">
              <a:extLst>
                <a:ext uri="{FF2B5EF4-FFF2-40B4-BE49-F238E27FC236}">
                  <a16:creationId xmlns:a16="http://schemas.microsoft.com/office/drawing/2014/main" id="{24223775-A36D-0925-8AB8-1E837FD3E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399" y="2783052"/>
              <a:ext cx="0" cy="913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c22">
              <a:extLst>
                <a:ext uri="{FF2B5EF4-FFF2-40B4-BE49-F238E27FC236}">
                  <a16:creationId xmlns:a16="http://schemas.microsoft.com/office/drawing/2014/main" id="{45E57F37-185B-F997-69DE-C8049B1D9B48}"/>
                </a:ext>
              </a:extLst>
            </p:cNvPr>
            <p:cNvSpPr/>
            <p:nvPr/>
          </p:nvSpPr>
          <p:spPr>
            <a:xfrm>
              <a:off x="6992399" y="649058"/>
              <a:ext cx="346070" cy="2135192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07" name="rc23">
              <a:extLst>
                <a:ext uri="{FF2B5EF4-FFF2-40B4-BE49-F238E27FC236}">
                  <a16:creationId xmlns:a16="http://schemas.microsoft.com/office/drawing/2014/main" id="{AC727051-D747-4BBE-3899-2C4C0EE161A5}"/>
                </a:ext>
              </a:extLst>
            </p:cNvPr>
            <p:cNvSpPr/>
            <p:nvPr/>
          </p:nvSpPr>
          <p:spPr>
            <a:xfrm>
              <a:off x="6646330" y="2253017"/>
              <a:ext cx="346070" cy="531232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12" name="tx42">
              <a:extLst>
                <a:ext uri="{FF2B5EF4-FFF2-40B4-BE49-F238E27FC236}">
                  <a16:creationId xmlns:a16="http://schemas.microsoft.com/office/drawing/2014/main" id="{44600AEF-BEE8-EB14-F5D9-1092994A3A86}"/>
                </a:ext>
              </a:extLst>
            </p:cNvPr>
            <p:cNvSpPr/>
            <p:nvPr/>
          </p:nvSpPr>
          <p:spPr>
            <a:xfrm>
              <a:off x="8796147" y="3146544"/>
              <a:ext cx="210419" cy="764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cxnSp>
          <p:nvCxnSpPr>
            <p:cNvPr id="113" name="직선 연결선[R] 110">
              <a:extLst>
                <a:ext uri="{FF2B5EF4-FFF2-40B4-BE49-F238E27FC236}">
                  <a16:creationId xmlns:a16="http://schemas.microsoft.com/office/drawing/2014/main" id="{F2B51DD8-0C5C-C743-22EA-6A5C6CFF7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353" y="2783052"/>
              <a:ext cx="0" cy="913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c24">
              <a:extLst>
                <a:ext uri="{FF2B5EF4-FFF2-40B4-BE49-F238E27FC236}">
                  <a16:creationId xmlns:a16="http://schemas.microsoft.com/office/drawing/2014/main" id="{3370F218-D644-A13E-7C2F-5109111508AF}"/>
                </a:ext>
              </a:extLst>
            </p:cNvPr>
            <p:cNvSpPr/>
            <p:nvPr/>
          </p:nvSpPr>
          <p:spPr>
            <a:xfrm>
              <a:off x="8901353" y="652734"/>
              <a:ext cx="346070" cy="2131517"/>
            </a:xfrm>
            <a:prstGeom prst="rect">
              <a:avLst/>
            </a:prstGeom>
            <a:pattFill prst="dashHorz">
              <a:fgClr>
                <a:srgbClr val="0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120" name="rc25">
              <a:extLst>
                <a:ext uri="{FF2B5EF4-FFF2-40B4-BE49-F238E27FC236}">
                  <a16:creationId xmlns:a16="http://schemas.microsoft.com/office/drawing/2014/main" id="{FE2FA12A-4E41-E42D-B3E9-0F6967630F0F}"/>
                </a:ext>
              </a:extLst>
            </p:cNvPr>
            <p:cNvSpPr/>
            <p:nvPr/>
          </p:nvSpPr>
          <p:spPr>
            <a:xfrm>
              <a:off x="8555283" y="2242461"/>
              <a:ext cx="346070" cy="541789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txBody>
            <a:bodyPr/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246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6FBE2B8-907F-43B2-965D-FA6517A21F77}"/>
              </a:ext>
            </a:extLst>
          </p:cNvPr>
          <p:cNvSpPr txBox="1"/>
          <p:nvPr/>
        </p:nvSpPr>
        <p:spPr>
          <a:xfrm rot="16200000">
            <a:off x="-3201400" y="1325517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(sec)</a:t>
            </a:r>
            <a:endParaRPr kumimoji="1"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/>
              <p:nvPr/>
            </p:nvSpPr>
            <p:spPr>
              <a:xfrm>
                <a:off x="5296510" y="3721959"/>
                <a:ext cx="6194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8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510" y="3721959"/>
                <a:ext cx="61946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x24"/>
          <p:cNvSpPr/>
          <p:nvPr/>
        </p:nvSpPr>
        <p:spPr>
          <a:xfrm>
            <a:off x="-999020" y="3519701"/>
            <a:ext cx="79169" cy="76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x25"/>
          <p:cNvSpPr/>
          <p:nvPr/>
        </p:nvSpPr>
        <p:spPr>
          <a:xfrm>
            <a:off x="-999020" y="2684034"/>
            <a:ext cx="79169" cy="749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x26"/>
          <p:cNvSpPr/>
          <p:nvPr/>
        </p:nvSpPr>
        <p:spPr>
          <a:xfrm>
            <a:off x="-999020" y="1792677"/>
            <a:ext cx="79169" cy="749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x27"/>
          <p:cNvSpPr/>
          <p:nvPr/>
        </p:nvSpPr>
        <p:spPr>
          <a:xfrm>
            <a:off x="-999020" y="899225"/>
            <a:ext cx="79169" cy="76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8" name="tx28"/>
          <p:cNvSpPr/>
          <p:nvPr/>
        </p:nvSpPr>
        <p:spPr>
          <a:xfrm>
            <a:off x="-88734" y="3901253"/>
            <a:ext cx="197888" cy="770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29" name="tx29"/>
          <p:cNvSpPr/>
          <p:nvPr/>
        </p:nvSpPr>
        <p:spPr>
          <a:xfrm>
            <a:off x="1335638" y="3901308"/>
            <a:ext cx="197888" cy="76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0" name="tx30"/>
          <p:cNvSpPr/>
          <p:nvPr/>
        </p:nvSpPr>
        <p:spPr>
          <a:xfrm>
            <a:off x="2760011" y="3901199"/>
            <a:ext cx="197888" cy="770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sp>
        <p:nvSpPr>
          <p:cNvPr id="31" name="tx31"/>
          <p:cNvSpPr/>
          <p:nvPr/>
        </p:nvSpPr>
        <p:spPr>
          <a:xfrm>
            <a:off x="4184382" y="3901199"/>
            <a:ext cx="197888" cy="770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4" name="pl4"/>
          <p:cNvSpPr/>
          <p:nvPr/>
        </p:nvSpPr>
        <p:spPr>
          <a:xfrm>
            <a:off x="-844413" y="3049376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" name="pl5"/>
          <p:cNvSpPr/>
          <p:nvPr/>
        </p:nvSpPr>
        <p:spPr>
          <a:xfrm>
            <a:off x="-844413" y="2157961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" name="pl6"/>
          <p:cNvSpPr/>
          <p:nvPr/>
        </p:nvSpPr>
        <p:spPr>
          <a:xfrm>
            <a:off x="-844413" y="1266544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7" name="pl7"/>
          <p:cNvSpPr/>
          <p:nvPr/>
        </p:nvSpPr>
        <p:spPr>
          <a:xfrm>
            <a:off x="-844413" y="375128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8" name="pl8"/>
          <p:cNvSpPr/>
          <p:nvPr/>
        </p:nvSpPr>
        <p:spPr>
          <a:xfrm>
            <a:off x="-844413" y="3710985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000"/>
          </a:p>
        </p:txBody>
      </p:sp>
      <p:sp>
        <p:nvSpPr>
          <p:cNvPr id="9" name="pl9"/>
          <p:cNvSpPr/>
          <p:nvPr/>
        </p:nvSpPr>
        <p:spPr>
          <a:xfrm>
            <a:off x="-844413" y="2603668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0" name="pl10"/>
          <p:cNvSpPr/>
          <p:nvPr/>
        </p:nvSpPr>
        <p:spPr>
          <a:xfrm>
            <a:off x="-844413" y="1712253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1" name="pl11"/>
          <p:cNvSpPr/>
          <p:nvPr/>
        </p:nvSpPr>
        <p:spPr>
          <a:xfrm>
            <a:off x="-844413" y="820836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2" name="pl12"/>
          <p:cNvSpPr/>
          <p:nvPr/>
        </p:nvSpPr>
        <p:spPr>
          <a:xfrm flipH="1">
            <a:off x="-38789" y="35463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3" name="pl13"/>
          <p:cNvSpPr/>
          <p:nvPr/>
        </p:nvSpPr>
        <p:spPr>
          <a:xfrm flipH="1">
            <a:off x="1385586" y="33114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4" name="pl14"/>
          <p:cNvSpPr/>
          <p:nvPr/>
        </p:nvSpPr>
        <p:spPr>
          <a:xfrm flipH="1">
            <a:off x="2810481" y="33114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5" name="pl15"/>
          <p:cNvSpPr/>
          <p:nvPr/>
        </p:nvSpPr>
        <p:spPr>
          <a:xfrm>
            <a:off x="4283333" y="34341"/>
            <a:ext cx="45719" cy="3541384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6" name="rc16"/>
          <p:cNvSpPr/>
          <p:nvPr/>
        </p:nvSpPr>
        <p:spPr>
          <a:xfrm>
            <a:off x="10218" y="2486756"/>
            <a:ext cx="640967" cy="1008335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7" name="rc17"/>
          <p:cNvSpPr/>
          <p:nvPr/>
        </p:nvSpPr>
        <p:spPr>
          <a:xfrm>
            <a:off x="-630754" y="2939854"/>
            <a:ext cx="640967" cy="55523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8" name="rc18"/>
          <p:cNvSpPr/>
          <p:nvPr/>
        </p:nvSpPr>
        <p:spPr>
          <a:xfrm>
            <a:off x="1434591" y="1302641"/>
            <a:ext cx="640967" cy="2192442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9" name="rc19"/>
          <p:cNvSpPr/>
          <p:nvPr/>
        </p:nvSpPr>
        <p:spPr>
          <a:xfrm>
            <a:off x="793623" y="3073668"/>
            <a:ext cx="640967" cy="42141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0" name="rc20"/>
          <p:cNvSpPr/>
          <p:nvPr/>
        </p:nvSpPr>
        <p:spPr>
          <a:xfrm>
            <a:off x="2858963" y="560663"/>
            <a:ext cx="640967" cy="2934431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1" name="rc21"/>
          <p:cNvSpPr/>
          <p:nvPr/>
        </p:nvSpPr>
        <p:spPr>
          <a:xfrm>
            <a:off x="2217996" y="2777060"/>
            <a:ext cx="640967" cy="71802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2" name="rc22"/>
          <p:cNvSpPr/>
          <p:nvPr/>
        </p:nvSpPr>
        <p:spPr>
          <a:xfrm>
            <a:off x="4283336" y="347528"/>
            <a:ext cx="640967" cy="3147556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3" name="rc23"/>
          <p:cNvSpPr/>
          <p:nvPr/>
        </p:nvSpPr>
        <p:spPr>
          <a:xfrm>
            <a:off x="3642368" y="2766614"/>
            <a:ext cx="640967" cy="72847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12E4C059-A7F1-98B4-4F5A-67F2828C699A}"/>
              </a:ext>
            </a:extLst>
          </p:cNvPr>
          <p:cNvSpPr/>
          <p:nvPr/>
        </p:nvSpPr>
        <p:spPr>
          <a:xfrm>
            <a:off x="-863572" y="-3062"/>
            <a:ext cx="5990997" cy="3500855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56" dirty="0">
              <a:solidFill>
                <a:schemeClr val="tx1"/>
              </a:solidFill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5E944A23-A4B9-9C25-5F61-788E4E5A5E1C}"/>
              </a:ext>
            </a:extLst>
          </p:cNvPr>
          <p:cNvCxnSpPr>
            <a:cxnSpLocks/>
          </p:cNvCxnSpPr>
          <p:nvPr/>
        </p:nvCxnSpPr>
        <p:spPr>
          <a:xfrm flipH="1">
            <a:off x="-777147" y="3716274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F56BAF4F-9560-DA9B-E823-479F3B9749A6}"/>
              </a:ext>
            </a:extLst>
          </p:cNvPr>
          <p:cNvCxnSpPr>
            <a:cxnSpLocks/>
          </p:cNvCxnSpPr>
          <p:nvPr/>
        </p:nvCxnSpPr>
        <p:spPr>
          <a:xfrm flipH="1">
            <a:off x="-777147" y="2600270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0A08FF72-FCF8-18BF-05E4-E69711805E75}"/>
              </a:ext>
            </a:extLst>
          </p:cNvPr>
          <p:cNvCxnSpPr>
            <a:cxnSpLocks/>
          </p:cNvCxnSpPr>
          <p:nvPr/>
        </p:nvCxnSpPr>
        <p:spPr>
          <a:xfrm flipH="1">
            <a:off x="-777147" y="1726691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F3E34A66-1DB0-969C-B3B8-E68AAED6A113}"/>
              </a:ext>
            </a:extLst>
          </p:cNvPr>
          <p:cNvCxnSpPr>
            <a:cxnSpLocks/>
          </p:cNvCxnSpPr>
          <p:nvPr/>
        </p:nvCxnSpPr>
        <p:spPr>
          <a:xfrm flipH="1">
            <a:off x="-777147" y="828619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596400CF-41F4-A868-2165-2039F1D42328}"/>
              </a:ext>
            </a:extLst>
          </p:cNvPr>
          <p:cNvCxnSpPr>
            <a:cxnSpLocks/>
          </p:cNvCxnSpPr>
          <p:nvPr/>
        </p:nvCxnSpPr>
        <p:spPr>
          <a:xfrm flipV="1">
            <a:off x="6925" y="370366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2C27AD1D-1EC5-3D3E-6056-FD657EF775FA}"/>
              </a:ext>
            </a:extLst>
          </p:cNvPr>
          <p:cNvCxnSpPr>
            <a:cxnSpLocks/>
          </p:cNvCxnSpPr>
          <p:nvPr/>
        </p:nvCxnSpPr>
        <p:spPr>
          <a:xfrm flipV="1">
            <a:off x="1436964" y="370366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8B52BB62-637D-E984-BAE6-2191D60201D6}"/>
              </a:ext>
            </a:extLst>
          </p:cNvPr>
          <p:cNvCxnSpPr>
            <a:cxnSpLocks/>
          </p:cNvCxnSpPr>
          <p:nvPr/>
        </p:nvCxnSpPr>
        <p:spPr>
          <a:xfrm flipV="1">
            <a:off x="2867003" y="370366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9E874D7F-2F6D-5B38-FCC5-0820F47CBB55}"/>
              </a:ext>
            </a:extLst>
          </p:cNvPr>
          <p:cNvCxnSpPr>
            <a:cxnSpLocks/>
          </p:cNvCxnSpPr>
          <p:nvPr/>
        </p:nvCxnSpPr>
        <p:spPr>
          <a:xfrm flipV="1">
            <a:off x="4290167" y="370366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79">
            <a:extLst>
              <a:ext uri="{FF2B5EF4-FFF2-40B4-BE49-F238E27FC236}">
                <a16:creationId xmlns:a16="http://schemas.microsoft.com/office/drawing/2014/main" id="{7281AC0B-B0A4-7546-B1B5-7C0D2D01949A}"/>
              </a:ext>
            </a:extLst>
          </p:cNvPr>
          <p:cNvSpPr/>
          <p:nvPr/>
        </p:nvSpPr>
        <p:spPr>
          <a:xfrm>
            <a:off x="-630754" y="94708"/>
            <a:ext cx="3352801" cy="982642"/>
          </a:xfrm>
          <a:prstGeom prst="roundRect">
            <a:avLst>
              <a:gd name="adj" fmla="val 93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5" name="rc19">
            <a:extLst>
              <a:ext uri="{FF2B5EF4-FFF2-40B4-BE49-F238E27FC236}">
                <a16:creationId xmlns:a16="http://schemas.microsoft.com/office/drawing/2014/main" id="{4FFE2966-2B17-F096-B891-9825E185D84C}"/>
              </a:ext>
            </a:extLst>
          </p:cNvPr>
          <p:cNvSpPr/>
          <p:nvPr/>
        </p:nvSpPr>
        <p:spPr>
          <a:xfrm rot="5400000">
            <a:off x="-246592" y="-39999"/>
            <a:ext cx="226285" cy="80262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16" name="rc16">
            <a:extLst>
              <a:ext uri="{FF2B5EF4-FFF2-40B4-BE49-F238E27FC236}">
                <a16:creationId xmlns:a16="http://schemas.microsoft.com/office/drawing/2014/main" id="{FDA388DE-52C1-958C-633A-8BD27A353158}"/>
              </a:ext>
            </a:extLst>
          </p:cNvPr>
          <p:cNvSpPr/>
          <p:nvPr/>
        </p:nvSpPr>
        <p:spPr>
          <a:xfrm rot="5400000">
            <a:off x="-242962" y="374693"/>
            <a:ext cx="224705" cy="802623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18" name="tx31">
            <a:extLst>
              <a:ext uri="{FF2B5EF4-FFF2-40B4-BE49-F238E27FC236}">
                <a16:creationId xmlns:a16="http://schemas.microsoft.com/office/drawing/2014/main" id="{3BC7D48F-5AF6-DC90-5A2D-F2962CE4E8CF}"/>
              </a:ext>
            </a:extLst>
          </p:cNvPr>
          <p:cNvSpPr/>
          <p:nvPr/>
        </p:nvSpPr>
        <p:spPr>
          <a:xfrm>
            <a:off x="948831" y="171190"/>
            <a:ext cx="998240" cy="5841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x31">
                <a:extLst>
                  <a:ext uri="{FF2B5EF4-FFF2-40B4-BE49-F238E27FC236}">
                    <a16:creationId xmlns:a16="http://schemas.microsoft.com/office/drawing/2014/main" id="{62F6CD6A-2AC9-DAFC-FC2D-7D76674A7461}"/>
                  </a:ext>
                </a:extLst>
              </p:cNvPr>
              <p:cNvSpPr/>
              <p:nvPr/>
            </p:nvSpPr>
            <p:spPr>
              <a:xfrm>
                <a:off x="1006954" y="584640"/>
                <a:ext cx="998240" cy="5841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:r>
                  <a:rPr lang="en-US" sz="28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NPA(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D4D4D">
                            <a:alpha val="10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-core X)</a:t>
                </a:r>
                <a:endParaRPr sz="28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x31">
                <a:extLst>
                  <a:ext uri="{FF2B5EF4-FFF2-40B4-BE49-F238E27FC236}">
                    <a16:creationId xmlns:a16="http://schemas.microsoft.com/office/drawing/2014/main" id="{62F6CD6A-2AC9-DAFC-FC2D-7D76674A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54" y="584640"/>
                <a:ext cx="998240" cy="584115"/>
              </a:xfrm>
              <a:prstGeom prst="rect">
                <a:avLst/>
              </a:prstGeom>
              <a:blipFill>
                <a:blip r:embed="rId3"/>
                <a:stretch>
                  <a:fillRect l="-77215" t="-23404" r="-87342"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79EDF89-3394-6007-7BB3-14247B0402A8}"/>
              </a:ext>
            </a:extLst>
          </p:cNvPr>
          <p:cNvSpPr/>
          <p:nvPr/>
        </p:nvSpPr>
        <p:spPr>
          <a:xfrm>
            <a:off x="-866088" y="-788014"/>
            <a:ext cx="5993513" cy="569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/>
              <p:nvPr/>
            </p:nvSpPr>
            <p:spPr>
              <a:xfrm>
                <a:off x="5638464" y="3648098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>
                          <a:solidFill>
                            <a:srgbClr val="4D4D4D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64" y="3648098"/>
                <a:ext cx="864326" cy="402430"/>
              </a:xfrm>
              <a:prstGeom prst="rect">
                <a:avLst/>
              </a:prstGeom>
              <a:blipFill>
                <a:blip r:embed="rId4"/>
                <a:stretch>
                  <a:fillRect t="-4687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x39">
            <a:extLst>
              <a:ext uri="{FF2B5EF4-FFF2-40B4-BE49-F238E27FC236}">
                <a16:creationId xmlns:a16="http://schemas.microsoft.com/office/drawing/2014/main" id="{B2F76C39-9F9C-108D-D96B-CB6065E12E36}"/>
              </a:ext>
            </a:extLst>
          </p:cNvPr>
          <p:cNvSpPr/>
          <p:nvPr/>
        </p:nvSpPr>
        <p:spPr>
          <a:xfrm>
            <a:off x="7265890" y="3901895"/>
            <a:ext cx="210419" cy="763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80" name="tx40">
            <a:extLst>
              <a:ext uri="{FF2B5EF4-FFF2-40B4-BE49-F238E27FC236}">
                <a16:creationId xmlns:a16="http://schemas.microsoft.com/office/drawing/2014/main" id="{161D328F-9562-9EFB-F941-1A966CFD13EF}"/>
              </a:ext>
            </a:extLst>
          </p:cNvPr>
          <p:cNvSpPr/>
          <p:nvPr/>
        </p:nvSpPr>
        <p:spPr>
          <a:xfrm>
            <a:off x="8700281" y="3901947"/>
            <a:ext cx="210419" cy="763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81" name="tx41">
            <a:extLst>
              <a:ext uri="{FF2B5EF4-FFF2-40B4-BE49-F238E27FC236}">
                <a16:creationId xmlns:a16="http://schemas.microsoft.com/office/drawing/2014/main" id="{6330160D-9CF9-0DA0-382F-87363171A7AF}"/>
              </a:ext>
            </a:extLst>
          </p:cNvPr>
          <p:cNvSpPr/>
          <p:nvPr/>
        </p:nvSpPr>
        <p:spPr>
          <a:xfrm>
            <a:off x="10134672" y="3901843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sp>
        <p:nvSpPr>
          <p:cNvPr id="82" name="tx42">
            <a:extLst>
              <a:ext uri="{FF2B5EF4-FFF2-40B4-BE49-F238E27FC236}">
                <a16:creationId xmlns:a16="http://schemas.microsoft.com/office/drawing/2014/main" id="{44600AEF-BEE8-EB14-F5D9-1092994A3A86}"/>
              </a:ext>
            </a:extLst>
          </p:cNvPr>
          <p:cNvSpPr/>
          <p:nvPr/>
        </p:nvSpPr>
        <p:spPr>
          <a:xfrm>
            <a:off x="11388878" y="3901843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52" name="pl4">
            <a:extLst>
              <a:ext uri="{FF2B5EF4-FFF2-40B4-BE49-F238E27FC236}">
                <a16:creationId xmlns:a16="http://schemas.microsoft.com/office/drawing/2014/main" id="{4EAAC512-958B-0537-0D48-CCAD78FDC28F}"/>
              </a:ext>
            </a:extLst>
          </p:cNvPr>
          <p:cNvSpPr/>
          <p:nvPr/>
        </p:nvSpPr>
        <p:spPr>
          <a:xfrm>
            <a:off x="6510465" y="3132809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3" name="pl5">
            <a:extLst>
              <a:ext uri="{FF2B5EF4-FFF2-40B4-BE49-F238E27FC236}">
                <a16:creationId xmlns:a16="http://schemas.microsoft.com/office/drawing/2014/main" id="{734298B5-2C92-CA54-D780-6DD214381813}"/>
              </a:ext>
            </a:extLst>
          </p:cNvPr>
          <p:cNvSpPr/>
          <p:nvPr/>
        </p:nvSpPr>
        <p:spPr>
          <a:xfrm>
            <a:off x="6510465" y="2403162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4" name="pl6">
            <a:extLst>
              <a:ext uri="{FF2B5EF4-FFF2-40B4-BE49-F238E27FC236}">
                <a16:creationId xmlns:a16="http://schemas.microsoft.com/office/drawing/2014/main" id="{8B5ED07C-67ED-A39C-8B4B-2300BB9A8995}"/>
              </a:ext>
            </a:extLst>
          </p:cNvPr>
          <p:cNvSpPr/>
          <p:nvPr/>
        </p:nvSpPr>
        <p:spPr>
          <a:xfrm>
            <a:off x="6510465" y="1673514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5" name="pl7">
            <a:extLst>
              <a:ext uri="{FF2B5EF4-FFF2-40B4-BE49-F238E27FC236}">
                <a16:creationId xmlns:a16="http://schemas.microsoft.com/office/drawing/2014/main" id="{E12C9BB7-08C9-874E-6DE2-3A58EE24566A}"/>
              </a:ext>
            </a:extLst>
          </p:cNvPr>
          <p:cNvSpPr/>
          <p:nvPr/>
        </p:nvSpPr>
        <p:spPr>
          <a:xfrm>
            <a:off x="6510465" y="943868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6" name="pl8">
            <a:extLst>
              <a:ext uri="{FF2B5EF4-FFF2-40B4-BE49-F238E27FC236}">
                <a16:creationId xmlns:a16="http://schemas.microsoft.com/office/drawing/2014/main" id="{FB129A49-910D-03C1-98D3-0D544CED7343}"/>
              </a:ext>
            </a:extLst>
          </p:cNvPr>
          <p:cNvSpPr/>
          <p:nvPr/>
        </p:nvSpPr>
        <p:spPr>
          <a:xfrm>
            <a:off x="6510465" y="-1679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7" name="pl9">
            <a:extLst>
              <a:ext uri="{FF2B5EF4-FFF2-40B4-BE49-F238E27FC236}">
                <a16:creationId xmlns:a16="http://schemas.microsoft.com/office/drawing/2014/main" id="{2B19ED9B-105B-CA12-BC2C-9C31848DA541}"/>
              </a:ext>
            </a:extLst>
          </p:cNvPr>
          <p:cNvSpPr/>
          <p:nvPr/>
        </p:nvSpPr>
        <p:spPr>
          <a:xfrm>
            <a:off x="6510465" y="3713533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8" name="pl10">
            <a:extLst>
              <a:ext uri="{FF2B5EF4-FFF2-40B4-BE49-F238E27FC236}">
                <a16:creationId xmlns:a16="http://schemas.microsoft.com/office/drawing/2014/main" id="{BDB3A0DD-FAAC-20D3-0DD7-32B24FEC399C}"/>
              </a:ext>
            </a:extLst>
          </p:cNvPr>
          <p:cNvSpPr/>
          <p:nvPr/>
        </p:nvSpPr>
        <p:spPr>
          <a:xfrm>
            <a:off x="6510465" y="2767985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9" name="pl11">
            <a:extLst>
              <a:ext uri="{FF2B5EF4-FFF2-40B4-BE49-F238E27FC236}">
                <a16:creationId xmlns:a16="http://schemas.microsoft.com/office/drawing/2014/main" id="{BCDB3058-282A-4EC4-BF09-2AC3E53AC1FC}"/>
              </a:ext>
            </a:extLst>
          </p:cNvPr>
          <p:cNvSpPr/>
          <p:nvPr/>
        </p:nvSpPr>
        <p:spPr>
          <a:xfrm>
            <a:off x="6510465" y="2038338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0" name="pl12">
            <a:extLst>
              <a:ext uri="{FF2B5EF4-FFF2-40B4-BE49-F238E27FC236}">
                <a16:creationId xmlns:a16="http://schemas.microsoft.com/office/drawing/2014/main" id="{27843333-E220-8DB6-1C57-B4A37039C12A}"/>
              </a:ext>
            </a:extLst>
          </p:cNvPr>
          <p:cNvSpPr/>
          <p:nvPr/>
        </p:nvSpPr>
        <p:spPr>
          <a:xfrm>
            <a:off x="6510465" y="1308691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1" name="pl13">
            <a:extLst>
              <a:ext uri="{FF2B5EF4-FFF2-40B4-BE49-F238E27FC236}">
                <a16:creationId xmlns:a16="http://schemas.microsoft.com/office/drawing/2014/main" id="{A93E61D8-3065-6C2D-982F-FD0434D4B95F}"/>
              </a:ext>
            </a:extLst>
          </p:cNvPr>
          <p:cNvSpPr/>
          <p:nvPr/>
        </p:nvSpPr>
        <p:spPr>
          <a:xfrm>
            <a:off x="6510465" y="579044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2" name="pl14">
            <a:extLst>
              <a:ext uri="{FF2B5EF4-FFF2-40B4-BE49-F238E27FC236}">
                <a16:creationId xmlns:a16="http://schemas.microsoft.com/office/drawing/2014/main" id="{67B16E24-EE62-7D33-68F0-78596CB8CAD9}"/>
              </a:ext>
            </a:extLst>
          </p:cNvPr>
          <p:cNvSpPr/>
          <p:nvPr/>
        </p:nvSpPr>
        <p:spPr>
          <a:xfrm flipH="1">
            <a:off x="7325381" y="-11740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3" name="pl15">
            <a:extLst>
              <a:ext uri="{FF2B5EF4-FFF2-40B4-BE49-F238E27FC236}">
                <a16:creationId xmlns:a16="http://schemas.microsoft.com/office/drawing/2014/main" id="{5EAF8948-4B89-BB0B-919F-28882FA16F09}"/>
              </a:ext>
            </a:extLst>
          </p:cNvPr>
          <p:cNvSpPr/>
          <p:nvPr/>
        </p:nvSpPr>
        <p:spPr>
          <a:xfrm flipH="1">
            <a:off x="8759772" y="-11740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4" name="pl16">
            <a:extLst>
              <a:ext uri="{FF2B5EF4-FFF2-40B4-BE49-F238E27FC236}">
                <a16:creationId xmlns:a16="http://schemas.microsoft.com/office/drawing/2014/main" id="{08AB2174-8646-18F1-97B9-5E0AF3B84AD0}"/>
              </a:ext>
            </a:extLst>
          </p:cNvPr>
          <p:cNvSpPr/>
          <p:nvPr/>
        </p:nvSpPr>
        <p:spPr>
          <a:xfrm flipH="1">
            <a:off x="10194164" y="-11740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5" name="pl17">
            <a:extLst>
              <a:ext uri="{FF2B5EF4-FFF2-40B4-BE49-F238E27FC236}">
                <a16:creationId xmlns:a16="http://schemas.microsoft.com/office/drawing/2014/main" id="{638581EE-2092-45B2-912F-0FA12A0D3052}"/>
              </a:ext>
            </a:extLst>
          </p:cNvPr>
          <p:cNvSpPr/>
          <p:nvPr/>
        </p:nvSpPr>
        <p:spPr>
          <a:xfrm>
            <a:off x="11494086" y="-11740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6" name="rc18">
            <a:extLst>
              <a:ext uri="{FF2B5EF4-FFF2-40B4-BE49-F238E27FC236}">
                <a16:creationId xmlns:a16="http://schemas.microsoft.com/office/drawing/2014/main" id="{6B3523D5-8F80-3F97-9A3D-5662D06D9628}"/>
              </a:ext>
            </a:extLst>
          </p:cNvPr>
          <p:cNvSpPr/>
          <p:nvPr/>
        </p:nvSpPr>
        <p:spPr>
          <a:xfrm>
            <a:off x="7371092" y="228341"/>
            <a:ext cx="645476" cy="3269299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67" name="rc19">
            <a:extLst>
              <a:ext uri="{FF2B5EF4-FFF2-40B4-BE49-F238E27FC236}">
                <a16:creationId xmlns:a16="http://schemas.microsoft.com/office/drawing/2014/main" id="{580CEC0C-183F-6520-FAD3-C8FE91AF18B8}"/>
              </a:ext>
            </a:extLst>
          </p:cNvPr>
          <p:cNvSpPr/>
          <p:nvPr/>
        </p:nvSpPr>
        <p:spPr>
          <a:xfrm>
            <a:off x="6725616" y="1292771"/>
            <a:ext cx="645476" cy="220486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68" name="rc20">
            <a:extLst>
              <a:ext uri="{FF2B5EF4-FFF2-40B4-BE49-F238E27FC236}">
                <a16:creationId xmlns:a16="http://schemas.microsoft.com/office/drawing/2014/main" id="{CCA99358-784A-AC25-E269-5357F63D8233}"/>
              </a:ext>
            </a:extLst>
          </p:cNvPr>
          <p:cNvSpPr/>
          <p:nvPr/>
        </p:nvSpPr>
        <p:spPr>
          <a:xfrm>
            <a:off x="8805483" y="617169"/>
            <a:ext cx="645476" cy="2880464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69" name="rc21">
            <a:extLst>
              <a:ext uri="{FF2B5EF4-FFF2-40B4-BE49-F238E27FC236}">
                <a16:creationId xmlns:a16="http://schemas.microsoft.com/office/drawing/2014/main" id="{9134FDE5-8A0B-E471-079E-0F0CD7346686}"/>
              </a:ext>
            </a:extLst>
          </p:cNvPr>
          <p:cNvSpPr/>
          <p:nvPr/>
        </p:nvSpPr>
        <p:spPr>
          <a:xfrm>
            <a:off x="8160007" y="2531099"/>
            <a:ext cx="645476" cy="96654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0" name="rc22">
            <a:extLst>
              <a:ext uri="{FF2B5EF4-FFF2-40B4-BE49-F238E27FC236}">
                <a16:creationId xmlns:a16="http://schemas.microsoft.com/office/drawing/2014/main" id="{45E57F37-185B-F997-69DE-C8049B1D9B48}"/>
              </a:ext>
            </a:extLst>
          </p:cNvPr>
          <p:cNvSpPr/>
          <p:nvPr/>
        </p:nvSpPr>
        <p:spPr>
          <a:xfrm>
            <a:off x="10239875" y="614509"/>
            <a:ext cx="645476" cy="2883131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1" name="rc23">
            <a:extLst>
              <a:ext uri="{FF2B5EF4-FFF2-40B4-BE49-F238E27FC236}">
                <a16:creationId xmlns:a16="http://schemas.microsoft.com/office/drawing/2014/main" id="{AC727051-D747-4BBE-3899-2C4C0EE161A5}"/>
              </a:ext>
            </a:extLst>
          </p:cNvPr>
          <p:cNvSpPr/>
          <p:nvPr/>
        </p:nvSpPr>
        <p:spPr>
          <a:xfrm>
            <a:off x="9594399" y="2780314"/>
            <a:ext cx="645476" cy="71731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2" name="rc24">
            <a:extLst>
              <a:ext uri="{FF2B5EF4-FFF2-40B4-BE49-F238E27FC236}">
                <a16:creationId xmlns:a16="http://schemas.microsoft.com/office/drawing/2014/main" id="{3370F218-D644-A13E-7C2F-5109111508AF}"/>
              </a:ext>
            </a:extLst>
          </p:cNvPr>
          <p:cNvSpPr/>
          <p:nvPr/>
        </p:nvSpPr>
        <p:spPr>
          <a:xfrm>
            <a:off x="11494084" y="619471"/>
            <a:ext cx="645476" cy="2878169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3" name="rc25">
            <a:extLst>
              <a:ext uri="{FF2B5EF4-FFF2-40B4-BE49-F238E27FC236}">
                <a16:creationId xmlns:a16="http://schemas.microsoft.com/office/drawing/2014/main" id="{FE2FA12A-4E41-E42D-B3E9-0F6967630F0F}"/>
              </a:ext>
            </a:extLst>
          </p:cNvPr>
          <p:cNvSpPr/>
          <p:nvPr/>
        </p:nvSpPr>
        <p:spPr>
          <a:xfrm>
            <a:off x="10848608" y="2766066"/>
            <a:ext cx="645476" cy="73157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8FCADA51-8D45-DCBF-051C-96D89F268525}"/>
              </a:ext>
            </a:extLst>
          </p:cNvPr>
          <p:cNvSpPr/>
          <p:nvPr/>
        </p:nvSpPr>
        <p:spPr>
          <a:xfrm>
            <a:off x="6505315" y="-9415"/>
            <a:ext cx="5990997" cy="3500855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56" dirty="0">
              <a:solidFill>
                <a:schemeClr val="tx1"/>
              </a:solidFill>
            </a:endParaRPr>
          </a:p>
        </p:txBody>
      </p: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DC338E04-938C-AC09-940A-1EA878FCB956}"/>
              </a:ext>
            </a:extLst>
          </p:cNvPr>
          <p:cNvCxnSpPr>
            <a:cxnSpLocks/>
          </p:cNvCxnSpPr>
          <p:nvPr/>
        </p:nvCxnSpPr>
        <p:spPr>
          <a:xfrm flipH="1">
            <a:off x="6401023" y="590705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x34">
                <a:extLst>
                  <a:ext uri="{FF2B5EF4-FFF2-40B4-BE49-F238E27FC236}">
                    <a16:creationId xmlns:a16="http://schemas.microsoft.com/office/drawing/2014/main" id="{C431D346-7A83-63FA-EC5B-572A5C8EA784}"/>
                  </a:ext>
                </a:extLst>
              </p:cNvPr>
              <p:cNvSpPr/>
              <p:nvPr/>
            </p:nvSpPr>
            <p:spPr>
              <a:xfrm>
                <a:off x="5600700" y="2713404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tx34">
                <a:extLst>
                  <a:ext uri="{FF2B5EF4-FFF2-40B4-BE49-F238E27FC236}">
                    <a16:creationId xmlns:a16="http://schemas.microsoft.com/office/drawing/2014/main" id="{C431D346-7A83-63FA-EC5B-572A5C8EA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2713404"/>
                <a:ext cx="864326" cy="402430"/>
              </a:xfrm>
              <a:prstGeom prst="rect">
                <a:avLst/>
              </a:prstGeom>
              <a:blipFill>
                <a:blip r:embed="rId5"/>
                <a:stretch>
                  <a:fillRect l="-23188" t="-57576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/>
              <p:nvPr/>
            </p:nvSpPr>
            <p:spPr>
              <a:xfrm>
                <a:off x="5600700" y="1994610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1994610"/>
                <a:ext cx="864326" cy="402430"/>
              </a:xfrm>
              <a:prstGeom prst="rect">
                <a:avLst/>
              </a:prstGeom>
              <a:blipFill>
                <a:blip r:embed="rId6"/>
                <a:stretch>
                  <a:fillRect l="-24638" t="-57576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x34">
                <a:extLst>
                  <a:ext uri="{FF2B5EF4-FFF2-40B4-BE49-F238E27FC236}">
                    <a16:creationId xmlns:a16="http://schemas.microsoft.com/office/drawing/2014/main" id="{74598B42-2103-1B69-5AC1-487696CF10BC}"/>
                  </a:ext>
                </a:extLst>
              </p:cNvPr>
              <p:cNvSpPr/>
              <p:nvPr/>
            </p:nvSpPr>
            <p:spPr>
              <a:xfrm>
                <a:off x="5600700" y="1275816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tx34">
                <a:extLst>
                  <a:ext uri="{FF2B5EF4-FFF2-40B4-BE49-F238E27FC236}">
                    <a16:creationId xmlns:a16="http://schemas.microsoft.com/office/drawing/2014/main" id="{74598B42-2103-1B69-5AC1-487696CF1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1275816"/>
                <a:ext cx="864326" cy="402430"/>
              </a:xfrm>
              <a:prstGeom prst="rect">
                <a:avLst/>
              </a:prstGeom>
              <a:blipFill>
                <a:blip r:embed="rId7"/>
                <a:stretch>
                  <a:fillRect l="-24638" t="-59375"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/>
              <p:nvPr/>
            </p:nvSpPr>
            <p:spPr>
              <a:xfrm>
                <a:off x="5600700" y="557022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0" y="557022"/>
                <a:ext cx="864326" cy="402430"/>
              </a:xfrm>
              <a:prstGeom prst="rect">
                <a:avLst/>
              </a:prstGeom>
              <a:blipFill>
                <a:blip r:embed="rId8"/>
                <a:stretch>
                  <a:fillRect l="-24638" t="-57576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E1F6952C-7426-39E0-1763-98813FC85B0A}"/>
              </a:ext>
            </a:extLst>
          </p:cNvPr>
          <p:cNvCxnSpPr>
            <a:cxnSpLocks/>
          </p:cNvCxnSpPr>
          <p:nvPr/>
        </p:nvCxnSpPr>
        <p:spPr>
          <a:xfrm flipH="1">
            <a:off x="6401023" y="1311430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7AED577-237F-DD73-34C0-550FEFD7DA0D}"/>
              </a:ext>
            </a:extLst>
          </p:cNvPr>
          <p:cNvCxnSpPr>
            <a:cxnSpLocks/>
          </p:cNvCxnSpPr>
          <p:nvPr/>
        </p:nvCxnSpPr>
        <p:spPr>
          <a:xfrm flipH="1">
            <a:off x="6401023" y="2041680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1BD5A75-33D9-8A41-D96A-83E51A5F6FA4}"/>
              </a:ext>
            </a:extLst>
          </p:cNvPr>
          <p:cNvCxnSpPr>
            <a:cxnSpLocks/>
          </p:cNvCxnSpPr>
          <p:nvPr/>
        </p:nvCxnSpPr>
        <p:spPr>
          <a:xfrm flipH="1">
            <a:off x="6401023" y="2760696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27EA2CC-15A7-8514-E90A-65CF1C828FC3}"/>
              </a:ext>
            </a:extLst>
          </p:cNvPr>
          <p:cNvCxnSpPr>
            <a:cxnSpLocks/>
          </p:cNvCxnSpPr>
          <p:nvPr/>
        </p:nvCxnSpPr>
        <p:spPr>
          <a:xfrm flipV="1">
            <a:off x="7371092" y="3723563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F1693F21-AF86-B7FB-6115-71980836F7CD}"/>
              </a:ext>
            </a:extLst>
          </p:cNvPr>
          <p:cNvCxnSpPr>
            <a:cxnSpLocks/>
          </p:cNvCxnSpPr>
          <p:nvPr/>
        </p:nvCxnSpPr>
        <p:spPr>
          <a:xfrm flipV="1">
            <a:off x="8805483" y="3723563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24223775-A36D-0925-8AB8-1E837FD3E718}"/>
              </a:ext>
            </a:extLst>
          </p:cNvPr>
          <p:cNvCxnSpPr>
            <a:cxnSpLocks/>
          </p:cNvCxnSpPr>
          <p:nvPr/>
        </p:nvCxnSpPr>
        <p:spPr>
          <a:xfrm flipV="1">
            <a:off x="10239874" y="3723563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F2B51DD8-0C5C-C743-22EA-6A5C6CFF7E05}"/>
              </a:ext>
            </a:extLst>
          </p:cNvPr>
          <p:cNvCxnSpPr>
            <a:cxnSpLocks/>
          </p:cNvCxnSpPr>
          <p:nvPr/>
        </p:nvCxnSpPr>
        <p:spPr>
          <a:xfrm flipV="1">
            <a:off x="11494083" y="3723563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F67DBE7-A51D-D479-FC23-F778E5BB06DF}"/>
              </a:ext>
            </a:extLst>
          </p:cNvPr>
          <p:cNvSpPr/>
          <p:nvPr/>
        </p:nvSpPr>
        <p:spPr>
          <a:xfrm>
            <a:off x="6510458" y="-789237"/>
            <a:ext cx="5985846" cy="569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5D414D-C68A-B9B4-8397-B75226DDFD08}"/>
              </a:ext>
            </a:extLst>
          </p:cNvPr>
          <p:cNvSpPr txBox="1"/>
          <p:nvPr/>
        </p:nvSpPr>
        <p:spPr>
          <a:xfrm>
            <a:off x="1157413" y="-86982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Polblogs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7BF5C4-C844-D966-DB2A-D9A3D2FA691E}"/>
              </a:ext>
            </a:extLst>
          </p:cNvPr>
          <p:cNvSpPr txBox="1"/>
          <p:nvPr/>
        </p:nvSpPr>
        <p:spPr>
          <a:xfrm>
            <a:off x="8505649" y="-86857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Brightkite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3774E27-EA42-D5D4-994B-7391B880CEAA}"/>
              </a:ext>
            </a:extLst>
          </p:cNvPr>
          <p:cNvCxnSpPr>
            <a:cxnSpLocks/>
          </p:cNvCxnSpPr>
          <p:nvPr/>
        </p:nvCxnSpPr>
        <p:spPr>
          <a:xfrm flipH="1">
            <a:off x="6401022" y="3714309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A9FE796F-DD50-7465-68C4-99E2D1B384AD}"/>
              </a:ext>
            </a:extLst>
          </p:cNvPr>
          <p:cNvGrpSpPr/>
          <p:nvPr/>
        </p:nvGrpSpPr>
        <p:grpSpPr>
          <a:xfrm>
            <a:off x="827536" y="-801862"/>
            <a:ext cx="8643145" cy="5506932"/>
            <a:chOff x="2382669" y="1790128"/>
            <a:chExt cx="4821498" cy="4019788"/>
          </a:xfrm>
        </p:grpSpPr>
        <p:sp>
          <p:nvSpPr>
            <p:cNvPr id="4" name="pl4"/>
            <p:cNvSpPr/>
            <p:nvPr/>
          </p:nvSpPr>
          <p:spPr>
            <a:xfrm>
              <a:off x="2756077" y="510617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5" name="pl5"/>
            <p:cNvSpPr/>
            <p:nvPr/>
          </p:nvSpPr>
          <p:spPr>
            <a:xfrm>
              <a:off x="2756077" y="433673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6" name="pl6"/>
            <p:cNvSpPr/>
            <p:nvPr/>
          </p:nvSpPr>
          <p:spPr>
            <a:xfrm>
              <a:off x="2756077" y="356729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7" name="pl7"/>
            <p:cNvSpPr/>
            <p:nvPr/>
          </p:nvSpPr>
          <p:spPr>
            <a:xfrm>
              <a:off x="2756077" y="2797857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8" name="pl8"/>
            <p:cNvSpPr/>
            <p:nvPr/>
          </p:nvSpPr>
          <p:spPr>
            <a:xfrm>
              <a:off x="2756077" y="2028417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9" name="pl9"/>
            <p:cNvSpPr/>
            <p:nvPr/>
          </p:nvSpPr>
          <p:spPr>
            <a:xfrm>
              <a:off x="2756077" y="549089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0" name="pl10"/>
            <p:cNvSpPr/>
            <p:nvPr/>
          </p:nvSpPr>
          <p:spPr>
            <a:xfrm>
              <a:off x="2756077" y="472145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1" name="pl11"/>
            <p:cNvSpPr/>
            <p:nvPr/>
          </p:nvSpPr>
          <p:spPr>
            <a:xfrm>
              <a:off x="2756077" y="395201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2" name="pl12"/>
            <p:cNvSpPr/>
            <p:nvPr/>
          </p:nvSpPr>
          <p:spPr>
            <a:xfrm>
              <a:off x="2756077" y="318257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3" name="pl13"/>
            <p:cNvSpPr/>
            <p:nvPr/>
          </p:nvSpPr>
          <p:spPr>
            <a:xfrm>
              <a:off x="2756077" y="2413137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4" name="pl14"/>
            <p:cNvSpPr/>
            <p:nvPr/>
          </p:nvSpPr>
          <p:spPr>
            <a:xfrm>
              <a:off x="3391519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5" name="pl15"/>
            <p:cNvSpPr/>
            <p:nvPr/>
          </p:nvSpPr>
          <p:spPr>
            <a:xfrm>
              <a:off x="4450588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6" name="pl16"/>
            <p:cNvSpPr/>
            <p:nvPr/>
          </p:nvSpPr>
          <p:spPr>
            <a:xfrm>
              <a:off x="5509657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7" name="pl17"/>
            <p:cNvSpPr/>
            <p:nvPr/>
          </p:nvSpPr>
          <p:spPr>
            <a:xfrm>
              <a:off x="6568726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8" name="rc18"/>
            <p:cNvSpPr/>
            <p:nvPr/>
          </p:nvSpPr>
          <p:spPr>
            <a:xfrm>
              <a:off x="3391519" y="2043299"/>
              <a:ext cx="476581" cy="344759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19" name="rc19"/>
            <p:cNvSpPr/>
            <p:nvPr/>
          </p:nvSpPr>
          <p:spPr>
            <a:xfrm>
              <a:off x="2914938" y="3165788"/>
              <a:ext cx="476581" cy="232510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0" name="rc20"/>
            <p:cNvSpPr/>
            <p:nvPr/>
          </p:nvSpPr>
          <p:spPr>
            <a:xfrm>
              <a:off x="4450588" y="2453341"/>
              <a:ext cx="476581" cy="303755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1" name="rc21"/>
            <p:cNvSpPr/>
            <p:nvPr/>
          </p:nvSpPr>
          <p:spPr>
            <a:xfrm>
              <a:off x="3974007" y="4471642"/>
              <a:ext cx="476581" cy="10192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2" name="rc22"/>
            <p:cNvSpPr/>
            <p:nvPr/>
          </p:nvSpPr>
          <p:spPr>
            <a:xfrm>
              <a:off x="5509657" y="2450527"/>
              <a:ext cx="476581" cy="304036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3" name="rc23"/>
            <p:cNvSpPr/>
            <p:nvPr/>
          </p:nvSpPr>
          <p:spPr>
            <a:xfrm>
              <a:off x="5033076" y="4734457"/>
              <a:ext cx="476581" cy="75643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4" name="rc24"/>
            <p:cNvSpPr/>
            <p:nvPr/>
          </p:nvSpPr>
          <p:spPr>
            <a:xfrm>
              <a:off x="6568726" y="2455760"/>
              <a:ext cx="476581" cy="303513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5" name="rc25"/>
            <p:cNvSpPr/>
            <p:nvPr/>
          </p:nvSpPr>
          <p:spPr>
            <a:xfrm>
              <a:off x="6092145" y="4719424"/>
              <a:ext cx="476581" cy="7714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34" name="tx34"/>
            <p:cNvSpPr/>
            <p:nvPr/>
          </p:nvSpPr>
          <p:spPr>
            <a:xfrm>
              <a:off x="2631291" y="5453160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69136" y="4681265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6980" y="3911825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44825" y="3142385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82669" y="2372946"/>
              <a:ext cx="31077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13838" y="5729371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372907" y="5729425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31976" y="5729316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491046" y="5729316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</p:grpSp>
      <p:sp>
        <p:nvSpPr>
          <p:cNvPr id="51" name="액자 50">
            <a:extLst>
              <a:ext uri="{FF2B5EF4-FFF2-40B4-BE49-F238E27FC236}">
                <a16:creationId xmlns:a16="http://schemas.microsoft.com/office/drawing/2014/main" id="{DE22A8AC-D169-4471-C9B0-3F4018499E18}"/>
              </a:ext>
            </a:extLst>
          </p:cNvPr>
          <p:cNvSpPr/>
          <p:nvPr/>
        </p:nvSpPr>
        <p:spPr>
          <a:xfrm>
            <a:off x="968741" y="-702487"/>
            <a:ext cx="8655007" cy="4970513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56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x41"/>
          <p:cNvSpPr/>
          <p:nvPr/>
        </p:nvSpPr>
        <p:spPr>
          <a:xfrm rot="16200000">
            <a:off x="114409" y="1684246"/>
            <a:ext cx="587585" cy="10059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100"/>
              </a:lnSpc>
            </a:pPr>
            <a:r>
              <a:rPr lang="en-US" sz="36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size</a:t>
            </a:r>
            <a:endParaRPr sz="360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67AB9-7D41-4EFE-07F4-3333876706A8}"/>
              </a:ext>
            </a:extLst>
          </p:cNvPr>
          <p:cNvGrpSpPr/>
          <p:nvPr/>
        </p:nvGrpSpPr>
        <p:grpSpPr>
          <a:xfrm>
            <a:off x="2255723" y="291080"/>
            <a:ext cx="7028885" cy="2629484"/>
            <a:chOff x="2435902" y="176641"/>
            <a:chExt cx="7028885" cy="3174296"/>
          </a:xfrm>
        </p:grpSpPr>
        <p:sp>
          <p:nvSpPr>
            <p:cNvPr id="12" name="pl12"/>
            <p:cNvSpPr/>
            <p:nvPr/>
          </p:nvSpPr>
          <p:spPr>
            <a:xfrm>
              <a:off x="2435902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778864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121825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464787" y="176641"/>
              <a:ext cx="0" cy="3174296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sp>
        <p:nvSpPr>
          <p:cNvPr id="36" name="tx36"/>
          <p:cNvSpPr/>
          <p:nvPr/>
        </p:nvSpPr>
        <p:spPr>
          <a:xfrm>
            <a:off x="2223911" y="3113104"/>
            <a:ext cx="63620" cy="637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x37"/>
          <p:cNvSpPr/>
          <p:nvPr/>
        </p:nvSpPr>
        <p:spPr>
          <a:xfrm>
            <a:off x="4566872" y="3112611"/>
            <a:ext cx="63620" cy="6420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x38"/>
          <p:cNvSpPr/>
          <p:nvPr/>
        </p:nvSpPr>
        <p:spPr>
          <a:xfrm>
            <a:off x="6909834" y="3111003"/>
            <a:ext cx="63620" cy="6581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x39"/>
          <p:cNvSpPr/>
          <p:nvPr/>
        </p:nvSpPr>
        <p:spPr>
          <a:xfrm>
            <a:off x="9252796" y="3112657"/>
            <a:ext cx="63620" cy="64159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x40"/>
              <p:cNvSpPr/>
              <p:nvPr/>
            </p:nvSpPr>
            <p:spPr>
              <a:xfrm>
                <a:off x="5730402" y="3140740"/>
                <a:ext cx="79524" cy="84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1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</m:oMath>
                  </m:oMathPara>
                </a14:m>
                <a:endParaRPr sz="36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x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02" y="3140740"/>
                <a:ext cx="79524" cy="84221"/>
              </a:xfrm>
              <a:prstGeom prst="rect">
                <a:avLst/>
              </a:prstGeom>
              <a:blipFill>
                <a:blip r:embed="rId2"/>
                <a:stretch>
                  <a:fillRect l="-271429" t="-228571" r="-128571" b="-1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7844B36-2797-D975-5F6C-444EDC105BA8}"/>
              </a:ext>
            </a:extLst>
          </p:cNvPr>
          <p:cNvCxnSpPr>
            <a:cxnSpLocks/>
          </p:cNvCxnSpPr>
          <p:nvPr/>
        </p:nvCxnSpPr>
        <p:spPr>
          <a:xfrm>
            <a:off x="2255718" y="277623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C11DF2BC-918A-5ABE-EFB8-C1E14E820E9D}"/>
              </a:ext>
            </a:extLst>
          </p:cNvPr>
          <p:cNvCxnSpPr>
            <a:cxnSpLocks/>
          </p:cNvCxnSpPr>
          <p:nvPr/>
        </p:nvCxnSpPr>
        <p:spPr>
          <a:xfrm>
            <a:off x="9291142" y="277623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39E8A234-BEC1-7A29-8312-CC9F439814A3}"/>
              </a:ext>
            </a:extLst>
          </p:cNvPr>
          <p:cNvCxnSpPr>
            <a:cxnSpLocks/>
          </p:cNvCxnSpPr>
          <p:nvPr/>
        </p:nvCxnSpPr>
        <p:spPr>
          <a:xfrm>
            <a:off x="4600859" y="277623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4C1F1C1-50AE-A64B-155F-581A4E8C66FF}"/>
              </a:ext>
            </a:extLst>
          </p:cNvPr>
          <p:cNvCxnSpPr>
            <a:cxnSpLocks/>
          </p:cNvCxnSpPr>
          <p:nvPr/>
        </p:nvCxnSpPr>
        <p:spPr>
          <a:xfrm>
            <a:off x="6946000" y="2776235"/>
            <a:ext cx="0" cy="144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4"/>
          <p:cNvSpPr/>
          <p:nvPr/>
        </p:nvSpPr>
        <p:spPr>
          <a:xfrm>
            <a:off x="1038607" y="2450333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pl5"/>
          <p:cNvSpPr/>
          <p:nvPr/>
        </p:nvSpPr>
        <p:spPr>
          <a:xfrm flipV="1">
            <a:off x="1038607" y="1709245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 flipV="1">
            <a:off x="1038607" y="1003416"/>
            <a:ext cx="9286495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 flipV="1">
            <a:off x="966608" y="2767989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 flipV="1">
            <a:off x="966608" y="2062158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 flipV="1">
            <a:off x="966608" y="1356330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 flipV="1">
            <a:off x="966608" y="650500"/>
            <a:ext cx="9358492" cy="35258"/>
          </a:xfrm>
          <a:custGeom>
            <a:avLst/>
            <a:gdLst/>
            <a:ahLst/>
            <a:cxnLst/>
            <a:rect l="0" t="0" r="0" b="0"/>
            <a:pathLst>
              <a:path w="9613883">
                <a:moveTo>
                  <a:pt x="0" y="0"/>
                </a:moveTo>
                <a:lnTo>
                  <a:pt x="9613883" y="0"/>
                </a:lnTo>
                <a:lnTo>
                  <a:pt x="961388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rc16"/>
          <p:cNvSpPr/>
          <p:nvPr/>
        </p:nvSpPr>
        <p:spPr>
          <a:xfrm>
            <a:off x="2251406" y="474012"/>
            <a:ext cx="408240" cy="2329237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7" name="rc17"/>
          <p:cNvSpPr/>
          <p:nvPr/>
        </p:nvSpPr>
        <p:spPr>
          <a:xfrm>
            <a:off x="1839197" y="474012"/>
            <a:ext cx="408240" cy="2329237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8" name="rc18"/>
          <p:cNvSpPr/>
          <p:nvPr/>
        </p:nvSpPr>
        <p:spPr>
          <a:xfrm>
            <a:off x="4594368" y="1250425"/>
            <a:ext cx="408240" cy="1552825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19" name="rc19"/>
          <p:cNvSpPr/>
          <p:nvPr/>
        </p:nvSpPr>
        <p:spPr>
          <a:xfrm>
            <a:off x="4182160" y="1250425"/>
            <a:ext cx="408240" cy="1552825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0" name="rc20"/>
          <p:cNvSpPr/>
          <p:nvPr/>
        </p:nvSpPr>
        <p:spPr>
          <a:xfrm>
            <a:off x="6937330" y="2097420"/>
            <a:ext cx="408240" cy="705829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1" name="rc21"/>
          <p:cNvSpPr/>
          <p:nvPr/>
        </p:nvSpPr>
        <p:spPr>
          <a:xfrm>
            <a:off x="6525121" y="2097420"/>
            <a:ext cx="408240" cy="705829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2" name="rc22"/>
          <p:cNvSpPr/>
          <p:nvPr/>
        </p:nvSpPr>
        <p:spPr>
          <a:xfrm>
            <a:off x="9280291" y="2379750"/>
            <a:ext cx="408240" cy="423498"/>
          </a:xfrm>
          <a:prstGeom prst="rect">
            <a:avLst/>
          </a:prstGeom>
          <a:pattFill prst="pct5">
            <a:fgClr>
              <a:srgbClr val="000000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23" name="rc23"/>
          <p:cNvSpPr/>
          <p:nvPr/>
        </p:nvSpPr>
        <p:spPr>
          <a:xfrm>
            <a:off x="8868083" y="2379750"/>
            <a:ext cx="408240" cy="423498"/>
          </a:xfrm>
          <a:prstGeom prst="rect">
            <a:avLst/>
          </a:prstGeom>
          <a:pattFill prst="wdDnDiag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txBody>
          <a:bodyPr/>
          <a:lstStyle/>
          <a:p>
            <a:endParaRPr/>
          </a:p>
        </p:txBody>
      </p:sp>
      <p:sp>
        <p:nvSpPr>
          <p:cNvPr id="32" name="tx32"/>
          <p:cNvSpPr/>
          <p:nvPr/>
        </p:nvSpPr>
        <p:spPr>
          <a:xfrm>
            <a:off x="736480" y="2871751"/>
            <a:ext cx="63620" cy="538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x33"/>
          <p:cNvSpPr/>
          <p:nvPr/>
        </p:nvSpPr>
        <p:spPr>
          <a:xfrm>
            <a:off x="672860" y="2165922"/>
            <a:ext cx="127240" cy="5385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34" name="tx34"/>
          <p:cNvSpPr/>
          <p:nvPr/>
        </p:nvSpPr>
        <p:spPr>
          <a:xfrm>
            <a:off x="672860" y="1459910"/>
            <a:ext cx="127240" cy="540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35" name="tx35"/>
          <p:cNvSpPr/>
          <p:nvPr/>
        </p:nvSpPr>
        <p:spPr>
          <a:xfrm>
            <a:off x="672860" y="754188"/>
            <a:ext cx="127240" cy="5392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80"/>
              </a:lnSpc>
            </a:pPr>
            <a:r>
              <a:rPr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51" name="액자 50">
            <a:extLst>
              <a:ext uri="{FF2B5EF4-FFF2-40B4-BE49-F238E27FC236}">
                <a16:creationId xmlns:a16="http://schemas.microsoft.com/office/drawing/2014/main" id="{438010AA-9B31-05D9-8FE6-18AB554A3C79}"/>
              </a:ext>
            </a:extLst>
          </p:cNvPr>
          <p:cNvSpPr/>
          <p:nvPr/>
        </p:nvSpPr>
        <p:spPr>
          <a:xfrm>
            <a:off x="1058071" y="316249"/>
            <a:ext cx="9267031" cy="2486997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536">
              <a:solidFill>
                <a:schemeClr val="tx1"/>
              </a:solidFill>
            </a:endParaRPr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5CD3DEE4-A994-878A-7D38-F947B708E78B}"/>
              </a:ext>
            </a:extLst>
          </p:cNvPr>
          <p:cNvCxnSpPr>
            <a:cxnSpLocks/>
          </p:cNvCxnSpPr>
          <p:nvPr/>
        </p:nvCxnSpPr>
        <p:spPr>
          <a:xfrm flipH="1" flipV="1">
            <a:off x="963433" y="2805812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93">
            <a:extLst>
              <a:ext uri="{FF2B5EF4-FFF2-40B4-BE49-F238E27FC236}">
                <a16:creationId xmlns:a16="http://schemas.microsoft.com/office/drawing/2014/main" id="{BB08ECE4-BFC4-3982-76F7-E84FF84D2CAB}"/>
              </a:ext>
            </a:extLst>
          </p:cNvPr>
          <p:cNvCxnSpPr>
            <a:cxnSpLocks/>
          </p:cNvCxnSpPr>
          <p:nvPr/>
        </p:nvCxnSpPr>
        <p:spPr>
          <a:xfrm flipH="1" flipV="1">
            <a:off x="963433" y="2100790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E1D4534A-8E73-BBD0-341A-08B4E9E145A5}"/>
              </a:ext>
            </a:extLst>
          </p:cNvPr>
          <p:cNvCxnSpPr>
            <a:cxnSpLocks/>
          </p:cNvCxnSpPr>
          <p:nvPr/>
        </p:nvCxnSpPr>
        <p:spPr>
          <a:xfrm flipH="1" flipV="1">
            <a:off x="963433" y="1395768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79F5E80F-43C7-2E1B-8F07-A99866C62A45}"/>
              </a:ext>
            </a:extLst>
          </p:cNvPr>
          <p:cNvCxnSpPr>
            <a:cxnSpLocks/>
          </p:cNvCxnSpPr>
          <p:nvPr/>
        </p:nvCxnSpPr>
        <p:spPr>
          <a:xfrm flipH="1" flipV="1">
            <a:off x="963433" y="690745"/>
            <a:ext cx="94636" cy="1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6E9D3B-C1CD-6902-BF45-76D41F831834}"/>
              </a:ext>
            </a:extLst>
          </p:cNvPr>
          <p:cNvGrpSpPr/>
          <p:nvPr/>
        </p:nvGrpSpPr>
        <p:grpSpPr>
          <a:xfrm>
            <a:off x="7407669" y="516180"/>
            <a:ext cx="2637034" cy="974907"/>
            <a:chOff x="7259658" y="551895"/>
            <a:chExt cx="2637034" cy="974907"/>
          </a:xfrm>
        </p:grpSpPr>
        <p:sp>
          <p:nvSpPr>
            <p:cNvPr id="53" name="Rectangle: Rounded Corners 79">
              <a:extLst>
                <a:ext uri="{FF2B5EF4-FFF2-40B4-BE49-F238E27FC236}">
                  <a16:creationId xmlns:a16="http://schemas.microsoft.com/office/drawing/2014/main" id="{C3B7C87A-C7E6-AEB0-50BC-B17B313BE8FE}"/>
                </a:ext>
              </a:extLst>
            </p:cNvPr>
            <p:cNvSpPr/>
            <p:nvPr/>
          </p:nvSpPr>
          <p:spPr>
            <a:xfrm>
              <a:off x="7259658" y="551895"/>
              <a:ext cx="2637034" cy="974907"/>
            </a:xfrm>
            <a:prstGeom prst="roundRect">
              <a:avLst>
                <a:gd name="adj" fmla="val 9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rc43"/>
            <p:cNvSpPr/>
            <p:nvPr/>
          </p:nvSpPr>
          <p:spPr>
            <a:xfrm>
              <a:off x="7420020" y="694877"/>
              <a:ext cx="260877" cy="24858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44" name="rc44"/>
            <p:cNvSpPr/>
            <p:nvPr/>
          </p:nvSpPr>
          <p:spPr>
            <a:xfrm>
              <a:off x="7420020" y="1146175"/>
              <a:ext cx="260877" cy="248585"/>
            </a:xfrm>
            <a:prstGeom prst="rect">
              <a:avLst/>
            </a:prstGeom>
            <a:pattFill prst="pct10">
              <a:fgClr>
                <a:srgbClr val="000000"/>
              </a:fgClr>
              <a:bgClr>
                <a:schemeClr val="bg1"/>
              </a:bgClr>
            </a:patt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8218646" y="1260988"/>
              <a:ext cx="1194395" cy="2270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lang="en-US" sz="28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Ground-truth</a:t>
              </a:r>
              <a:endParaRPr sz="280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x46"/>
            <p:cNvSpPr/>
            <p:nvPr/>
          </p:nvSpPr>
          <p:spPr>
            <a:xfrm>
              <a:off x="7733899" y="835495"/>
              <a:ext cx="981958" cy="2216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880"/>
                </a:lnSpc>
              </a:pPr>
              <a:r>
                <a:rPr sz="28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NPA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111</Words>
  <Application>Microsoft Macintosh PowerPoint</Application>
  <PresentationFormat>사용자 지정</PresentationFormat>
  <Paragraphs>82</Paragraphs>
  <Slides>5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김송</cp:lastModifiedBy>
  <cp:revision>25</cp:revision>
  <dcterms:created xsi:type="dcterms:W3CDTF">2015-07-14T21:05:00Z</dcterms:created>
  <dcterms:modified xsi:type="dcterms:W3CDTF">2024-06-03T12:05:44Z</dcterms:modified>
</cp:coreProperties>
</file>