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8" r:id="rId1"/>
  </p:sldMasterIdLst>
  <p:notesMasterIdLst>
    <p:notesMasterId r:id="rId6"/>
  </p:notesMasterIdLst>
  <p:sldIdLst>
    <p:sldId id="279" r:id="rId2"/>
    <p:sldId id="280" r:id="rId3"/>
    <p:sldId id="281" r:id="rId4"/>
    <p:sldId id="282" r:id="rId5"/>
  </p:sldIdLst>
  <p:sldSz cx="7380288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581C"/>
    <a:srgbClr val="FFFFCC"/>
    <a:srgbClr val="5282B2"/>
    <a:srgbClr val="B78071"/>
    <a:srgbClr val="2FCB44"/>
    <a:srgbClr val="9A4391"/>
    <a:srgbClr val="DBAA14"/>
    <a:srgbClr val="BF86B8"/>
    <a:srgbClr val="0C70C0"/>
    <a:srgbClr val="D86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38" autoAdjust="0"/>
    <p:restoredTop sz="94720"/>
  </p:normalViewPr>
  <p:slideViewPr>
    <p:cSldViewPr snapToGrid="0">
      <p:cViewPr varScale="1">
        <p:scale>
          <a:sx n="356" d="100"/>
          <a:sy n="356" d="100"/>
        </p:scale>
        <p:origin x="25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18855-C79E-4E15-8226-5B8ADA5916C2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290513" y="1143000"/>
            <a:ext cx="7439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E9073-33E3-4440-8F7B-82FF14EA49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1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1pPr>
    <a:lvl2pPr marL="198388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2pPr>
    <a:lvl3pPr marL="396777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3pPr>
    <a:lvl4pPr marL="595165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4pPr>
    <a:lvl5pPr marL="793554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5pPr>
    <a:lvl6pPr marL="991942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6pPr>
    <a:lvl7pPr marL="1190331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7pPr>
    <a:lvl8pPr marL="1388719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8pPr>
    <a:lvl9pPr marL="1587107" algn="l" defTabSz="396777" rtl="0" eaLnBrk="1" latinLnBrk="1" hangingPunct="1">
      <a:defRPr sz="5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90513" y="1143000"/>
            <a:ext cx="7439026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E9073-33E3-4440-8F7B-82FF14EA499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5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2536" y="500906"/>
            <a:ext cx="5535216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2536" y="1607576"/>
            <a:ext cx="5535216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313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81518" y="162954"/>
            <a:ext cx="1591375" cy="25938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7395" y="162954"/>
            <a:ext cx="4681870" cy="25938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5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36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551" y="763050"/>
            <a:ext cx="6365498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551" y="2048261"/>
            <a:ext cx="6365498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82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013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395" y="814770"/>
            <a:ext cx="3136622" cy="19419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6271" y="814770"/>
            <a:ext cx="3136622" cy="19419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34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162954"/>
            <a:ext cx="6365498" cy="59159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357" y="750297"/>
            <a:ext cx="3122207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357" y="1118006"/>
            <a:ext cx="3122207" cy="16444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36271" y="750297"/>
            <a:ext cx="3137584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36271" y="1118006"/>
            <a:ext cx="3137584" cy="164441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84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4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20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04047"/>
            <a:ext cx="2380335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7584" y="440684"/>
            <a:ext cx="3736271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918210"/>
            <a:ext cx="2380335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01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356" y="204047"/>
            <a:ext cx="2380335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37584" y="440684"/>
            <a:ext cx="3736271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356" y="918210"/>
            <a:ext cx="2380335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78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7395" y="162954"/>
            <a:ext cx="6365498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395" y="814770"/>
            <a:ext cx="6365498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7395" y="2836816"/>
            <a:ext cx="166056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E5FBF-B7D6-43F8-9AE4-DB95D6FB8494}" type="datetimeFigureOut">
              <a:rPr lang="ko-KR" altLang="en-US" smtClean="0"/>
              <a:t>2024. 6. 4.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44721" y="2836816"/>
            <a:ext cx="2490847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12328" y="2836816"/>
            <a:ext cx="1660565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DBC655-10A0-4F2D-98EF-4ADA705177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96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txStyles>
    <p:titleStyle>
      <a:lvl1pPr algn="l" defTabSz="408097" rtl="0" eaLnBrk="1" latinLnBrk="1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1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1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1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5.svg"/><Relationship Id="rId3" Type="http://schemas.openxmlformats.org/officeDocument/2006/relationships/image" Target="../media/image1.png"/><Relationship Id="rId21" Type="http://schemas.openxmlformats.org/officeDocument/2006/relationships/image" Target="../media/image18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158">
            <a:extLst>
              <a:ext uri="{FF2B5EF4-FFF2-40B4-BE49-F238E27FC236}">
                <a16:creationId xmlns:a16="http://schemas.microsoft.com/office/drawing/2014/main" id="{D249677B-25C2-419C-7492-03930E983467}"/>
              </a:ext>
            </a:extLst>
          </p:cNvPr>
          <p:cNvGrpSpPr/>
          <p:nvPr/>
        </p:nvGrpSpPr>
        <p:grpSpPr>
          <a:xfrm>
            <a:off x="-6156059" y="-2833687"/>
            <a:ext cx="19748501" cy="8938830"/>
            <a:chOff x="512232" y="-304800"/>
            <a:chExt cx="19748501" cy="893883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89EC1D9-3C93-2505-8A91-AA363224B786}"/>
                </a:ext>
              </a:extLst>
            </p:cNvPr>
            <p:cNvGrpSpPr/>
            <p:nvPr/>
          </p:nvGrpSpPr>
          <p:grpSpPr>
            <a:xfrm>
              <a:off x="512232" y="-304800"/>
              <a:ext cx="19748501" cy="8938830"/>
              <a:chOff x="512232" y="-304800"/>
              <a:chExt cx="19748501" cy="8938830"/>
            </a:xfrm>
          </p:grpSpPr>
          <p:grpSp>
            <p:nvGrpSpPr>
              <p:cNvPr id="28" name="그룹 27">
                <a:extLst>
                  <a:ext uri="{FF2B5EF4-FFF2-40B4-BE49-F238E27FC236}">
                    <a16:creationId xmlns:a16="http://schemas.microsoft.com/office/drawing/2014/main" id="{4E8C3A34-4A2D-C315-B9AB-6BED3BFE1C25}"/>
                  </a:ext>
                </a:extLst>
              </p:cNvPr>
              <p:cNvGrpSpPr/>
              <p:nvPr/>
            </p:nvGrpSpPr>
            <p:grpSpPr>
              <a:xfrm>
                <a:off x="11056167" y="2447288"/>
                <a:ext cx="7818934" cy="3405361"/>
                <a:chOff x="10869258" y="995271"/>
                <a:chExt cx="8752315" cy="4272826"/>
              </a:xfrm>
            </p:grpSpPr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361AE26-FC17-8A32-642C-8D05614F4A95}"/>
                    </a:ext>
                  </a:extLst>
                </p:cNvPr>
                <p:cNvSpPr txBox="1"/>
                <p:nvPr/>
              </p:nvSpPr>
              <p:spPr>
                <a:xfrm>
                  <a:off x="14081253" y="3916475"/>
                  <a:ext cx="4282057" cy="1351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2FCB4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</a:t>
                  </a:r>
                </a:p>
                <a:p>
                  <a:pPr algn="ctr"/>
                  <a:r>
                    <a:rPr lang="en-US" altLang="ko-KR" sz="3200" b="1" dirty="0">
                      <a:solidFill>
                        <a:srgbClr val="2FCB4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dancing club</a:t>
                  </a:r>
                  <a:endParaRPr lang="en-GB" altLang="ko-KR" sz="3200" b="1" dirty="0">
                    <a:solidFill>
                      <a:srgbClr val="2FCB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9" name="그래픽 8" descr="춤 단색으로 채워진">
                  <a:extLst>
                    <a:ext uri="{FF2B5EF4-FFF2-40B4-BE49-F238E27FC236}">
                      <a16:creationId xmlns:a16="http://schemas.microsoft.com/office/drawing/2014/main" id="{291F898E-4A9B-FA16-EFFB-5065221B3002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093465" y="3794861"/>
                  <a:ext cx="1057851" cy="1057850"/>
                </a:xfrm>
                <a:prstGeom prst="rect">
                  <a:avLst/>
                </a:prstGeom>
              </p:spPr>
            </p:pic>
            <p:grpSp>
              <p:nvGrpSpPr>
                <p:cNvPr id="26" name="그룹 25">
                  <a:extLst>
                    <a:ext uri="{FF2B5EF4-FFF2-40B4-BE49-F238E27FC236}">
                      <a16:creationId xmlns:a16="http://schemas.microsoft.com/office/drawing/2014/main" id="{CF763E89-79BF-E738-A660-7E38E8B98CC6}"/>
                    </a:ext>
                  </a:extLst>
                </p:cNvPr>
                <p:cNvGrpSpPr/>
                <p:nvPr/>
              </p:nvGrpSpPr>
              <p:grpSpPr>
                <a:xfrm>
                  <a:off x="10869258" y="995271"/>
                  <a:ext cx="8752315" cy="3349338"/>
                  <a:chOff x="10869258" y="995271"/>
                  <a:chExt cx="8752315" cy="3349338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4C5FEE5-3199-6A1D-77F9-757CFAAB7D70}"/>
                      </a:ext>
                    </a:extLst>
                  </p:cNvPr>
                  <p:cNvSpPr txBox="1"/>
                  <p:nvPr/>
                </p:nvSpPr>
                <p:spPr>
                  <a:xfrm>
                    <a:off x="10869259" y="995271"/>
                    <a:ext cx="4282057" cy="135162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3200" b="1" dirty="0">
                        <a:solidFill>
                          <a:srgbClr val="B7807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Local</a:t>
                    </a:r>
                  </a:p>
                  <a:p>
                    <a:pPr algn="ctr"/>
                    <a:r>
                      <a:rPr lang="en-US" altLang="ko-KR" sz="3200" b="1" dirty="0">
                        <a:solidFill>
                          <a:srgbClr val="B7807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golf club</a:t>
                    </a:r>
                    <a:endParaRPr lang="en-GB" altLang="ko-KR" sz="3200" b="1" dirty="0">
                      <a:solidFill>
                        <a:srgbClr val="B7807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05CC152-3637-5964-46E5-03FCB0B02344}"/>
                      </a:ext>
                    </a:extLst>
                  </p:cNvPr>
                  <p:cNvSpPr txBox="1"/>
                  <p:nvPr/>
                </p:nvSpPr>
                <p:spPr>
                  <a:xfrm>
                    <a:off x="16630457" y="1004955"/>
                    <a:ext cx="2451539" cy="135162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altLang="ko-KR" sz="3200" b="1" dirty="0">
                        <a:solidFill>
                          <a:srgbClr val="5282B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Local</a:t>
                    </a:r>
                  </a:p>
                  <a:p>
                    <a:pPr algn="ctr"/>
                    <a:r>
                      <a:rPr lang="en-US" altLang="ko-KR" sz="3200" b="1" dirty="0">
                        <a:solidFill>
                          <a:srgbClr val="5282B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soccer club</a:t>
                    </a:r>
                    <a:endParaRPr lang="en-GB" altLang="ko-KR" sz="3200" b="1" dirty="0">
                      <a:solidFill>
                        <a:srgbClr val="5282B2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6" name="그래픽 5" descr="홀에 꽂힌 골프 깃발 단색으로 채워진">
                    <a:extLst>
                      <a:ext uri="{FF2B5EF4-FFF2-40B4-BE49-F238E27FC236}">
                        <a16:creationId xmlns:a16="http://schemas.microsoft.com/office/drawing/2014/main" id="{60D81005-5FD7-7E79-D826-E9EEB3735F8D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171081" y="1004955"/>
                    <a:ext cx="1057851" cy="1057850"/>
                  </a:xfrm>
                  <a:prstGeom prst="rect">
                    <a:avLst/>
                  </a:prstGeom>
                </p:spPr>
              </p:pic>
              <p:pic>
                <p:nvPicPr>
                  <p:cNvPr id="8" name="그래픽 7" descr="축구공 단색으로 채워진">
                    <a:extLst>
                      <a:ext uri="{FF2B5EF4-FFF2-40B4-BE49-F238E27FC236}">
                        <a16:creationId xmlns:a16="http://schemas.microsoft.com/office/drawing/2014/main" id="{796FB8E9-A279-7B94-8553-C8CE03B9FFD6}"/>
                      </a:ext>
                    </a:extLst>
                  </p:cNvPr>
                  <p:cNvPicPr>
                    <a:picLocks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8563722" y="1048787"/>
                    <a:ext cx="1057851" cy="1057851"/>
                  </a:xfrm>
                  <a:prstGeom prst="rect">
                    <a:avLst/>
                  </a:prstGeom>
                </p:spPr>
              </p:pic>
              <p:sp>
                <p:nvSpPr>
                  <p:cNvPr id="10" name="자유형: 도형 9">
                    <a:extLst>
                      <a:ext uri="{FF2B5EF4-FFF2-40B4-BE49-F238E27FC236}">
                        <a16:creationId xmlns:a16="http://schemas.microsoft.com/office/drawing/2014/main" id="{BF65F9D0-9799-EE33-4D3A-346EEBF44286}"/>
                      </a:ext>
                    </a:extLst>
                  </p:cNvPr>
                  <p:cNvSpPr/>
                  <p:nvPr/>
                </p:nvSpPr>
                <p:spPr>
                  <a:xfrm>
                    <a:off x="10869258" y="1553810"/>
                    <a:ext cx="6044686" cy="1973081"/>
                  </a:xfrm>
                  <a:custGeom>
                    <a:avLst/>
                    <a:gdLst>
                      <a:gd name="connsiteX0" fmla="*/ 595234 w 4865883"/>
                      <a:gd name="connsiteY0" fmla="*/ 1017783 h 3789106"/>
                      <a:gd name="connsiteX1" fmla="*/ 146500 w 4865883"/>
                      <a:gd name="connsiteY1" fmla="*/ 1762850 h 3789106"/>
                      <a:gd name="connsiteX2" fmla="*/ 19500 w 4865883"/>
                      <a:gd name="connsiteY2" fmla="*/ 2804250 h 3789106"/>
                      <a:gd name="connsiteX3" fmla="*/ 510567 w 4865883"/>
                      <a:gd name="connsiteY3" fmla="*/ 3481583 h 3789106"/>
                      <a:gd name="connsiteX4" fmla="*/ 2127700 w 4865883"/>
                      <a:gd name="connsiteY4" fmla="*/ 3777917 h 3789106"/>
                      <a:gd name="connsiteX5" fmla="*/ 3761767 w 4865883"/>
                      <a:gd name="connsiteY5" fmla="*/ 3642450 h 3789106"/>
                      <a:gd name="connsiteX6" fmla="*/ 4769300 w 4865883"/>
                      <a:gd name="connsiteY6" fmla="*/ 2880450 h 3789106"/>
                      <a:gd name="connsiteX7" fmla="*/ 4786234 w 4865883"/>
                      <a:gd name="connsiteY7" fmla="*/ 1686650 h 3789106"/>
                      <a:gd name="connsiteX8" fmla="*/ 4422167 w 4865883"/>
                      <a:gd name="connsiteY8" fmla="*/ 289650 h 3789106"/>
                      <a:gd name="connsiteX9" fmla="*/ 3389234 w 4865883"/>
                      <a:gd name="connsiteY9" fmla="*/ 10250 h 3789106"/>
                      <a:gd name="connsiteX10" fmla="*/ 1636634 w 4865883"/>
                      <a:gd name="connsiteY10" fmla="*/ 86450 h 3789106"/>
                      <a:gd name="connsiteX11" fmla="*/ 1297967 w 4865883"/>
                      <a:gd name="connsiteY11" fmla="*/ 331983 h 3789106"/>
                      <a:gd name="connsiteX0" fmla="*/ 595234 w 4865883"/>
                      <a:gd name="connsiteY0" fmla="*/ 1017783 h 3789106"/>
                      <a:gd name="connsiteX1" fmla="*/ 146500 w 4865883"/>
                      <a:gd name="connsiteY1" fmla="*/ 1762850 h 3789106"/>
                      <a:gd name="connsiteX2" fmla="*/ 19500 w 4865883"/>
                      <a:gd name="connsiteY2" fmla="*/ 2804250 h 3789106"/>
                      <a:gd name="connsiteX3" fmla="*/ 510567 w 4865883"/>
                      <a:gd name="connsiteY3" fmla="*/ 3481583 h 3789106"/>
                      <a:gd name="connsiteX4" fmla="*/ 2127700 w 4865883"/>
                      <a:gd name="connsiteY4" fmla="*/ 3777917 h 3789106"/>
                      <a:gd name="connsiteX5" fmla="*/ 3761767 w 4865883"/>
                      <a:gd name="connsiteY5" fmla="*/ 3642450 h 3789106"/>
                      <a:gd name="connsiteX6" fmla="*/ 4769300 w 4865883"/>
                      <a:gd name="connsiteY6" fmla="*/ 2880450 h 3789106"/>
                      <a:gd name="connsiteX7" fmla="*/ 4786234 w 4865883"/>
                      <a:gd name="connsiteY7" fmla="*/ 1686650 h 3789106"/>
                      <a:gd name="connsiteX8" fmla="*/ 4422167 w 4865883"/>
                      <a:gd name="connsiteY8" fmla="*/ 289650 h 3789106"/>
                      <a:gd name="connsiteX9" fmla="*/ 3389234 w 4865883"/>
                      <a:gd name="connsiteY9" fmla="*/ 10250 h 3789106"/>
                      <a:gd name="connsiteX10" fmla="*/ 1636634 w 4865883"/>
                      <a:gd name="connsiteY10" fmla="*/ 86450 h 3789106"/>
                      <a:gd name="connsiteX11" fmla="*/ 1297967 w 4865883"/>
                      <a:gd name="connsiteY11" fmla="*/ 331983 h 3789106"/>
                      <a:gd name="connsiteX0" fmla="*/ 595234 w 4865883"/>
                      <a:gd name="connsiteY0" fmla="*/ 1017783 h 3789106"/>
                      <a:gd name="connsiteX1" fmla="*/ 146500 w 4865883"/>
                      <a:gd name="connsiteY1" fmla="*/ 1762850 h 3789106"/>
                      <a:gd name="connsiteX2" fmla="*/ 19500 w 4865883"/>
                      <a:gd name="connsiteY2" fmla="*/ 2804250 h 3789106"/>
                      <a:gd name="connsiteX3" fmla="*/ 510567 w 4865883"/>
                      <a:gd name="connsiteY3" fmla="*/ 3481583 h 3789106"/>
                      <a:gd name="connsiteX4" fmla="*/ 2127700 w 4865883"/>
                      <a:gd name="connsiteY4" fmla="*/ 3777917 h 3789106"/>
                      <a:gd name="connsiteX5" fmla="*/ 3761767 w 4865883"/>
                      <a:gd name="connsiteY5" fmla="*/ 3642450 h 3789106"/>
                      <a:gd name="connsiteX6" fmla="*/ 4769300 w 4865883"/>
                      <a:gd name="connsiteY6" fmla="*/ 2880450 h 3789106"/>
                      <a:gd name="connsiteX7" fmla="*/ 4786234 w 4865883"/>
                      <a:gd name="connsiteY7" fmla="*/ 1686650 h 3789106"/>
                      <a:gd name="connsiteX8" fmla="*/ 4422167 w 4865883"/>
                      <a:gd name="connsiteY8" fmla="*/ 289650 h 3789106"/>
                      <a:gd name="connsiteX9" fmla="*/ 3389234 w 4865883"/>
                      <a:gd name="connsiteY9" fmla="*/ 10250 h 3789106"/>
                      <a:gd name="connsiteX10" fmla="*/ 1636634 w 4865883"/>
                      <a:gd name="connsiteY10" fmla="*/ 86450 h 3789106"/>
                      <a:gd name="connsiteX11" fmla="*/ 1220515 w 4865883"/>
                      <a:gd name="connsiteY11" fmla="*/ 263307 h 3789106"/>
                      <a:gd name="connsiteX0" fmla="*/ 300272 w 4861365"/>
                      <a:gd name="connsiteY0" fmla="*/ 900051 h 3789106"/>
                      <a:gd name="connsiteX1" fmla="*/ 141982 w 4861365"/>
                      <a:gd name="connsiteY1" fmla="*/ 1762850 h 3789106"/>
                      <a:gd name="connsiteX2" fmla="*/ 14982 w 4861365"/>
                      <a:gd name="connsiteY2" fmla="*/ 2804250 h 3789106"/>
                      <a:gd name="connsiteX3" fmla="*/ 506049 w 4861365"/>
                      <a:gd name="connsiteY3" fmla="*/ 3481583 h 3789106"/>
                      <a:gd name="connsiteX4" fmla="*/ 2123182 w 4861365"/>
                      <a:gd name="connsiteY4" fmla="*/ 3777917 h 3789106"/>
                      <a:gd name="connsiteX5" fmla="*/ 3757249 w 4861365"/>
                      <a:gd name="connsiteY5" fmla="*/ 3642450 h 3789106"/>
                      <a:gd name="connsiteX6" fmla="*/ 4764782 w 4861365"/>
                      <a:gd name="connsiteY6" fmla="*/ 2880450 h 3789106"/>
                      <a:gd name="connsiteX7" fmla="*/ 4781716 w 4861365"/>
                      <a:gd name="connsiteY7" fmla="*/ 1686650 h 3789106"/>
                      <a:gd name="connsiteX8" fmla="*/ 4417649 w 4861365"/>
                      <a:gd name="connsiteY8" fmla="*/ 289650 h 3789106"/>
                      <a:gd name="connsiteX9" fmla="*/ 3384716 w 4861365"/>
                      <a:gd name="connsiteY9" fmla="*/ 10250 h 3789106"/>
                      <a:gd name="connsiteX10" fmla="*/ 1632116 w 4861365"/>
                      <a:gd name="connsiteY10" fmla="*/ 86450 h 3789106"/>
                      <a:gd name="connsiteX11" fmla="*/ 1215997 w 4861365"/>
                      <a:gd name="connsiteY11" fmla="*/ 263307 h 3789106"/>
                      <a:gd name="connsiteX0" fmla="*/ 162891 w 4723984"/>
                      <a:gd name="connsiteY0" fmla="*/ 900051 h 3789106"/>
                      <a:gd name="connsiteX1" fmla="*/ 4601 w 4723984"/>
                      <a:gd name="connsiteY1" fmla="*/ 1762850 h 3789106"/>
                      <a:gd name="connsiteX2" fmla="*/ 226134 w 4723984"/>
                      <a:gd name="connsiteY2" fmla="*/ 2780324 h 3789106"/>
                      <a:gd name="connsiteX3" fmla="*/ 368668 w 4723984"/>
                      <a:gd name="connsiteY3" fmla="*/ 3481583 h 3789106"/>
                      <a:gd name="connsiteX4" fmla="*/ 1985801 w 4723984"/>
                      <a:gd name="connsiteY4" fmla="*/ 3777917 h 3789106"/>
                      <a:gd name="connsiteX5" fmla="*/ 3619868 w 4723984"/>
                      <a:gd name="connsiteY5" fmla="*/ 3642450 h 3789106"/>
                      <a:gd name="connsiteX6" fmla="*/ 4627401 w 4723984"/>
                      <a:gd name="connsiteY6" fmla="*/ 2880450 h 3789106"/>
                      <a:gd name="connsiteX7" fmla="*/ 4644335 w 4723984"/>
                      <a:gd name="connsiteY7" fmla="*/ 1686650 h 3789106"/>
                      <a:gd name="connsiteX8" fmla="*/ 4280268 w 4723984"/>
                      <a:gd name="connsiteY8" fmla="*/ 289650 h 3789106"/>
                      <a:gd name="connsiteX9" fmla="*/ 3247335 w 4723984"/>
                      <a:gd name="connsiteY9" fmla="*/ 10250 h 3789106"/>
                      <a:gd name="connsiteX10" fmla="*/ 1494735 w 4723984"/>
                      <a:gd name="connsiteY10" fmla="*/ 86450 h 3789106"/>
                      <a:gd name="connsiteX11" fmla="*/ 1078616 w 4723984"/>
                      <a:gd name="connsiteY11" fmla="*/ 263307 h 3789106"/>
                      <a:gd name="connsiteX0" fmla="*/ 162891 w 4723984"/>
                      <a:gd name="connsiteY0" fmla="*/ 900051 h 3793380"/>
                      <a:gd name="connsiteX1" fmla="*/ 4601 w 4723984"/>
                      <a:gd name="connsiteY1" fmla="*/ 1762850 h 3793380"/>
                      <a:gd name="connsiteX2" fmla="*/ 226134 w 4723984"/>
                      <a:gd name="connsiteY2" fmla="*/ 2780324 h 3793380"/>
                      <a:gd name="connsiteX3" fmla="*/ 872103 w 4723984"/>
                      <a:gd name="connsiteY3" fmla="*/ 3421764 h 3793380"/>
                      <a:gd name="connsiteX4" fmla="*/ 1985801 w 4723984"/>
                      <a:gd name="connsiteY4" fmla="*/ 3777917 h 3793380"/>
                      <a:gd name="connsiteX5" fmla="*/ 3619868 w 4723984"/>
                      <a:gd name="connsiteY5" fmla="*/ 3642450 h 3793380"/>
                      <a:gd name="connsiteX6" fmla="*/ 4627401 w 4723984"/>
                      <a:gd name="connsiteY6" fmla="*/ 2880450 h 3793380"/>
                      <a:gd name="connsiteX7" fmla="*/ 4644335 w 4723984"/>
                      <a:gd name="connsiteY7" fmla="*/ 1686650 h 3793380"/>
                      <a:gd name="connsiteX8" fmla="*/ 4280268 w 4723984"/>
                      <a:gd name="connsiteY8" fmla="*/ 289650 h 3793380"/>
                      <a:gd name="connsiteX9" fmla="*/ 3247335 w 4723984"/>
                      <a:gd name="connsiteY9" fmla="*/ 10250 h 3793380"/>
                      <a:gd name="connsiteX10" fmla="*/ 1494735 w 4723984"/>
                      <a:gd name="connsiteY10" fmla="*/ 86450 h 3793380"/>
                      <a:gd name="connsiteX11" fmla="*/ 1078616 w 4723984"/>
                      <a:gd name="connsiteY11" fmla="*/ 263307 h 3793380"/>
                      <a:gd name="connsiteX0" fmla="*/ 162891 w 4728574"/>
                      <a:gd name="connsiteY0" fmla="*/ 911499 h 3804828"/>
                      <a:gd name="connsiteX1" fmla="*/ 4601 w 4728574"/>
                      <a:gd name="connsiteY1" fmla="*/ 1774298 h 3804828"/>
                      <a:gd name="connsiteX2" fmla="*/ 226134 w 4728574"/>
                      <a:gd name="connsiteY2" fmla="*/ 2791772 h 3804828"/>
                      <a:gd name="connsiteX3" fmla="*/ 872103 w 4728574"/>
                      <a:gd name="connsiteY3" fmla="*/ 3433212 h 3804828"/>
                      <a:gd name="connsiteX4" fmla="*/ 1985801 w 4728574"/>
                      <a:gd name="connsiteY4" fmla="*/ 3789365 h 3804828"/>
                      <a:gd name="connsiteX5" fmla="*/ 3619868 w 4728574"/>
                      <a:gd name="connsiteY5" fmla="*/ 3653898 h 3804828"/>
                      <a:gd name="connsiteX6" fmla="*/ 4627401 w 4728574"/>
                      <a:gd name="connsiteY6" fmla="*/ 2891898 h 3804828"/>
                      <a:gd name="connsiteX7" fmla="*/ 4644335 w 4728574"/>
                      <a:gd name="connsiteY7" fmla="*/ 1698098 h 3804828"/>
                      <a:gd name="connsiteX8" fmla="*/ 4193135 w 4728574"/>
                      <a:gd name="connsiteY8" fmla="*/ 468591 h 3804828"/>
                      <a:gd name="connsiteX9" fmla="*/ 3247335 w 4728574"/>
                      <a:gd name="connsiteY9" fmla="*/ 21698 h 3804828"/>
                      <a:gd name="connsiteX10" fmla="*/ 1494735 w 4728574"/>
                      <a:gd name="connsiteY10" fmla="*/ 97898 h 3804828"/>
                      <a:gd name="connsiteX11" fmla="*/ 1078616 w 4728574"/>
                      <a:gd name="connsiteY11" fmla="*/ 274755 h 3804828"/>
                      <a:gd name="connsiteX0" fmla="*/ 162891 w 4728574"/>
                      <a:gd name="connsiteY0" fmla="*/ 948582 h 3841911"/>
                      <a:gd name="connsiteX1" fmla="*/ 4601 w 4728574"/>
                      <a:gd name="connsiteY1" fmla="*/ 1811381 h 3841911"/>
                      <a:gd name="connsiteX2" fmla="*/ 226134 w 4728574"/>
                      <a:gd name="connsiteY2" fmla="*/ 2828855 h 3841911"/>
                      <a:gd name="connsiteX3" fmla="*/ 872103 w 4728574"/>
                      <a:gd name="connsiteY3" fmla="*/ 3470295 h 3841911"/>
                      <a:gd name="connsiteX4" fmla="*/ 1985801 w 4728574"/>
                      <a:gd name="connsiteY4" fmla="*/ 3826448 h 3841911"/>
                      <a:gd name="connsiteX5" fmla="*/ 3619868 w 4728574"/>
                      <a:gd name="connsiteY5" fmla="*/ 3690981 h 3841911"/>
                      <a:gd name="connsiteX6" fmla="*/ 4627401 w 4728574"/>
                      <a:gd name="connsiteY6" fmla="*/ 2928981 h 3841911"/>
                      <a:gd name="connsiteX7" fmla="*/ 4644335 w 4728574"/>
                      <a:gd name="connsiteY7" fmla="*/ 1735181 h 3841911"/>
                      <a:gd name="connsiteX8" fmla="*/ 4193135 w 4728574"/>
                      <a:gd name="connsiteY8" fmla="*/ 505674 h 3841911"/>
                      <a:gd name="connsiteX9" fmla="*/ 3247335 w 4728574"/>
                      <a:gd name="connsiteY9" fmla="*/ 58781 h 3841911"/>
                      <a:gd name="connsiteX10" fmla="*/ 2793254 w 4728574"/>
                      <a:gd name="connsiteY10" fmla="*/ 39925 h 3841911"/>
                      <a:gd name="connsiteX11" fmla="*/ 1078616 w 4728574"/>
                      <a:gd name="connsiteY11" fmla="*/ 311838 h 3841911"/>
                      <a:gd name="connsiteX0" fmla="*/ 162891 w 4728574"/>
                      <a:gd name="connsiteY0" fmla="*/ 1021768 h 3915097"/>
                      <a:gd name="connsiteX1" fmla="*/ 4601 w 4728574"/>
                      <a:gd name="connsiteY1" fmla="*/ 1884567 h 3915097"/>
                      <a:gd name="connsiteX2" fmla="*/ 226134 w 4728574"/>
                      <a:gd name="connsiteY2" fmla="*/ 2902041 h 3915097"/>
                      <a:gd name="connsiteX3" fmla="*/ 872103 w 4728574"/>
                      <a:gd name="connsiteY3" fmla="*/ 3543481 h 3915097"/>
                      <a:gd name="connsiteX4" fmla="*/ 1985801 w 4728574"/>
                      <a:gd name="connsiteY4" fmla="*/ 3899634 h 3915097"/>
                      <a:gd name="connsiteX5" fmla="*/ 3619868 w 4728574"/>
                      <a:gd name="connsiteY5" fmla="*/ 3764167 h 3915097"/>
                      <a:gd name="connsiteX6" fmla="*/ 4627401 w 4728574"/>
                      <a:gd name="connsiteY6" fmla="*/ 3002167 h 3915097"/>
                      <a:gd name="connsiteX7" fmla="*/ 4644335 w 4728574"/>
                      <a:gd name="connsiteY7" fmla="*/ 1808367 h 3915097"/>
                      <a:gd name="connsiteX8" fmla="*/ 4193135 w 4728574"/>
                      <a:gd name="connsiteY8" fmla="*/ 578860 h 3915097"/>
                      <a:gd name="connsiteX9" fmla="*/ 3247335 w 4728574"/>
                      <a:gd name="connsiteY9" fmla="*/ 131967 h 3915097"/>
                      <a:gd name="connsiteX10" fmla="*/ 2646398 w 4728574"/>
                      <a:gd name="connsiteY10" fmla="*/ 18055 h 3915097"/>
                      <a:gd name="connsiteX11" fmla="*/ 1078616 w 4728574"/>
                      <a:gd name="connsiteY11" fmla="*/ 385024 h 3915097"/>
                      <a:gd name="connsiteX0" fmla="*/ 162891 w 4728574"/>
                      <a:gd name="connsiteY0" fmla="*/ 1003714 h 3897043"/>
                      <a:gd name="connsiteX1" fmla="*/ 4601 w 4728574"/>
                      <a:gd name="connsiteY1" fmla="*/ 1866513 h 3897043"/>
                      <a:gd name="connsiteX2" fmla="*/ 226134 w 4728574"/>
                      <a:gd name="connsiteY2" fmla="*/ 2883987 h 3897043"/>
                      <a:gd name="connsiteX3" fmla="*/ 872103 w 4728574"/>
                      <a:gd name="connsiteY3" fmla="*/ 3525427 h 3897043"/>
                      <a:gd name="connsiteX4" fmla="*/ 1985801 w 4728574"/>
                      <a:gd name="connsiteY4" fmla="*/ 3881580 h 3897043"/>
                      <a:gd name="connsiteX5" fmla="*/ 3619868 w 4728574"/>
                      <a:gd name="connsiteY5" fmla="*/ 3746113 h 3897043"/>
                      <a:gd name="connsiteX6" fmla="*/ 4627401 w 4728574"/>
                      <a:gd name="connsiteY6" fmla="*/ 2984113 h 3897043"/>
                      <a:gd name="connsiteX7" fmla="*/ 4644335 w 4728574"/>
                      <a:gd name="connsiteY7" fmla="*/ 1790313 h 3897043"/>
                      <a:gd name="connsiteX8" fmla="*/ 4193135 w 4728574"/>
                      <a:gd name="connsiteY8" fmla="*/ 560806 h 3897043"/>
                      <a:gd name="connsiteX9" fmla="*/ 3247335 w 4728574"/>
                      <a:gd name="connsiteY9" fmla="*/ 113913 h 3897043"/>
                      <a:gd name="connsiteX10" fmla="*/ 2646398 w 4728574"/>
                      <a:gd name="connsiteY10" fmla="*/ 1 h 3897043"/>
                      <a:gd name="connsiteX11" fmla="*/ 1078616 w 4728574"/>
                      <a:gd name="connsiteY11" fmla="*/ 366970 h 3897043"/>
                      <a:gd name="connsiteX0" fmla="*/ 162891 w 4728574"/>
                      <a:gd name="connsiteY0" fmla="*/ 1003712 h 3897041"/>
                      <a:gd name="connsiteX1" fmla="*/ 4601 w 4728574"/>
                      <a:gd name="connsiteY1" fmla="*/ 1866511 h 3897041"/>
                      <a:gd name="connsiteX2" fmla="*/ 226134 w 4728574"/>
                      <a:gd name="connsiteY2" fmla="*/ 2883985 h 3897041"/>
                      <a:gd name="connsiteX3" fmla="*/ 872103 w 4728574"/>
                      <a:gd name="connsiteY3" fmla="*/ 3525425 h 3897041"/>
                      <a:gd name="connsiteX4" fmla="*/ 1985801 w 4728574"/>
                      <a:gd name="connsiteY4" fmla="*/ 3881578 h 3897041"/>
                      <a:gd name="connsiteX5" fmla="*/ 3619868 w 4728574"/>
                      <a:gd name="connsiteY5" fmla="*/ 3746111 h 3897041"/>
                      <a:gd name="connsiteX6" fmla="*/ 4627401 w 4728574"/>
                      <a:gd name="connsiteY6" fmla="*/ 2984111 h 3897041"/>
                      <a:gd name="connsiteX7" fmla="*/ 4644335 w 4728574"/>
                      <a:gd name="connsiteY7" fmla="*/ 1790311 h 3897041"/>
                      <a:gd name="connsiteX8" fmla="*/ 4193135 w 4728574"/>
                      <a:gd name="connsiteY8" fmla="*/ 560804 h 3897041"/>
                      <a:gd name="connsiteX9" fmla="*/ 3247335 w 4728574"/>
                      <a:gd name="connsiteY9" fmla="*/ 113911 h 3897041"/>
                      <a:gd name="connsiteX10" fmla="*/ 2646398 w 4728574"/>
                      <a:gd name="connsiteY10" fmla="*/ -1 h 3897041"/>
                      <a:gd name="connsiteX11" fmla="*/ 2108650 w 4728574"/>
                      <a:gd name="connsiteY11" fmla="*/ 166298 h 3897041"/>
                      <a:gd name="connsiteX0" fmla="*/ 162891 w 4728574"/>
                      <a:gd name="connsiteY0" fmla="*/ 1003714 h 3897043"/>
                      <a:gd name="connsiteX1" fmla="*/ 4601 w 4728574"/>
                      <a:gd name="connsiteY1" fmla="*/ 1866513 h 3897043"/>
                      <a:gd name="connsiteX2" fmla="*/ 226134 w 4728574"/>
                      <a:gd name="connsiteY2" fmla="*/ 2883987 h 3897043"/>
                      <a:gd name="connsiteX3" fmla="*/ 872103 w 4728574"/>
                      <a:gd name="connsiteY3" fmla="*/ 3525427 h 3897043"/>
                      <a:gd name="connsiteX4" fmla="*/ 1985801 w 4728574"/>
                      <a:gd name="connsiteY4" fmla="*/ 3881580 h 3897043"/>
                      <a:gd name="connsiteX5" fmla="*/ 3619868 w 4728574"/>
                      <a:gd name="connsiteY5" fmla="*/ 3746113 h 3897043"/>
                      <a:gd name="connsiteX6" fmla="*/ 4627401 w 4728574"/>
                      <a:gd name="connsiteY6" fmla="*/ 2984113 h 3897043"/>
                      <a:gd name="connsiteX7" fmla="*/ 4644335 w 4728574"/>
                      <a:gd name="connsiteY7" fmla="*/ 1790313 h 3897043"/>
                      <a:gd name="connsiteX8" fmla="*/ 4193135 w 4728574"/>
                      <a:gd name="connsiteY8" fmla="*/ 560806 h 3897043"/>
                      <a:gd name="connsiteX9" fmla="*/ 3247335 w 4728574"/>
                      <a:gd name="connsiteY9" fmla="*/ 113913 h 3897043"/>
                      <a:gd name="connsiteX10" fmla="*/ 2646398 w 4728574"/>
                      <a:gd name="connsiteY10" fmla="*/ 1 h 3897043"/>
                      <a:gd name="connsiteX11" fmla="*/ 2327915 w 4728574"/>
                      <a:gd name="connsiteY11" fmla="*/ 122403 h 3897043"/>
                      <a:gd name="connsiteX0" fmla="*/ 162891 w 4728574"/>
                      <a:gd name="connsiteY0" fmla="*/ 1003714 h 3897043"/>
                      <a:gd name="connsiteX1" fmla="*/ 4601 w 4728574"/>
                      <a:gd name="connsiteY1" fmla="*/ 1866513 h 3897043"/>
                      <a:gd name="connsiteX2" fmla="*/ 226134 w 4728574"/>
                      <a:gd name="connsiteY2" fmla="*/ 2883987 h 3897043"/>
                      <a:gd name="connsiteX3" fmla="*/ 872103 w 4728574"/>
                      <a:gd name="connsiteY3" fmla="*/ 3525427 h 3897043"/>
                      <a:gd name="connsiteX4" fmla="*/ 1985801 w 4728574"/>
                      <a:gd name="connsiteY4" fmla="*/ 3881580 h 3897043"/>
                      <a:gd name="connsiteX5" fmla="*/ 3619868 w 4728574"/>
                      <a:gd name="connsiteY5" fmla="*/ 3746113 h 3897043"/>
                      <a:gd name="connsiteX6" fmla="*/ 4627401 w 4728574"/>
                      <a:gd name="connsiteY6" fmla="*/ 2984113 h 3897043"/>
                      <a:gd name="connsiteX7" fmla="*/ 4644335 w 4728574"/>
                      <a:gd name="connsiteY7" fmla="*/ 1790313 h 3897043"/>
                      <a:gd name="connsiteX8" fmla="*/ 4193135 w 4728574"/>
                      <a:gd name="connsiteY8" fmla="*/ 560806 h 3897043"/>
                      <a:gd name="connsiteX9" fmla="*/ 3247335 w 4728574"/>
                      <a:gd name="connsiteY9" fmla="*/ 113913 h 3897043"/>
                      <a:gd name="connsiteX10" fmla="*/ 2646398 w 4728574"/>
                      <a:gd name="connsiteY10" fmla="*/ 1 h 3897043"/>
                      <a:gd name="connsiteX11" fmla="*/ 2430862 w 4728574"/>
                      <a:gd name="connsiteY11" fmla="*/ 57659 h 38970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728574" h="3897043">
                        <a:moveTo>
                          <a:pt x="162891" y="1003714"/>
                        </a:moveTo>
                        <a:cubicBezTo>
                          <a:pt x="-13498" y="1227375"/>
                          <a:pt x="-5939" y="1553134"/>
                          <a:pt x="4601" y="1866513"/>
                        </a:cubicBezTo>
                        <a:cubicBezTo>
                          <a:pt x="15142" y="2179892"/>
                          <a:pt x="81550" y="2607501"/>
                          <a:pt x="226134" y="2883987"/>
                        </a:cubicBezTo>
                        <a:cubicBezTo>
                          <a:pt x="370718" y="3160473"/>
                          <a:pt x="578825" y="3359162"/>
                          <a:pt x="872103" y="3525427"/>
                        </a:cubicBezTo>
                        <a:cubicBezTo>
                          <a:pt x="1165381" y="3691692"/>
                          <a:pt x="1527840" y="3844799"/>
                          <a:pt x="1985801" y="3881580"/>
                        </a:cubicBezTo>
                        <a:cubicBezTo>
                          <a:pt x="2443762" y="3918361"/>
                          <a:pt x="3179601" y="3895691"/>
                          <a:pt x="3619868" y="3746113"/>
                        </a:cubicBezTo>
                        <a:cubicBezTo>
                          <a:pt x="4060135" y="3596535"/>
                          <a:pt x="4456657" y="3310080"/>
                          <a:pt x="4627401" y="2984113"/>
                        </a:cubicBezTo>
                        <a:cubicBezTo>
                          <a:pt x="4798146" y="2658146"/>
                          <a:pt x="4716713" y="2194197"/>
                          <a:pt x="4644335" y="1790313"/>
                        </a:cubicBezTo>
                        <a:cubicBezTo>
                          <a:pt x="4571957" y="1386429"/>
                          <a:pt x="4425968" y="840206"/>
                          <a:pt x="4193135" y="560806"/>
                        </a:cubicBezTo>
                        <a:cubicBezTo>
                          <a:pt x="3960302" y="281406"/>
                          <a:pt x="3505125" y="207381"/>
                          <a:pt x="3247335" y="113913"/>
                        </a:cubicBezTo>
                        <a:cubicBezTo>
                          <a:pt x="2989546" y="20445"/>
                          <a:pt x="3095423" y="60445"/>
                          <a:pt x="2646398" y="1"/>
                        </a:cubicBezTo>
                        <a:cubicBezTo>
                          <a:pt x="2540237" y="40802"/>
                          <a:pt x="2537023" y="16858"/>
                          <a:pt x="2430862" y="57659"/>
                        </a:cubicBezTo>
                      </a:path>
                    </a:pathLst>
                  </a:custGeom>
                  <a:noFill/>
                  <a:ln w="57150">
                    <a:solidFill>
                      <a:srgbClr val="B7807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50" b="1"/>
                  </a:p>
                </p:txBody>
              </p:sp>
              <p:sp>
                <p:nvSpPr>
                  <p:cNvPr id="17" name="자유형: 도형 16">
                    <a:extLst>
                      <a:ext uri="{FF2B5EF4-FFF2-40B4-BE49-F238E27FC236}">
                        <a16:creationId xmlns:a16="http://schemas.microsoft.com/office/drawing/2014/main" id="{70F680D8-C5BF-4BC3-C41A-1D4B0E42176A}"/>
                      </a:ext>
                    </a:extLst>
                  </p:cNvPr>
                  <p:cNvSpPr/>
                  <p:nvPr/>
                </p:nvSpPr>
                <p:spPr>
                  <a:xfrm>
                    <a:off x="13565661" y="1616507"/>
                    <a:ext cx="6045260" cy="2027432"/>
                  </a:xfrm>
                  <a:custGeom>
                    <a:avLst/>
                    <a:gdLst>
                      <a:gd name="connsiteX0" fmla="*/ 3396277 w 4694735"/>
                      <a:gd name="connsiteY0" fmla="*/ 510198 h 4083152"/>
                      <a:gd name="connsiteX1" fmla="*/ 2312544 w 4694735"/>
                      <a:gd name="connsiteY1" fmla="*/ 112265 h 4083152"/>
                      <a:gd name="connsiteX2" fmla="*/ 1220344 w 4694735"/>
                      <a:gd name="connsiteY2" fmla="*/ 86865 h 4083152"/>
                      <a:gd name="connsiteX3" fmla="*/ 424477 w 4694735"/>
                      <a:gd name="connsiteY3" fmla="*/ 1153665 h 4083152"/>
                      <a:gd name="connsiteX4" fmla="*/ 1144 w 4694735"/>
                      <a:gd name="connsiteY4" fmla="*/ 2313598 h 4083152"/>
                      <a:gd name="connsiteX5" fmla="*/ 543010 w 4694735"/>
                      <a:gd name="connsiteY5" fmla="*/ 3507398 h 4083152"/>
                      <a:gd name="connsiteX6" fmla="*/ 2397210 w 4694735"/>
                      <a:gd name="connsiteY6" fmla="*/ 4083131 h 4083152"/>
                      <a:gd name="connsiteX7" fmla="*/ 4192144 w 4694735"/>
                      <a:gd name="connsiteY7" fmla="*/ 3524331 h 4083152"/>
                      <a:gd name="connsiteX8" fmla="*/ 4691677 w 4694735"/>
                      <a:gd name="connsiteY8" fmla="*/ 2389798 h 4083152"/>
                      <a:gd name="connsiteX9" fmla="*/ 4386877 w 4694735"/>
                      <a:gd name="connsiteY9" fmla="*/ 1187531 h 4083152"/>
                      <a:gd name="connsiteX10" fmla="*/ 4073610 w 4694735"/>
                      <a:gd name="connsiteY10" fmla="*/ 1052065 h 4083152"/>
                      <a:gd name="connsiteX0" fmla="*/ 3396399 w 4694857"/>
                      <a:gd name="connsiteY0" fmla="*/ 402589 h 3975543"/>
                      <a:gd name="connsiteX1" fmla="*/ 2312666 w 4694857"/>
                      <a:gd name="connsiteY1" fmla="*/ 4656 h 3975543"/>
                      <a:gd name="connsiteX2" fmla="*/ 1372866 w 4694857"/>
                      <a:gd name="connsiteY2" fmla="*/ 241723 h 3975543"/>
                      <a:gd name="connsiteX3" fmla="*/ 424599 w 4694857"/>
                      <a:gd name="connsiteY3" fmla="*/ 1046056 h 3975543"/>
                      <a:gd name="connsiteX4" fmla="*/ 1266 w 4694857"/>
                      <a:gd name="connsiteY4" fmla="*/ 2205989 h 3975543"/>
                      <a:gd name="connsiteX5" fmla="*/ 543132 w 4694857"/>
                      <a:gd name="connsiteY5" fmla="*/ 3399789 h 3975543"/>
                      <a:gd name="connsiteX6" fmla="*/ 2397332 w 4694857"/>
                      <a:gd name="connsiteY6" fmla="*/ 3975522 h 3975543"/>
                      <a:gd name="connsiteX7" fmla="*/ 4192266 w 4694857"/>
                      <a:gd name="connsiteY7" fmla="*/ 3416722 h 3975543"/>
                      <a:gd name="connsiteX8" fmla="*/ 4691799 w 4694857"/>
                      <a:gd name="connsiteY8" fmla="*/ 2282189 h 3975543"/>
                      <a:gd name="connsiteX9" fmla="*/ 4386999 w 4694857"/>
                      <a:gd name="connsiteY9" fmla="*/ 1079922 h 3975543"/>
                      <a:gd name="connsiteX10" fmla="*/ 4073732 w 4694857"/>
                      <a:gd name="connsiteY10" fmla="*/ 944456 h 3975543"/>
                      <a:gd name="connsiteX0" fmla="*/ 3396399 w 4694857"/>
                      <a:gd name="connsiteY0" fmla="*/ 402589 h 3975543"/>
                      <a:gd name="connsiteX1" fmla="*/ 2312666 w 4694857"/>
                      <a:gd name="connsiteY1" fmla="*/ 4656 h 3975543"/>
                      <a:gd name="connsiteX2" fmla="*/ 1372866 w 4694857"/>
                      <a:gd name="connsiteY2" fmla="*/ 241723 h 3975543"/>
                      <a:gd name="connsiteX3" fmla="*/ 424599 w 4694857"/>
                      <a:gd name="connsiteY3" fmla="*/ 1046056 h 3975543"/>
                      <a:gd name="connsiteX4" fmla="*/ 1266 w 4694857"/>
                      <a:gd name="connsiteY4" fmla="*/ 2205989 h 3975543"/>
                      <a:gd name="connsiteX5" fmla="*/ 543132 w 4694857"/>
                      <a:gd name="connsiteY5" fmla="*/ 3399789 h 3975543"/>
                      <a:gd name="connsiteX6" fmla="*/ 2397332 w 4694857"/>
                      <a:gd name="connsiteY6" fmla="*/ 3975522 h 3975543"/>
                      <a:gd name="connsiteX7" fmla="*/ 4192266 w 4694857"/>
                      <a:gd name="connsiteY7" fmla="*/ 3416722 h 3975543"/>
                      <a:gd name="connsiteX8" fmla="*/ 4691799 w 4694857"/>
                      <a:gd name="connsiteY8" fmla="*/ 2282189 h 3975543"/>
                      <a:gd name="connsiteX9" fmla="*/ 4386999 w 4694857"/>
                      <a:gd name="connsiteY9" fmla="*/ 1079922 h 3975543"/>
                      <a:gd name="connsiteX10" fmla="*/ 4132999 w 4694857"/>
                      <a:gd name="connsiteY10" fmla="*/ 817456 h 3975543"/>
                      <a:gd name="connsiteX0" fmla="*/ 3396399 w 4694857"/>
                      <a:gd name="connsiteY0" fmla="*/ 402589 h 3975543"/>
                      <a:gd name="connsiteX1" fmla="*/ 2312666 w 4694857"/>
                      <a:gd name="connsiteY1" fmla="*/ 4656 h 3975543"/>
                      <a:gd name="connsiteX2" fmla="*/ 1372866 w 4694857"/>
                      <a:gd name="connsiteY2" fmla="*/ 241723 h 3975543"/>
                      <a:gd name="connsiteX3" fmla="*/ 424599 w 4694857"/>
                      <a:gd name="connsiteY3" fmla="*/ 1046056 h 3975543"/>
                      <a:gd name="connsiteX4" fmla="*/ 1266 w 4694857"/>
                      <a:gd name="connsiteY4" fmla="*/ 2205989 h 3975543"/>
                      <a:gd name="connsiteX5" fmla="*/ 543132 w 4694857"/>
                      <a:gd name="connsiteY5" fmla="*/ 3399789 h 3975543"/>
                      <a:gd name="connsiteX6" fmla="*/ 2397332 w 4694857"/>
                      <a:gd name="connsiteY6" fmla="*/ 3975522 h 3975543"/>
                      <a:gd name="connsiteX7" fmla="*/ 4192266 w 4694857"/>
                      <a:gd name="connsiteY7" fmla="*/ 3416722 h 3975543"/>
                      <a:gd name="connsiteX8" fmla="*/ 4691799 w 4694857"/>
                      <a:gd name="connsiteY8" fmla="*/ 2282189 h 3975543"/>
                      <a:gd name="connsiteX9" fmla="*/ 4386999 w 4694857"/>
                      <a:gd name="connsiteY9" fmla="*/ 1079922 h 3975543"/>
                      <a:gd name="connsiteX10" fmla="*/ 4132999 w 4694857"/>
                      <a:gd name="connsiteY10" fmla="*/ 817456 h 3975543"/>
                      <a:gd name="connsiteX0" fmla="*/ 3396399 w 4694857"/>
                      <a:gd name="connsiteY0" fmla="*/ 237723 h 3810677"/>
                      <a:gd name="connsiteX1" fmla="*/ 2302789 w 4694857"/>
                      <a:gd name="connsiteY1" fmla="*/ 50718 h 3810677"/>
                      <a:gd name="connsiteX2" fmla="*/ 1372866 w 4694857"/>
                      <a:gd name="connsiteY2" fmla="*/ 76857 h 3810677"/>
                      <a:gd name="connsiteX3" fmla="*/ 424599 w 4694857"/>
                      <a:gd name="connsiteY3" fmla="*/ 881190 h 3810677"/>
                      <a:gd name="connsiteX4" fmla="*/ 1266 w 4694857"/>
                      <a:gd name="connsiteY4" fmla="*/ 2041123 h 3810677"/>
                      <a:gd name="connsiteX5" fmla="*/ 543132 w 4694857"/>
                      <a:gd name="connsiteY5" fmla="*/ 3234923 h 3810677"/>
                      <a:gd name="connsiteX6" fmla="*/ 2397332 w 4694857"/>
                      <a:gd name="connsiteY6" fmla="*/ 3810656 h 3810677"/>
                      <a:gd name="connsiteX7" fmla="*/ 4192266 w 4694857"/>
                      <a:gd name="connsiteY7" fmla="*/ 3251856 h 3810677"/>
                      <a:gd name="connsiteX8" fmla="*/ 4691799 w 4694857"/>
                      <a:gd name="connsiteY8" fmla="*/ 2117323 h 3810677"/>
                      <a:gd name="connsiteX9" fmla="*/ 4386999 w 4694857"/>
                      <a:gd name="connsiteY9" fmla="*/ 915056 h 3810677"/>
                      <a:gd name="connsiteX10" fmla="*/ 4132999 w 4694857"/>
                      <a:gd name="connsiteY10" fmla="*/ 652590 h 3810677"/>
                      <a:gd name="connsiteX0" fmla="*/ 3396350 w 4694808"/>
                      <a:gd name="connsiteY0" fmla="*/ 192461 h 3765415"/>
                      <a:gd name="connsiteX1" fmla="*/ 2302740 w 4694808"/>
                      <a:gd name="connsiteY1" fmla="*/ 5456 h 3765415"/>
                      <a:gd name="connsiteX2" fmla="*/ 1313559 w 4694808"/>
                      <a:gd name="connsiteY2" fmla="*/ 125341 h 3765415"/>
                      <a:gd name="connsiteX3" fmla="*/ 424550 w 4694808"/>
                      <a:gd name="connsiteY3" fmla="*/ 835928 h 3765415"/>
                      <a:gd name="connsiteX4" fmla="*/ 1217 w 4694808"/>
                      <a:gd name="connsiteY4" fmla="*/ 1995861 h 3765415"/>
                      <a:gd name="connsiteX5" fmla="*/ 543083 w 4694808"/>
                      <a:gd name="connsiteY5" fmla="*/ 3189661 h 3765415"/>
                      <a:gd name="connsiteX6" fmla="*/ 2397283 w 4694808"/>
                      <a:gd name="connsiteY6" fmla="*/ 3765394 h 3765415"/>
                      <a:gd name="connsiteX7" fmla="*/ 4192217 w 4694808"/>
                      <a:gd name="connsiteY7" fmla="*/ 3206594 h 3765415"/>
                      <a:gd name="connsiteX8" fmla="*/ 4691750 w 4694808"/>
                      <a:gd name="connsiteY8" fmla="*/ 2072061 h 3765415"/>
                      <a:gd name="connsiteX9" fmla="*/ 4386950 w 4694808"/>
                      <a:gd name="connsiteY9" fmla="*/ 869794 h 3765415"/>
                      <a:gd name="connsiteX10" fmla="*/ 4132950 w 4694808"/>
                      <a:gd name="connsiteY10" fmla="*/ 607328 h 3765415"/>
                      <a:gd name="connsiteX0" fmla="*/ 3396350 w 4724349"/>
                      <a:gd name="connsiteY0" fmla="*/ 192460 h 3765414"/>
                      <a:gd name="connsiteX1" fmla="*/ 2302740 w 4724349"/>
                      <a:gd name="connsiteY1" fmla="*/ 5455 h 3765414"/>
                      <a:gd name="connsiteX2" fmla="*/ 1313559 w 4724349"/>
                      <a:gd name="connsiteY2" fmla="*/ 125340 h 3765414"/>
                      <a:gd name="connsiteX3" fmla="*/ 424550 w 4724349"/>
                      <a:gd name="connsiteY3" fmla="*/ 835927 h 3765414"/>
                      <a:gd name="connsiteX4" fmla="*/ 1217 w 4724349"/>
                      <a:gd name="connsiteY4" fmla="*/ 1995860 h 3765414"/>
                      <a:gd name="connsiteX5" fmla="*/ 543083 w 4724349"/>
                      <a:gd name="connsiteY5" fmla="*/ 3189660 h 3765414"/>
                      <a:gd name="connsiteX6" fmla="*/ 2397283 w 4724349"/>
                      <a:gd name="connsiteY6" fmla="*/ 3765393 h 3765414"/>
                      <a:gd name="connsiteX7" fmla="*/ 4192217 w 4724349"/>
                      <a:gd name="connsiteY7" fmla="*/ 3206593 h 3765414"/>
                      <a:gd name="connsiteX8" fmla="*/ 4691750 w 4724349"/>
                      <a:gd name="connsiteY8" fmla="*/ 2072060 h 3765414"/>
                      <a:gd name="connsiteX9" fmla="*/ 4609761 w 4724349"/>
                      <a:gd name="connsiteY9" fmla="*/ 1392908 h 3765414"/>
                      <a:gd name="connsiteX10" fmla="*/ 4132950 w 4724349"/>
                      <a:gd name="connsiteY10" fmla="*/ 607327 h 3765414"/>
                      <a:gd name="connsiteX0" fmla="*/ 3396350 w 4724348"/>
                      <a:gd name="connsiteY0" fmla="*/ 192460 h 3765414"/>
                      <a:gd name="connsiteX1" fmla="*/ 2302740 w 4724348"/>
                      <a:gd name="connsiteY1" fmla="*/ 5455 h 3765414"/>
                      <a:gd name="connsiteX2" fmla="*/ 1313559 w 4724348"/>
                      <a:gd name="connsiteY2" fmla="*/ 125340 h 3765414"/>
                      <a:gd name="connsiteX3" fmla="*/ 424550 w 4724348"/>
                      <a:gd name="connsiteY3" fmla="*/ 835927 h 3765414"/>
                      <a:gd name="connsiteX4" fmla="*/ 1217 w 4724348"/>
                      <a:gd name="connsiteY4" fmla="*/ 1995860 h 3765414"/>
                      <a:gd name="connsiteX5" fmla="*/ 543083 w 4724348"/>
                      <a:gd name="connsiteY5" fmla="*/ 3189660 h 3765414"/>
                      <a:gd name="connsiteX6" fmla="*/ 2397283 w 4724348"/>
                      <a:gd name="connsiteY6" fmla="*/ 3765393 h 3765414"/>
                      <a:gd name="connsiteX7" fmla="*/ 4192217 w 4724348"/>
                      <a:gd name="connsiteY7" fmla="*/ 3206593 h 3765414"/>
                      <a:gd name="connsiteX8" fmla="*/ 4691750 w 4724348"/>
                      <a:gd name="connsiteY8" fmla="*/ 2072060 h 3765414"/>
                      <a:gd name="connsiteX9" fmla="*/ 4609761 w 4724348"/>
                      <a:gd name="connsiteY9" fmla="*/ 1392908 h 3765414"/>
                      <a:gd name="connsiteX10" fmla="*/ 4334541 w 4724348"/>
                      <a:gd name="connsiteY10" fmla="*/ 738105 h 3765414"/>
                      <a:gd name="connsiteX0" fmla="*/ 3131100 w 4724348"/>
                      <a:gd name="connsiteY0" fmla="*/ 130384 h 3762783"/>
                      <a:gd name="connsiteX1" fmla="*/ 2302740 w 4724348"/>
                      <a:gd name="connsiteY1" fmla="*/ 2824 h 3762783"/>
                      <a:gd name="connsiteX2" fmla="*/ 1313559 w 4724348"/>
                      <a:gd name="connsiteY2" fmla="*/ 122709 h 3762783"/>
                      <a:gd name="connsiteX3" fmla="*/ 424550 w 4724348"/>
                      <a:gd name="connsiteY3" fmla="*/ 833296 h 3762783"/>
                      <a:gd name="connsiteX4" fmla="*/ 1217 w 4724348"/>
                      <a:gd name="connsiteY4" fmla="*/ 1993229 h 3762783"/>
                      <a:gd name="connsiteX5" fmla="*/ 543083 w 4724348"/>
                      <a:gd name="connsiteY5" fmla="*/ 3187029 h 3762783"/>
                      <a:gd name="connsiteX6" fmla="*/ 2397283 w 4724348"/>
                      <a:gd name="connsiteY6" fmla="*/ 3762762 h 3762783"/>
                      <a:gd name="connsiteX7" fmla="*/ 4192217 w 4724348"/>
                      <a:gd name="connsiteY7" fmla="*/ 3203962 h 3762783"/>
                      <a:gd name="connsiteX8" fmla="*/ 4691750 w 4724348"/>
                      <a:gd name="connsiteY8" fmla="*/ 2069429 h 3762783"/>
                      <a:gd name="connsiteX9" fmla="*/ 4609761 w 4724348"/>
                      <a:gd name="connsiteY9" fmla="*/ 1390277 h 3762783"/>
                      <a:gd name="connsiteX10" fmla="*/ 4334541 w 4724348"/>
                      <a:gd name="connsiteY10" fmla="*/ 735474 h 3762783"/>
                      <a:gd name="connsiteX0" fmla="*/ 3131100 w 4724348"/>
                      <a:gd name="connsiteY0" fmla="*/ 130383 h 3762782"/>
                      <a:gd name="connsiteX1" fmla="*/ 2302740 w 4724348"/>
                      <a:gd name="connsiteY1" fmla="*/ 2823 h 3762782"/>
                      <a:gd name="connsiteX2" fmla="*/ 1313559 w 4724348"/>
                      <a:gd name="connsiteY2" fmla="*/ 122708 h 3762782"/>
                      <a:gd name="connsiteX3" fmla="*/ 424550 w 4724348"/>
                      <a:gd name="connsiteY3" fmla="*/ 833295 h 3762782"/>
                      <a:gd name="connsiteX4" fmla="*/ 1217 w 4724348"/>
                      <a:gd name="connsiteY4" fmla="*/ 1993228 h 3762782"/>
                      <a:gd name="connsiteX5" fmla="*/ 543083 w 4724348"/>
                      <a:gd name="connsiteY5" fmla="*/ 3187028 h 3762782"/>
                      <a:gd name="connsiteX6" fmla="*/ 2397283 w 4724348"/>
                      <a:gd name="connsiteY6" fmla="*/ 3762761 h 3762782"/>
                      <a:gd name="connsiteX7" fmla="*/ 4192217 w 4724348"/>
                      <a:gd name="connsiteY7" fmla="*/ 3203961 h 3762782"/>
                      <a:gd name="connsiteX8" fmla="*/ 4691750 w 4724348"/>
                      <a:gd name="connsiteY8" fmla="*/ 2069428 h 3762782"/>
                      <a:gd name="connsiteX9" fmla="*/ 4609761 w 4724348"/>
                      <a:gd name="connsiteY9" fmla="*/ 1390276 h 3762782"/>
                      <a:gd name="connsiteX10" fmla="*/ 4302712 w 4724348"/>
                      <a:gd name="connsiteY10" fmla="*/ 759252 h 3762782"/>
                      <a:gd name="connsiteX0" fmla="*/ 3131100 w 4708420"/>
                      <a:gd name="connsiteY0" fmla="*/ 130383 h 3762782"/>
                      <a:gd name="connsiteX1" fmla="*/ 2302740 w 4708420"/>
                      <a:gd name="connsiteY1" fmla="*/ 2823 h 3762782"/>
                      <a:gd name="connsiteX2" fmla="*/ 1313559 w 4708420"/>
                      <a:gd name="connsiteY2" fmla="*/ 122708 h 3762782"/>
                      <a:gd name="connsiteX3" fmla="*/ 424550 w 4708420"/>
                      <a:gd name="connsiteY3" fmla="*/ 833295 h 3762782"/>
                      <a:gd name="connsiteX4" fmla="*/ 1217 w 4708420"/>
                      <a:gd name="connsiteY4" fmla="*/ 1993228 h 3762782"/>
                      <a:gd name="connsiteX5" fmla="*/ 543083 w 4708420"/>
                      <a:gd name="connsiteY5" fmla="*/ 3187028 h 3762782"/>
                      <a:gd name="connsiteX6" fmla="*/ 2397283 w 4708420"/>
                      <a:gd name="connsiteY6" fmla="*/ 3762761 h 3762782"/>
                      <a:gd name="connsiteX7" fmla="*/ 4192217 w 4708420"/>
                      <a:gd name="connsiteY7" fmla="*/ 3203961 h 3762782"/>
                      <a:gd name="connsiteX8" fmla="*/ 4691750 w 4708420"/>
                      <a:gd name="connsiteY8" fmla="*/ 2069428 h 3762782"/>
                      <a:gd name="connsiteX9" fmla="*/ 4541816 w 4708420"/>
                      <a:gd name="connsiteY9" fmla="*/ 1353432 h 3762782"/>
                      <a:gd name="connsiteX10" fmla="*/ 4302712 w 4708420"/>
                      <a:gd name="connsiteY10" fmla="*/ 759252 h 3762782"/>
                      <a:gd name="connsiteX0" fmla="*/ 3131100 w 4682853"/>
                      <a:gd name="connsiteY0" fmla="*/ 130383 h 3762782"/>
                      <a:gd name="connsiteX1" fmla="*/ 2302740 w 4682853"/>
                      <a:gd name="connsiteY1" fmla="*/ 2823 h 3762782"/>
                      <a:gd name="connsiteX2" fmla="*/ 1313559 w 4682853"/>
                      <a:gd name="connsiteY2" fmla="*/ 122708 h 3762782"/>
                      <a:gd name="connsiteX3" fmla="*/ 424550 w 4682853"/>
                      <a:gd name="connsiteY3" fmla="*/ 833295 h 3762782"/>
                      <a:gd name="connsiteX4" fmla="*/ 1217 w 4682853"/>
                      <a:gd name="connsiteY4" fmla="*/ 1993228 h 3762782"/>
                      <a:gd name="connsiteX5" fmla="*/ 543083 w 4682853"/>
                      <a:gd name="connsiteY5" fmla="*/ 3187028 h 3762782"/>
                      <a:gd name="connsiteX6" fmla="*/ 2397283 w 4682853"/>
                      <a:gd name="connsiteY6" fmla="*/ 3762761 h 3762782"/>
                      <a:gd name="connsiteX7" fmla="*/ 4192217 w 4682853"/>
                      <a:gd name="connsiteY7" fmla="*/ 3203961 h 3762782"/>
                      <a:gd name="connsiteX8" fmla="*/ 4662630 w 4682853"/>
                      <a:gd name="connsiteY8" fmla="*/ 2069428 h 3762782"/>
                      <a:gd name="connsiteX9" fmla="*/ 4541816 w 4682853"/>
                      <a:gd name="connsiteY9" fmla="*/ 1353432 h 3762782"/>
                      <a:gd name="connsiteX10" fmla="*/ 4302712 w 4682853"/>
                      <a:gd name="connsiteY10" fmla="*/ 759252 h 3762782"/>
                      <a:gd name="connsiteX0" fmla="*/ 3131100 w 4664720"/>
                      <a:gd name="connsiteY0" fmla="*/ 130383 h 3762782"/>
                      <a:gd name="connsiteX1" fmla="*/ 2302740 w 4664720"/>
                      <a:gd name="connsiteY1" fmla="*/ 2823 h 3762782"/>
                      <a:gd name="connsiteX2" fmla="*/ 1313559 w 4664720"/>
                      <a:gd name="connsiteY2" fmla="*/ 122708 h 3762782"/>
                      <a:gd name="connsiteX3" fmla="*/ 424550 w 4664720"/>
                      <a:gd name="connsiteY3" fmla="*/ 833295 h 3762782"/>
                      <a:gd name="connsiteX4" fmla="*/ 1217 w 4664720"/>
                      <a:gd name="connsiteY4" fmla="*/ 1993228 h 3762782"/>
                      <a:gd name="connsiteX5" fmla="*/ 543083 w 4664720"/>
                      <a:gd name="connsiteY5" fmla="*/ 3187028 h 3762782"/>
                      <a:gd name="connsiteX6" fmla="*/ 2397283 w 4664720"/>
                      <a:gd name="connsiteY6" fmla="*/ 3762761 h 3762782"/>
                      <a:gd name="connsiteX7" fmla="*/ 4192217 w 4664720"/>
                      <a:gd name="connsiteY7" fmla="*/ 3203961 h 3762782"/>
                      <a:gd name="connsiteX8" fmla="*/ 4662630 w 4664720"/>
                      <a:gd name="connsiteY8" fmla="*/ 2069428 h 3762782"/>
                      <a:gd name="connsiteX9" fmla="*/ 4541816 w 4664720"/>
                      <a:gd name="connsiteY9" fmla="*/ 1353432 h 3762782"/>
                      <a:gd name="connsiteX10" fmla="*/ 4302712 w 4664720"/>
                      <a:gd name="connsiteY10" fmla="*/ 759252 h 3762782"/>
                      <a:gd name="connsiteX0" fmla="*/ 3131100 w 4664720"/>
                      <a:gd name="connsiteY0" fmla="*/ 130383 h 3762782"/>
                      <a:gd name="connsiteX1" fmla="*/ 2302740 w 4664720"/>
                      <a:gd name="connsiteY1" fmla="*/ 2823 h 3762782"/>
                      <a:gd name="connsiteX2" fmla="*/ 1313559 w 4664720"/>
                      <a:gd name="connsiteY2" fmla="*/ 122708 h 3762782"/>
                      <a:gd name="connsiteX3" fmla="*/ 424550 w 4664720"/>
                      <a:gd name="connsiteY3" fmla="*/ 833295 h 3762782"/>
                      <a:gd name="connsiteX4" fmla="*/ 1217 w 4664720"/>
                      <a:gd name="connsiteY4" fmla="*/ 1993228 h 3762782"/>
                      <a:gd name="connsiteX5" fmla="*/ 543083 w 4664720"/>
                      <a:gd name="connsiteY5" fmla="*/ 3187028 h 3762782"/>
                      <a:gd name="connsiteX6" fmla="*/ 2397283 w 4664720"/>
                      <a:gd name="connsiteY6" fmla="*/ 3762761 h 3762782"/>
                      <a:gd name="connsiteX7" fmla="*/ 4192217 w 4664720"/>
                      <a:gd name="connsiteY7" fmla="*/ 3203961 h 3762782"/>
                      <a:gd name="connsiteX8" fmla="*/ 4662630 w 4664720"/>
                      <a:gd name="connsiteY8" fmla="*/ 2069428 h 3762782"/>
                      <a:gd name="connsiteX9" fmla="*/ 4541816 w 4664720"/>
                      <a:gd name="connsiteY9" fmla="*/ 1353432 h 3762782"/>
                      <a:gd name="connsiteX10" fmla="*/ 4176527 w 4664720"/>
                      <a:gd name="connsiteY10" fmla="*/ 869783 h 3762782"/>
                      <a:gd name="connsiteX0" fmla="*/ 3131100 w 4664720"/>
                      <a:gd name="connsiteY0" fmla="*/ 130383 h 3762780"/>
                      <a:gd name="connsiteX1" fmla="*/ 2302740 w 4664720"/>
                      <a:gd name="connsiteY1" fmla="*/ 2823 h 3762780"/>
                      <a:gd name="connsiteX2" fmla="*/ 1313559 w 4664720"/>
                      <a:gd name="connsiteY2" fmla="*/ 122708 h 3762780"/>
                      <a:gd name="connsiteX3" fmla="*/ 424550 w 4664720"/>
                      <a:gd name="connsiteY3" fmla="*/ 833295 h 3762780"/>
                      <a:gd name="connsiteX4" fmla="*/ 1217 w 4664720"/>
                      <a:gd name="connsiteY4" fmla="*/ 1993228 h 3762780"/>
                      <a:gd name="connsiteX5" fmla="*/ 543083 w 4664720"/>
                      <a:gd name="connsiteY5" fmla="*/ 3187028 h 3762780"/>
                      <a:gd name="connsiteX6" fmla="*/ 2397283 w 4664720"/>
                      <a:gd name="connsiteY6" fmla="*/ 3762761 h 3762780"/>
                      <a:gd name="connsiteX7" fmla="*/ 4192217 w 4664720"/>
                      <a:gd name="connsiteY7" fmla="*/ 3203961 h 3762780"/>
                      <a:gd name="connsiteX8" fmla="*/ 4662630 w 4664720"/>
                      <a:gd name="connsiteY8" fmla="*/ 2159146 h 3762780"/>
                      <a:gd name="connsiteX9" fmla="*/ 4541816 w 4664720"/>
                      <a:gd name="connsiteY9" fmla="*/ 1353432 h 3762780"/>
                      <a:gd name="connsiteX10" fmla="*/ 4176527 w 4664720"/>
                      <a:gd name="connsiteY10" fmla="*/ 869783 h 3762780"/>
                      <a:gd name="connsiteX0" fmla="*/ 3131100 w 4684925"/>
                      <a:gd name="connsiteY0" fmla="*/ 130383 h 3762782"/>
                      <a:gd name="connsiteX1" fmla="*/ 2302740 w 4684925"/>
                      <a:gd name="connsiteY1" fmla="*/ 2823 h 3762782"/>
                      <a:gd name="connsiteX2" fmla="*/ 1313559 w 4684925"/>
                      <a:gd name="connsiteY2" fmla="*/ 122708 h 3762782"/>
                      <a:gd name="connsiteX3" fmla="*/ 424550 w 4684925"/>
                      <a:gd name="connsiteY3" fmla="*/ 833295 h 3762782"/>
                      <a:gd name="connsiteX4" fmla="*/ 1217 w 4684925"/>
                      <a:gd name="connsiteY4" fmla="*/ 1993228 h 3762782"/>
                      <a:gd name="connsiteX5" fmla="*/ 543083 w 4684925"/>
                      <a:gd name="connsiteY5" fmla="*/ 3187028 h 3762782"/>
                      <a:gd name="connsiteX6" fmla="*/ 2397283 w 4684925"/>
                      <a:gd name="connsiteY6" fmla="*/ 3762761 h 3762782"/>
                      <a:gd name="connsiteX7" fmla="*/ 4192217 w 4684925"/>
                      <a:gd name="connsiteY7" fmla="*/ 3203961 h 3762782"/>
                      <a:gd name="connsiteX8" fmla="*/ 4662630 w 4684925"/>
                      <a:gd name="connsiteY8" fmla="*/ 2159146 h 3762782"/>
                      <a:gd name="connsiteX9" fmla="*/ 4541816 w 4684925"/>
                      <a:gd name="connsiteY9" fmla="*/ 1353432 h 3762782"/>
                      <a:gd name="connsiteX10" fmla="*/ 4176527 w 4684925"/>
                      <a:gd name="connsiteY10" fmla="*/ 869783 h 3762782"/>
                      <a:gd name="connsiteX0" fmla="*/ 3131100 w 4728796"/>
                      <a:gd name="connsiteY0" fmla="*/ 130383 h 3762776"/>
                      <a:gd name="connsiteX1" fmla="*/ 2302740 w 4728796"/>
                      <a:gd name="connsiteY1" fmla="*/ 2823 h 3762776"/>
                      <a:gd name="connsiteX2" fmla="*/ 1313559 w 4728796"/>
                      <a:gd name="connsiteY2" fmla="*/ 122708 h 3762776"/>
                      <a:gd name="connsiteX3" fmla="*/ 424550 w 4728796"/>
                      <a:gd name="connsiteY3" fmla="*/ 833295 h 3762776"/>
                      <a:gd name="connsiteX4" fmla="*/ 1217 w 4728796"/>
                      <a:gd name="connsiteY4" fmla="*/ 1993228 h 3762776"/>
                      <a:gd name="connsiteX5" fmla="*/ 543083 w 4728796"/>
                      <a:gd name="connsiteY5" fmla="*/ 3187028 h 3762776"/>
                      <a:gd name="connsiteX6" fmla="*/ 2397283 w 4728796"/>
                      <a:gd name="connsiteY6" fmla="*/ 3762761 h 3762776"/>
                      <a:gd name="connsiteX7" fmla="*/ 4192217 w 4728796"/>
                      <a:gd name="connsiteY7" fmla="*/ 3203961 h 3762776"/>
                      <a:gd name="connsiteX8" fmla="*/ 4712199 w 4728796"/>
                      <a:gd name="connsiteY8" fmla="*/ 2571840 h 3762776"/>
                      <a:gd name="connsiteX9" fmla="*/ 4541816 w 4728796"/>
                      <a:gd name="connsiteY9" fmla="*/ 1353432 h 3762776"/>
                      <a:gd name="connsiteX10" fmla="*/ 4176527 w 4728796"/>
                      <a:gd name="connsiteY10" fmla="*/ 869783 h 3762776"/>
                      <a:gd name="connsiteX0" fmla="*/ 3131100 w 4768567"/>
                      <a:gd name="connsiteY0" fmla="*/ 130383 h 3762778"/>
                      <a:gd name="connsiteX1" fmla="*/ 2302740 w 4768567"/>
                      <a:gd name="connsiteY1" fmla="*/ 2823 h 3762778"/>
                      <a:gd name="connsiteX2" fmla="*/ 1313559 w 4768567"/>
                      <a:gd name="connsiteY2" fmla="*/ 122708 h 3762778"/>
                      <a:gd name="connsiteX3" fmla="*/ 424550 w 4768567"/>
                      <a:gd name="connsiteY3" fmla="*/ 833295 h 3762778"/>
                      <a:gd name="connsiteX4" fmla="*/ 1217 w 4768567"/>
                      <a:gd name="connsiteY4" fmla="*/ 1993228 h 3762778"/>
                      <a:gd name="connsiteX5" fmla="*/ 543083 w 4768567"/>
                      <a:gd name="connsiteY5" fmla="*/ 3187028 h 3762778"/>
                      <a:gd name="connsiteX6" fmla="*/ 2397283 w 4768567"/>
                      <a:gd name="connsiteY6" fmla="*/ 3762761 h 3762778"/>
                      <a:gd name="connsiteX7" fmla="*/ 4192217 w 4768567"/>
                      <a:gd name="connsiteY7" fmla="*/ 3203961 h 3762778"/>
                      <a:gd name="connsiteX8" fmla="*/ 4712199 w 4768567"/>
                      <a:gd name="connsiteY8" fmla="*/ 2571840 h 3762778"/>
                      <a:gd name="connsiteX9" fmla="*/ 4541816 w 4768567"/>
                      <a:gd name="connsiteY9" fmla="*/ 1353432 h 3762778"/>
                      <a:gd name="connsiteX10" fmla="*/ 4176527 w 4768567"/>
                      <a:gd name="connsiteY10" fmla="*/ 869783 h 3762778"/>
                      <a:gd name="connsiteX0" fmla="*/ 3131100 w 4893248"/>
                      <a:gd name="connsiteY0" fmla="*/ 130383 h 3762774"/>
                      <a:gd name="connsiteX1" fmla="*/ 2302740 w 4893248"/>
                      <a:gd name="connsiteY1" fmla="*/ 2823 h 3762774"/>
                      <a:gd name="connsiteX2" fmla="*/ 1313559 w 4893248"/>
                      <a:gd name="connsiteY2" fmla="*/ 122708 h 3762774"/>
                      <a:gd name="connsiteX3" fmla="*/ 424550 w 4893248"/>
                      <a:gd name="connsiteY3" fmla="*/ 833295 h 3762774"/>
                      <a:gd name="connsiteX4" fmla="*/ 1217 w 4893248"/>
                      <a:gd name="connsiteY4" fmla="*/ 1993228 h 3762774"/>
                      <a:gd name="connsiteX5" fmla="*/ 543083 w 4893248"/>
                      <a:gd name="connsiteY5" fmla="*/ 3187028 h 3762774"/>
                      <a:gd name="connsiteX6" fmla="*/ 2397283 w 4893248"/>
                      <a:gd name="connsiteY6" fmla="*/ 3762761 h 3762774"/>
                      <a:gd name="connsiteX7" fmla="*/ 4192217 w 4893248"/>
                      <a:gd name="connsiteY7" fmla="*/ 3203961 h 3762774"/>
                      <a:gd name="connsiteX8" fmla="*/ 4852646 w 4893248"/>
                      <a:gd name="connsiteY8" fmla="*/ 2805103 h 3762774"/>
                      <a:gd name="connsiteX9" fmla="*/ 4541816 w 4893248"/>
                      <a:gd name="connsiteY9" fmla="*/ 1353432 h 3762774"/>
                      <a:gd name="connsiteX10" fmla="*/ 4176527 w 4893248"/>
                      <a:gd name="connsiteY10" fmla="*/ 869783 h 3762774"/>
                      <a:gd name="connsiteX0" fmla="*/ 3131100 w 4860891"/>
                      <a:gd name="connsiteY0" fmla="*/ 130383 h 3765046"/>
                      <a:gd name="connsiteX1" fmla="*/ 2302740 w 4860891"/>
                      <a:gd name="connsiteY1" fmla="*/ 2823 h 3765046"/>
                      <a:gd name="connsiteX2" fmla="*/ 1313559 w 4860891"/>
                      <a:gd name="connsiteY2" fmla="*/ 122708 h 3765046"/>
                      <a:gd name="connsiteX3" fmla="*/ 424550 w 4860891"/>
                      <a:gd name="connsiteY3" fmla="*/ 833295 h 3765046"/>
                      <a:gd name="connsiteX4" fmla="*/ 1217 w 4860891"/>
                      <a:gd name="connsiteY4" fmla="*/ 1993228 h 3765046"/>
                      <a:gd name="connsiteX5" fmla="*/ 543083 w 4860891"/>
                      <a:gd name="connsiteY5" fmla="*/ 3187028 h 3765046"/>
                      <a:gd name="connsiteX6" fmla="*/ 2397283 w 4860891"/>
                      <a:gd name="connsiteY6" fmla="*/ 3762761 h 3765046"/>
                      <a:gd name="connsiteX7" fmla="*/ 4192217 w 4860891"/>
                      <a:gd name="connsiteY7" fmla="*/ 3365450 h 3765046"/>
                      <a:gd name="connsiteX8" fmla="*/ 4852646 w 4860891"/>
                      <a:gd name="connsiteY8" fmla="*/ 2805103 h 3765046"/>
                      <a:gd name="connsiteX9" fmla="*/ 4541816 w 4860891"/>
                      <a:gd name="connsiteY9" fmla="*/ 1353432 h 3765046"/>
                      <a:gd name="connsiteX10" fmla="*/ 4176527 w 4860891"/>
                      <a:gd name="connsiteY10" fmla="*/ 869783 h 3765046"/>
                      <a:gd name="connsiteX0" fmla="*/ 3131100 w 4880122"/>
                      <a:gd name="connsiteY0" fmla="*/ 130383 h 3765046"/>
                      <a:gd name="connsiteX1" fmla="*/ 2302740 w 4880122"/>
                      <a:gd name="connsiteY1" fmla="*/ 2823 h 3765046"/>
                      <a:gd name="connsiteX2" fmla="*/ 1313559 w 4880122"/>
                      <a:gd name="connsiteY2" fmla="*/ 122708 h 3765046"/>
                      <a:gd name="connsiteX3" fmla="*/ 424550 w 4880122"/>
                      <a:gd name="connsiteY3" fmla="*/ 833295 h 3765046"/>
                      <a:gd name="connsiteX4" fmla="*/ 1217 w 4880122"/>
                      <a:gd name="connsiteY4" fmla="*/ 1993228 h 3765046"/>
                      <a:gd name="connsiteX5" fmla="*/ 543083 w 4880122"/>
                      <a:gd name="connsiteY5" fmla="*/ 3187028 h 3765046"/>
                      <a:gd name="connsiteX6" fmla="*/ 2397283 w 4880122"/>
                      <a:gd name="connsiteY6" fmla="*/ 3762761 h 3765046"/>
                      <a:gd name="connsiteX7" fmla="*/ 4192217 w 4880122"/>
                      <a:gd name="connsiteY7" fmla="*/ 3365450 h 3765046"/>
                      <a:gd name="connsiteX8" fmla="*/ 4852646 w 4880122"/>
                      <a:gd name="connsiteY8" fmla="*/ 2805103 h 3765046"/>
                      <a:gd name="connsiteX9" fmla="*/ 4541816 w 4880122"/>
                      <a:gd name="connsiteY9" fmla="*/ 1353432 h 3765046"/>
                      <a:gd name="connsiteX10" fmla="*/ 4176527 w 4880122"/>
                      <a:gd name="connsiteY10" fmla="*/ 869783 h 3765046"/>
                      <a:gd name="connsiteX0" fmla="*/ 3131100 w 4989943"/>
                      <a:gd name="connsiteY0" fmla="*/ 130383 h 3765648"/>
                      <a:gd name="connsiteX1" fmla="*/ 2302740 w 4989943"/>
                      <a:gd name="connsiteY1" fmla="*/ 2823 h 3765648"/>
                      <a:gd name="connsiteX2" fmla="*/ 1313559 w 4989943"/>
                      <a:gd name="connsiteY2" fmla="*/ 122708 h 3765648"/>
                      <a:gd name="connsiteX3" fmla="*/ 424550 w 4989943"/>
                      <a:gd name="connsiteY3" fmla="*/ 833295 h 3765648"/>
                      <a:gd name="connsiteX4" fmla="*/ 1217 w 4989943"/>
                      <a:gd name="connsiteY4" fmla="*/ 1993228 h 3765648"/>
                      <a:gd name="connsiteX5" fmla="*/ 543083 w 4989943"/>
                      <a:gd name="connsiteY5" fmla="*/ 3187028 h 3765648"/>
                      <a:gd name="connsiteX6" fmla="*/ 2397283 w 4989943"/>
                      <a:gd name="connsiteY6" fmla="*/ 3762761 h 3765648"/>
                      <a:gd name="connsiteX7" fmla="*/ 4192217 w 4989943"/>
                      <a:gd name="connsiteY7" fmla="*/ 3365450 h 3765648"/>
                      <a:gd name="connsiteX8" fmla="*/ 4968308 w 4989943"/>
                      <a:gd name="connsiteY8" fmla="*/ 2428296 h 3765648"/>
                      <a:gd name="connsiteX9" fmla="*/ 4541816 w 4989943"/>
                      <a:gd name="connsiteY9" fmla="*/ 1353432 h 3765648"/>
                      <a:gd name="connsiteX10" fmla="*/ 4176527 w 4989943"/>
                      <a:gd name="connsiteY10" fmla="*/ 869783 h 3765648"/>
                      <a:gd name="connsiteX0" fmla="*/ 3131100 w 5027912"/>
                      <a:gd name="connsiteY0" fmla="*/ 130383 h 3765648"/>
                      <a:gd name="connsiteX1" fmla="*/ 2302740 w 5027912"/>
                      <a:gd name="connsiteY1" fmla="*/ 2823 h 3765648"/>
                      <a:gd name="connsiteX2" fmla="*/ 1313559 w 5027912"/>
                      <a:gd name="connsiteY2" fmla="*/ 122708 h 3765648"/>
                      <a:gd name="connsiteX3" fmla="*/ 424550 w 5027912"/>
                      <a:gd name="connsiteY3" fmla="*/ 833295 h 3765648"/>
                      <a:gd name="connsiteX4" fmla="*/ 1217 w 5027912"/>
                      <a:gd name="connsiteY4" fmla="*/ 1993228 h 3765648"/>
                      <a:gd name="connsiteX5" fmla="*/ 543083 w 5027912"/>
                      <a:gd name="connsiteY5" fmla="*/ 3187028 h 3765648"/>
                      <a:gd name="connsiteX6" fmla="*/ 2397283 w 5027912"/>
                      <a:gd name="connsiteY6" fmla="*/ 3762761 h 3765648"/>
                      <a:gd name="connsiteX7" fmla="*/ 4192217 w 5027912"/>
                      <a:gd name="connsiteY7" fmla="*/ 3365450 h 3765648"/>
                      <a:gd name="connsiteX8" fmla="*/ 4968308 w 5027912"/>
                      <a:gd name="connsiteY8" fmla="*/ 2428296 h 3765648"/>
                      <a:gd name="connsiteX9" fmla="*/ 4905327 w 5027912"/>
                      <a:gd name="connsiteY9" fmla="*/ 1658467 h 3765648"/>
                      <a:gd name="connsiteX10" fmla="*/ 4176527 w 5027912"/>
                      <a:gd name="connsiteY10" fmla="*/ 869783 h 3765648"/>
                      <a:gd name="connsiteX0" fmla="*/ 3131100 w 5027912"/>
                      <a:gd name="connsiteY0" fmla="*/ 130383 h 3765648"/>
                      <a:gd name="connsiteX1" fmla="*/ 2302740 w 5027912"/>
                      <a:gd name="connsiteY1" fmla="*/ 2823 h 3765648"/>
                      <a:gd name="connsiteX2" fmla="*/ 1313559 w 5027912"/>
                      <a:gd name="connsiteY2" fmla="*/ 122708 h 3765648"/>
                      <a:gd name="connsiteX3" fmla="*/ 424550 w 5027912"/>
                      <a:gd name="connsiteY3" fmla="*/ 833295 h 3765648"/>
                      <a:gd name="connsiteX4" fmla="*/ 1217 w 5027912"/>
                      <a:gd name="connsiteY4" fmla="*/ 1993228 h 3765648"/>
                      <a:gd name="connsiteX5" fmla="*/ 543083 w 5027912"/>
                      <a:gd name="connsiteY5" fmla="*/ 3187028 h 3765648"/>
                      <a:gd name="connsiteX6" fmla="*/ 2397283 w 5027912"/>
                      <a:gd name="connsiteY6" fmla="*/ 3762761 h 3765648"/>
                      <a:gd name="connsiteX7" fmla="*/ 4192217 w 5027912"/>
                      <a:gd name="connsiteY7" fmla="*/ 3365450 h 3765648"/>
                      <a:gd name="connsiteX8" fmla="*/ 4968308 w 5027912"/>
                      <a:gd name="connsiteY8" fmla="*/ 2428296 h 3765648"/>
                      <a:gd name="connsiteX9" fmla="*/ 4905327 w 5027912"/>
                      <a:gd name="connsiteY9" fmla="*/ 1658467 h 3765648"/>
                      <a:gd name="connsiteX10" fmla="*/ 4614394 w 5027912"/>
                      <a:gd name="connsiteY10" fmla="*/ 1282477 h 3765648"/>
                      <a:gd name="connsiteX0" fmla="*/ 3131100 w 5066382"/>
                      <a:gd name="connsiteY0" fmla="*/ 130383 h 3800158"/>
                      <a:gd name="connsiteX1" fmla="*/ 2302740 w 5066382"/>
                      <a:gd name="connsiteY1" fmla="*/ 2823 h 3800158"/>
                      <a:gd name="connsiteX2" fmla="*/ 1313559 w 5066382"/>
                      <a:gd name="connsiteY2" fmla="*/ 122708 h 3800158"/>
                      <a:gd name="connsiteX3" fmla="*/ 424550 w 5066382"/>
                      <a:gd name="connsiteY3" fmla="*/ 833295 h 3800158"/>
                      <a:gd name="connsiteX4" fmla="*/ 1217 w 5066382"/>
                      <a:gd name="connsiteY4" fmla="*/ 1993228 h 3800158"/>
                      <a:gd name="connsiteX5" fmla="*/ 543083 w 5066382"/>
                      <a:gd name="connsiteY5" fmla="*/ 3187028 h 3800158"/>
                      <a:gd name="connsiteX6" fmla="*/ 2397283 w 5066382"/>
                      <a:gd name="connsiteY6" fmla="*/ 3762761 h 3800158"/>
                      <a:gd name="connsiteX7" fmla="*/ 3671735 w 5066382"/>
                      <a:gd name="connsiteY7" fmla="*/ 3598711 h 3800158"/>
                      <a:gd name="connsiteX8" fmla="*/ 4968308 w 5066382"/>
                      <a:gd name="connsiteY8" fmla="*/ 2428296 h 3800158"/>
                      <a:gd name="connsiteX9" fmla="*/ 4905327 w 5066382"/>
                      <a:gd name="connsiteY9" fmla="*/ 1658467 h 3800158"/>
                      <a:gd name="connsiteX10" fmla="*/ 4614394 w 5066382"/>
                      <a:gd name="connsiteY10" fmla="*/ 1282477 h 3800158"/>
                      <a:gd name="connsiteX0" fmla="*/ 3131100 w 5066382"/>
                      <a:gd name="connsiteY0" fmla="*/ 130383 h 3776595"/>
                      <a:gd name="connsiteX1" fmla="*/ 2302740 w 5066382"/>
                      <a:gd name="connsiteY1" fmla="*/ 2823 h 3776595"/>
                      <a:gd name="connsiteX2" fmla="*/ 1313559 w 5066382"/>
                      <a:gd name="connsiteY2" fmla="*/ 122708 h 3776595"/>
                      <a:gd name="connsiteX3" fmla="*/ 424550 w 5066382"/>
                      <a:gd name="connsiteY3" fmla="*/ 833295 h 3776595"/>
                      <a:gd name="connsiteX4" fmla="*/ 1217 w 5066382"/>
                      <a:gd name="connsiteY4" fmla="*/ 1993228 h 3776595"/>
                      <a:gd name="connsiteX5" fmla="*/ 543083 w 5066382"/>
                      <a:gd name="connsiteY5" fmla="*/ 3187028 h 3776595"/>
                      <a:gd name="connsiteX6" fmla="*/ 2397283 w 5066382"/>
                      <a:gd name="connsiteY6" fmla="*/ 3762761 h 3776595"/>
                      <a:gd name="connsiteX7" fmla="*/ 3671735 w 5066382"/>
                      <a:gd name="connsiteY7" fmla="*/ 3598711 h 3776595"/>
                      <a:gd name="connsiteX8" fmla="*/ 4968308 w 5066382"/>
                      <a:gd name="connsiteY8" fmla="*/ 2428296 h 3776595"/>
                      <a:gd name="connsiteX9" fmla="*/ 4905327 w 5066382"/>
                      <a:gd name="connsiteY9" fmla="*/ 1658467 h 3776595"/>
                      <a:gd name="connsiteX10" fmla="*/ 4614394 w 5066382"/>
                      <a:gd name="connsiteY10" fmla="*/ 1282477 h 3776595"/>
                      <a:gd name="connsiteX0" fmla="*/ 3131100 w 5066382"/>
                      <a:gd name="connsiteY0" fmla="*/ 130383 h 3789877"/>
                      <a:gd name="connsiteX1" fmla="*/ 2302740 w 5066382"/>
                      <a:gd name="connsiteY1" fmla="*/ 2823 h 3789877"/>
                      <a:gd name="connsiteX2" fmla="*/ 1313559 w 5066382"/>
                      <a:gd name="connsiteY2" fmla="*/ 122708 h 3789877"/>
                      <a:gd name="connsiteX3" fmla="*/ 424550 w 5066382"/>
                      <a:gd name="connsiteY3" fmla="*/ 833295 h 3789877"/>
                      <a:gd name="connsiteX4" fmla="*/ 1217 w 5066382"/>
                      <a:gd name="connsiteY4" fmla="*/ 1993228 h 3789877"/>
                      <a:gd name="connsiteX5" fmla="*/ 543083 w 5066382"/>
                      <a:gd name="connsiteY5" fmla="*/ 3187028 h 3789877"/>
                      <a:gd name="connsiteX6" fmla="*/ 2397283 w 5066382"/>
                      <a:gd name="connsiteY6" fmla="*/ 3762761 h 3789877"/>
                      <a:gd name="connsiteX7" fmla="*/ 3671735 w 5066382"/>
                      <a:gd name="connsiteY7" fmla="*/ 3598711 h 3789877"/>
                      <a:gd name="connsiteX8" fmla="*/ 4968308 w 5066382"/>
                      <a:gd name="connsiteY8" fmla="*/ 2428296 h 3789877"/>
                      <a:gd name="connsiteX9" fmla="*/ 4905327 w 5066382"/>
                      <a:gd name="connsiteY9" fmla="*/ 1658467 h 3789877"/>
                      <a:gd name="connsiteX10" fmla="*/ 4614394 w 5066382"/>
                      <a:gd name="connsiteY10" fmla="*/ 1282477 h 3789877"/>
                      <a:gd name="connsiteX0" fmla="*/ 3131100 w 4973146"/>
                      <a:gd name="connsiteY0" fmla="*/ 130383 h 3787273"/>
                      <a:gd name="connsiteX1" fmla="*/ 2302740 w 4973146"/>
                      <a:gd name="connsiteY1" fmla="*/ 2823 h 3787273"/>
                      <a:gd name="connsiteX2" fmla="*/ 1313559 w 4973146"/>
                      <a:gd name="connsiteY2" fmla="*/ 122708 h 3787273"/>
                      <a:gd name="connsiteX3" fmla="*/ 424550 w 4973146"/>
                      <a:gd name="connsiteY3" fmla="*/ 833295 h 3787273"/>
                      <a:gd name="connsiteX4" fmla="*/ 1217 w 4973146"/>
                      <a:gd name="connsiteY4" fmla="*/ 1993228 h 3787273"/>
                      <a:gd name="connsiteX5" fmla="*/ 543083 w 4973146"/>
                      <a:gd name="connsiteY5" fmla="*/ 3187028 h 3787273"/>
                      <a:gd name="connsiteX6" fmla="*/ 2397283 w 4973146"/>
                      <a:gd name="connsiteY6" fmla="*/ 3762761 h 3787273"/>
                      <a:gd name="connsiteX7" fmla="*/ 3671735 w 4973146"/>
                      <a:gd name="connsiteY7" fmla="*/ 3598711 h 3787273"/>
                      <a:gd name="connsiteX8" fmla="*/ 4803076 w 4973146"/>
                      <a:gd name="connsiteY8" fmla="*/ 2858933 h 3787273"/>
                      <a:gd name="connsiteX9" fmla="*/ 4905327 w 4973146"/>
                      <a:gd name="connsiteY9" fmla="*/ 1658467 h 3787273"/>
                      <a:gd name="connsiteX10" fmla="*/ 4614394 w 4973146"/>
                      <a:gd name="connsiteY10" fmla="*/ 1282477 h 3787273"/>
                      <a:gd name="connsiteX0" fmla="*/ 3131100 w 5110719"/>
                      <a:gd name="connsiteY0" fmla="*/ 130383 h 3787271"/>
                      <a:gd name="connsiteX1" fmla="*/ 2302740 w 5110719"/>
                      <a:gd name="connsiteY1" fmla="*/ 2823 h 3787271"/>
                      <a:gd name="connsiteX2" fmla="*/ 1313559 w 5110719"/>
                      <a:gd name="connsiteY2" fmla="*/ 122708 h 3787271"/>
                      <a:gd name="connsiteX3" fmla="*/ 424550 w 5110719"/>
                      <a:gd name="connsiteY3" fmla="*/ 833295 h 3787271"/>
                      <a:gd name="connsiteX4" fmla="*/ 1217 w 5110719"/>
                      <a:gd name="connsiteY4" fmla="*/ 1993228 h 3787271"/>
                      <a:gd name="connsiteX5" fmla="*/ 543083 w 5110719"/>
                      <a:gd name="connsiteY5" fmla="*/ 3187028 h 3787271"/>
                      <a:gd name="connsiteX6" fmla="*/ 2397283 w 5110719"/>
                      <a:gd name="connsiteY6" fmla="*/ 3762761 h 3787271"/>
                      <a:gd name="connsiteX7" fmla="*/ 3671735 w 5110719"/>
                      <a:gd name="connsiteY7" fmla="*/ 3598711 h 3787271"/>
                      <a:gd name="connsiteX8" fmla="*/ 4803076 w 5110719"/>
                      <a:gd name="connsiteY8" fmla="*/ 2858933 h 3787271"/>
                      <a:gd name="connsiteX9" fmla="*/ 4905327 w 5110719"/>
                      <a:gd name="connsiteY9" fmla="*/ 1658467 h 3787271"/>
                      <a:gd name="connsiteX10" fmla="*/ 4614394 w 5110719"/>
                      <a:gd name="connsiteY10" fmla="*/ 1282477 h 3787271"/>
                      <a:gd name="connsiteX0" fmla="*/ 3131100 w 5110719"/>
                      <a:gd name="connsiteY0" fmla="*/ 130383 h 3787273"/>
                      <a:gd name="connsiteX1" fmla="*/ 2302740 w 5110719"/>
                      <a:gd name="connsiteY1" fmla="*/ 2823 h 3787273"/>
                      <a:gd name="connsiteX2" fmla="*/ 1313559 w 5110719"/>
                      <a:gd name="connsiteY2" fmla="*/ 122708 h 3787273"/>
                      <a:gd name="connsiteX3" fmla="*/ 424550 w 5110719"/>
                      <a:gd name="connsiteY3" fmla="*/ 833295 h 3787273"/>
                      <a:gd name="connsiteX4" fmla="*/ 1217 w 5110719"/>
                      <a:gd name="connsiteY4" fmla="*/ 1993228 h 3787273"/>
                      <a:gd name="connsiteX5" fmla="*/ 543083 w 5110719"/>
                      <a:gd name="connsiteY5" fmla="*/ 3187028 h 3787273"/>
                      <a:gd name="connsiteX6" fmla="*/ 2397283 w 5110719"/>
                      <a:gd name="connsiteY6" fmla="*/ 3762761 h 3787273"/>
                      <a:gd name="connsiteX7" fmla="*/ 3671735 w 5110719"/>
                      <a:gd name="connsiteY7" fmla="*/ 3598711 h 3787273"/>
                      <a:gd name="connsiteX8" fmla="*/ 4803076 w 5110719"/>
                      <a:gd name="connsiteY8" fmla="*/ 2858933 h 3787273"/>
                      <a:gd name="connsiteX9" fmla="*/ 4905327 w 5110719"/>
                      <a:gd name="connsiteY9" fmla="*/ 1658467 h 3787273"/>
                      <a:gd name="connsiteX10" fmla="*/ 4614394 w 5110719"/>
                      <a:gd name="connsiteY10" fmla="*/ 1282477 h 3787273"/>
                      <a:gd name="connsiteX0" fmla="*/ 3131100 w 5519659"/>
                      <a:gd name="connsiteY0" fmla="*/ 130383 h 3787271"/>
                      <a:gd name="connsiteX1" fmla="*/ 2302740 w 5519659"/>
                      <a:gd name="connsiteY1" fmla="*/ 2823 h 3787271"/>
                      <a:gd name="connsiteX2" fmla="*/ 1313559 w 5519659"/>
                      <a:gd name="connsiteY2" fmla="*/ 122708 h 3787271"/>
                      <a:gd name="connsiteX3" fmla="*/ 424550 w 5519659"/>
                      <a:gd name="connsiteY3" fmla="*/ 833295 h 3787271"/>
                      <a:gd name="connsiteX4" fmla="*/ 1217 w 5519659"/>
                      <a:gd name="connsiteY4" fmla="*/ 1993228 h 3787271"/>
                      <a:gd name="connsiteX5" fmla="*/ 543083 w 5519659"/>
                      <a:gd name="connsiteY5" fmla="*/ 3187028 h 3787271"/>
                      <a:gd name="connsiteX6" fmla="*/ 2397283 w 5519659"/>
                      <a:gd name="connsiteY6" fmla="*/ 3762761 h 3787271"/>
                      <a:gd name="connsiteX7" fmla="*/ 3671735 w 5519659"/>
                      <a:gd name="connsiteY7" fmla="*/ 3598711 h 3787271"/>
                      <a:gd name="connsiteX8" fmla="*/ 4803076 w 5519659"/>
                      <a:gd name="connsiteY8" fmla="*/ 2858933 h 3787271"/>
                      <a:gd name="connsiteX9" fmla="*/ 5392764 w 5519659"/>
                      <a:gd name="connsiteY9" fmla="*/ 1622580 h 3787271"/>
                      <a:gd name="connsiteX10" fmla="*/ 4614394 w 5519659"/>
                      <a:gd name="connsiteY10" fmla="*/ 1282477 h 3787271"/>
                      <a:gd name="connsiteX0" fmla="*/ 3131100 w 5533829"/>
                      <a:gd name="connsiteY0" fmla="*/ 130383 h 3779501"/>
                      <a:gd name="connsiteX1" fmla="*/ 2302740 w 5533829"/>
                      <a:gd name="connsiteY1" fmla="*/ 2823 h 3779501"/>
                      <a:gd name="connsiteX2" fmla="*/ 1313559 w 5533829"/>
                      <a:gd name="connsiteY2" fmla="*/ 122708 h 3779501"/>
                      <a:gd name="connsiteX3" fmla="*/ 424550 w 5533829"/>
                      <a:gd name="connsiteY3" fmla="*/ 833295 h 3779501"/>
                      <a:gd name="connsiteX4" fmla="*/ 1217 w 5533829"/>
                      <a:gd name="connsiteY4" fmla="*/ 1993228 h 3779501"/>
                      <a:gd name="connsiteX5" fmla="*/ 543083 w 5533829"/>
                      <a:gd name="connsiteY5" fmla="*/ 3187028 h 3779501"/>
                      <a:gd name="connsiteX6" fmla="*/ 2397283 w 5533829"/>
                      <a:gd name="connsiteY6" fmla="*/ 3762761 h 3779501"/>
                      <a:gd name="connsiteX7" fmla="*/ 3671735 w 5533829"/>
                      <a:gd name="connsiteY7" fmla="*/ 3598711 h 3779501"/>
                      <a:gd name="connsiteX8" fmla="*/ 4910478 w 5533829"/>
                      <a:gd name="connsiteY8" fmla="*/ 3325457 h 3779501"/>
                      <a:gd name="connsiteX9" fmla="*/ 5392764 w 5533829"/>
                      <a:gd name="connsiteY9" fmla="*/ 1622580 h 3779501"/>
                      <a:gd name="connsiteX10" fmla="*/ 4614394 w 5533829"/>
                      <a:gd name="connsiteY10" fmla="*/ 1282477 h 3779501"/>
                      <a:gd name="connsiteX0" fmla="*/ 3131100 w 5570406"/>
                      <a:gd name="connsiteY0" fmla="*/ 130383 h 3779501"/>
                      <a:gd name="connsiteX1" fmla="*/ 2302740 w 5570406"/>
                      <a:gd name="connsiteY1" fmla="*/ 2823 h 3779501"/>
                      <a:gd name="connsiteX2" fmla="*/ 1313559 w 5570406"/>
                      <a:gd name="connsiteY2" fmla="*/ 122708 h 3779501"/>
                      <a:gd name="connsiteX3" fmla="*/ 424550 w 5570406"/>
                      <a:gd name="connsiteY3" fmla="*/ 833295 h 3779501"/>
                      <a:gd name="connsiteX4" fmla="*/ 1217 w 5570406"/>
                      <a:gd name="connsiteY4" fmla="*/ 1993228 h 3779501"/>
                      <a:gd name="connsiteX5" fmla="*/ 543083 w 5570406"/>
                      <a:gd name="connsiteY5" fmla="*/ 3187028 h 3779501"/>
                      <a:gd name="connsiteX6" fmla="*/ 2397283 w 5570406"/>
                      <a:gd name="connsiteY6" fmla="*/ 3762761 h 3779501"/>
                      <a:gd name="connsiteX7" fmla="*/ 3671735 w 5570406"/>
                      <a:gd name="connsiteY7" fmla="*/ 3598711 h 3779501"/>
                      <a:gd name="connsiteX8" fmla="*/ 4910478 w 5570406"/>
                      <a:gd name="connsiteY8" fmla="*/ 3325457 h 3779501"/>
                      <a:gd name="connsiteX9" fmla="*/ 5392764 w 5570406"/>
                      <a:gd name="connsiteY9" fmla="*/ 1622580 h 3779501"/>
                      <a:gd name="connsiteX10" fmla="*/ 4614394 w 5570406"/>
                      <a:gd name="connsiteY10" fmla="*/ 1282477 h 3779501"/>
                      <a:gd name="connsiteX0" fmla="*/ 3131100 w 5570406"/>
                      <a:gd name="connsiteY0" fmla="*/ 130383 h 3779501"/>
                      <a:gd name="connsiteX1" fmla="*/ 2302740 w 5570406"/>
                      <a:gd name="connsiteY1" fmla="*/ 2823 h 3779501"/>
                      <a:gd name="connsiteX2" fmla="*/ 1313559 w 5570406"/>
                      <a:gd name="connsiteY2" fmla="*/ 122708 h 3779501"/>
                      <a:gd name="connsiteX3" fmla="*/ 424550 w 5570406"/>
                      <a:gd name="connsiteY3" fmla="*/ 833295 h 3779501"/>
                      <a:gd name="connsiteX4" fmla="*/ 1217 w 5570406"/>
                      <a:gd name="connsiteY4" fmla="*/ 1993228 h 3779501"/>
                      <a:gd name="connsiteX5" fmla="*/ 543083 w 5570406"/>
                      <a:gd name="connsiteY5" fmla="*/ 3187028 h 3779501"/>
                      <a:gd name="connsiteX6" fmla="*/ 2397283 w 5570406"/>
                      <a:gd name="connsiteY6" fmla="*/ 3762761 h 3779501"/>
                      <a:gd name="connsiteX7" fmla="*/ 3671735 w 5570406"/>
                      <a:gd name="connsiteY7" fmla="*/ 3598711 h 3779501"/>
                      <a:gd name="connsiteX8" fmla="*/ 4910478 w 5570406"/>
                      <a:gd name="connsiteY8" fmla="*/ 3325457 h 3779501"/>
                      <a:gd name="connsiteX9" fmla="*/ 5392764 w 5570406"/>
                      <a:gd name="connsiteY9" fmla="*/ 1622580 h 3779501"/>
                      <a:gd name="connsiteX10" fmla="*/ 5184447 w 5570406"/>
                      <a:gd name="connsiteY10" fmla="*/ 1264534 h 3779501"/>
                      <a:gd name="connsiteX0" fmla="*/ 3131100 w 5658742"/>
                      <a:gd name="connsiteY0" fmla="*/ 130383 h 3779501"/>
                      <a:gd name="connsiteX1" fmla="*/ 2302740 w 5658742"/>
                      <a:gd name="connsiteY1" fmla="*/ 2823 h 3779501"/>
                      <a:gd name="connsiteX2" fmla="*/ 1313559 w 5658742"/>
                      <a:gd name="connsiteY2" fmla="*/ 122708 h 3779501"/>
                      <a:gd name="connsiteX3" fmla="*/ 424550 w 5658742"/>
                      <a:gd name="connsiteY3" fmla="*/ 833295 h 3779501"/>
                      <a:gd name="connsiteX4" fmla="*/ 1217 w 5658742"/>
                      <a:gd name="connsiteY4" fmla="*/ 1993228 h 3779501"/>
                      <a:gd name="connsiteX5" fmla="*/ 543083 w 5658742"/>
                      <a:gd name="connsiteY5" fmla="*/ 3187028 h 3779501"/>
                      <a:gd name="connsiteX6" fmla="*/ 2397283 w 5658742"/>
                      <a:gd name="connsiteY6" fmla="*/ 3762761 h 3779501"/>
                      <a:gd name="connsiteX7" fmla="*/ 3671735 w 5658742"/>
                      <a:gd name="connsiteY7" fmla="*/ 3598711 h 3779501"/>
                      <a:gd name="connsiteX8" fmla="*/ 4910478 w 5658742"/>
                      <a:gd name="connsiteY8" fmla="*/ 3325457 h 3779501"/>
                      <a:gd name="connsiteX9" fmla="*/ 5533212 w 5658742"/>
                      <a:gd name="connsiteY9" fmla="*/ 1999389 h 3779501"/>
                      <a:gd name="connsiteX10" fmla="*/ 5184447 w 5658742"/>
                      <a:gd name="connsiteY10" fmla="*/ 1264534 h 3779501"/>
                      <a:gd name="connsiteX0" fmla="*/ 3131100 w 5535906"/>
                      <a:gd name="connsiteY0" fmla="*/ 130383 h 3779501"/>
                      <a:gd name="connsiteX1" fmla="*/ 2302740 w 5535906"/>
                      <a:gd name="connsiteY1" fmla="*/ 2823 h 3779501"/>
                      <a:gd name="connsiteX2" fmla="*/ 1313559 w 5535906"/>
                      <a:gd name="connsiteY2" fmla="*/ 122708 h 3779501"/>
                      <a:gd name="connsiteX3" fmla="*/ 424550 w 5535906"/>
                      <a:gd name="connsiteY3" fmla="*/ 833295 h 3779501"/>
                      <a:gd name="connsiteX4" fmla="*/ 1217 w 5535906"/>
                      <a:gd name="connsiteY4" fmla="*/ 1993228 h 3779501"/>
                      <a:gd name="connsiteX5" fmla="*/ 543083 w 5535906"/>
                      <a:gd name="connsiteY5" fmla="*/ 3187028 h 3779501"/>
                      <a:gd name="connsiteX6" fmla="*/ 2397283 w 5535906"/>
                      <a:gd name="connsiteY6" fmla="*/ 3762761 h 3779501"/>
                      <a:gd name="connsiteX7" fmla="*/ 3671735 w 5535906"/>
                      <a:gd name="connsiteY7" fmla="*/ 3598711 h 3779501"/>
                      <a:gd name="connsiteX8" fmla="*/ 4910478 w 5535906"/>
                      <a:gd name="connsiteY8" fmla="*/ 3325457 h 3779501"/>
                      <a:gd name="connsiteX9" fmla="*/ 5533212 w 5535906"/>
                      <a:gd name="connsiteY9" fmla="*/ 1999389 h 3779501"/>
                      <a:gd name="connsiteX10" fmla="*/ 5184447 w 5535906"/>
                      <a:gd name="connsiteY10" fmla="*/ 1264534 h 3779501"/>
                      <a:gd name="connsiteX0" fmla="*/ 3131100 w 5535906"/>
                      <a:gd name="connsiteY0" fmla="*/ 130383 h 3779501"/>
                      <a:gd name="connsiteX1" fmla="*/ 2302740 w 5535906"/>
                      <a:gd name="connsiteY1" fmla="*/ 2823 h 3779501"/>
                      <a:gd name="connsiteX2" fmla="*/ 1313559 w 5535906"/>
                      <a:gd name="connsiteY2" fmla="*/ 122708 h 3779501"/>
                      <a:gd name="connsiteX3" fmla="*/ 424550 w 5535906"/>
                      <a:gd name="connsiteY3" fmla="*/ 833295 h 3779501"/>
                      <a:gd name="connsiteX4" fmla="*/ 1217 w 5535906"/>
                      <a:gd name="connsiteY4" fmla="*/ 1993228 h 3779501"/>
                      <a:gd name="connsiteX5" fmla="*/ 543083 w 5535906"/>
                      <a:gd name="connsiteY5" fmla="*/ 3187028 h 3779501"/>
                      <a:gd name="connsiteX6" fmla="*/ 2397283 w 5535906"/>
                      <a:gd name="connsiteY6" fmla="*/ 3762761 h 3779501"/>
                      <a:gd name="connsiteX7" fmla="*/ 3671735 w 5535906"/>
                      <a:gd name="connsiteY7" fmla="*/ 3598711 h 3779501"/>
                      <a:gd name="connsiteX8" fmla="*/ 4910478 w 5535906"/>
                      <a:gd name="connsiteY8" fmla="*/ 3325457 h 3779501"/>
                      <a:gd name="connsiteX9" fmla="*/ 5533212 w 5535906"/>
                      <a:gd name="connsiteY9" fmla="*/ 1999389 h 3779501"/>
                      <a:gd name="connsiteX10" fmla="*/ 5184447 w 5535906"/>
                      <a:gd name="connsiteY10" fmla="*/ 1264534 h 3779501"/>
                      <a:gd name="connsiteX0" fmla="*/ 3131100 w 5535906"/>
                      <a:gd name="connsiteY0" fmla="*/ 130383 h 3779501"/>
                      <a:gd name="connsiteX1" fmla="*/ 2302740 w 5535906"/>
                      <a:gd name="connsiteY1" fmla="*/ 2823 h 3779501"/>
                      <a:gd name="connsiteX2" fmla="*/ 1313559 w 5535906"/>
                      <a:gd name="connsiteY2" fmla="*/ 122708 h 3779501"/>
                      <a:gd name="connsiteX3" fmla="*/ 424550 w 5535906"/>
                      <a:gd name="connsiteY3" fmla="*/ 833295 h 3779501"/>
                      <a:gd name="connsiteX4" fmla="*/ 1217 w 5535906"/>
                      <a:gd name="connsiteY4" fmla="*/ 1993228 h 3779501"/>
                      <a:gd name="connsiteX5" fmla="*/ 543083 w 5535906"/>
                      <a:gd name="connsiteY5" fmla="*/ 3187028 h 3779501"/>
                      <a:gd name="connsiteX6" fmla="*/ 2397283 w 5535906"/>
                      <a:gd name="connsiteY6" fmla="*/ 3762761 h 3779501"/>
                      <a:gd name="connsiteX7" fmla="*/ 3671735 w 5535906"/>
                      <a:gd name="connsiteY7" fmla="*/ 3598711 h 3779501"/>
                      <a:gd name="connsiteX8" fmla="*/ 4910478 w 5535906"/>
                      <a:gd name="connsiteY8" fmla="*/ 3325457 h 3779501"/>
                      <a:gd name="connsiteX9" fmla="*/ 5533212 w 5535906"/>
                      <a:gd name="connsiteY9" fmla="*/ 1999389 h 3779501"/>
                      <a:gd name="connsiteX10" fmla="*/ 5448820 w 5535906"/>
                      <a:gd name="connsiteY10" fmla="*/ 1174818 h 3779501"/>
                      <a:gd name="connsiteX0" fmla="*/ 3131100 w 5534969"/>
                      <a:gd name="connsiteY0" fmla="*/ 130383 h 3779501"/>
                      <a:gd name="connsiteX1" fmla="*/ 2302740 w 5534969"/>
                      <a:gd name="connsiteY1" fmla="*/ 2823 h 3779501"/>
                      <a:gd name="connsiteX2" fmla="*/ 1313559 w 5534969"/>
                      <a:gd name="connsiteY2" fmla="*/ 122708 h 3779501"/>
                      <a:gd name="connsiteX3" fmla="*/ 424550 w 5534969"/>
                      <a:gd name="connsiteY3" fmla="*/ 833295 h 3779501"/>
                      <a:gd name="connsiteX4" fmla="*/ 1217 w 5534969"/>
                      <a:gd name="connsiteY4" fmla="*/ 1993228 h 3779501"/>
                      <a:gd name="connsiteX5" fmla="*/ 543083 w 5534969"/>
                      <a:gd name="connsiteY5" fmla="*/ 3187028 h 3779501"/>
                      <a:gd name="connsiteX6" fmla="*/ 2397283 w 5534969"/>
                      <a:gd name="connsiteY6" fmla="*/ 3762761 h 3779501"/>
                      <a:gd name="connsiteX7" fmla="*/ 3671735 w 5534969"/>
                      <a:gd name="connsiteY7" fmla="*/ 3598711 h 3779501"/>
                      <a:gd name="connsiteX8" fmla="*/ 4910478 w 5534969"/>
                      <a:gd name="connsiteY8" fmla="*/ 3325457 h 3779501"/>
                      <a:gd name="connsiteX9" fmla="*/ 5533212 w 5534969"/>
                      <a:gd name="connsiteY9" fmla="*/ 1999389 h 3779501"/>
                      <a:gd name="connsiteX10" fmla="*/ 5448820 w 5534969"/>
                      <a:gd name="connsiteY10" fmla="*/ 1174818 h 3779501"/>
                      <a:gd name="connsiteX0" fmla="*/ 3131100 w 5544119"/>
                      <a:gd name="connsiteY0" fmla="*/ 130383 h 3779501"/>
                      <a:gd name="connsiteX1" fmla="*/ 2302740 w 5544119"/>
                      <a:gd name="connsiteY1" fmla="*/ 2823 h 3779501"/>
                      <a:gd name="connsiteX2" fmla="*/ 1313559 w 5544119"/>
                      <a:gd name="connsiteY2" fmla="*/ 122708 h 3779501"/>
                      <a:gd name="connsiteX3" fmla="*/ 424550 w 5544119"/>
                      <a:gd name="connsiteY3" fmla="*/ 833295 h 3779501"/>
                      <a:gd name="connsiteX4" fmla="*/ 1217 w 5544119"/>
                      <a:gd name="connsiteY4" fmla="*/ 1993228 h 3779501"/>
                      <a:gd name="connsiteX5" fmla="*/ 543083 w 5544119"/>
                      <a:gd name="connsiteY5" fmla="*/ 3187028 h 3779501"/>
                      <a:gd name="connsiteX6" fmla="*/ 2397283 w 5544119"/>
                      <a:gd name="connsiteY6" fmla="*/ 3762761 h 3779501"/>
                      <a:gd name="connsiteX7" fmla="*/ 3671735 w 5544119"/>
                      <a:gd name="connsiteY7" fmla="*/ 3598711 h 3779501"/>
                      <a:gd name="connsiteX8" fmla="*/ 4910478 w 5544119"/>
                      <a:gd name="connsiteY8" fmla="*/ 3325457 h 3779501"/>
                      <a:gd name="connsiteX9" fmla="*/ 5541473 w 5544119"/>
                      <a:gd name="connsiteY9" fmla="*/ 2268537 h 3779501"/>
                      <a:gd name="connsiteX10" fmla="*/ 5448820 w 5544119"/>
                      <a:gd name="connsiteY10" fmla="*/ 1174818 h 3779501"/>
                      <a:gd name="connsiteX0" fmla="*/ 3131100 w 5546625"/>
                      <a:gd name="connsiteY0" fmla="*/ 130383 h 3779501"/>
                      <a:gd name="connsiteX1" fmla="*/ 2302740 w 5546625"/>
                      <a:gd name="connsiteY1" fmla="*/ 2823 h 3779501"/>
                      <a:gd name="connsiteX2" fmla="*/ 1313559 w 5546625"/>
                      <a:gd name="connsiteY2" fmla="*/ 122708 h 3779501"/>
                      <a:gd name="connsiteX3" fmla="*/ 424550 w 5546625"/>
                      <a:gd name="connsiteY3" fmla="*/ 833295 h 3779501"/>
                      <a:gd name="connsiteX4" fmla="*/ 1217 w 5546625"/>
                      <a:gd name="connsiteY4" fmla="*/ 1993228 h 3779501"/>
                      <a:gd name="connsiteX5" fmla="*/ 543083 w 5546625"/>
                      <a:gd name="connsiteY5" fmla="*/ 3187028 h 3779501"/>
                      <a:gd name="connsiteX6" fmla="*/ 2397283 w 5546625"/>
                      <a:gd name="connsiteY6" fmla="*/ 3762761 h 3779501"/>
                      <a:gd name="connsiteX7" fmla="*/ 3671735 w 5546625"/>
                      <a:gd name="connsiteY7" fmla="*/ 3598711 h 3779501"/>
                      <a:gd name="connsiteX8" fmla="*/ 4910478 w 5546625"/>
                      <a:gd name="connsiteY8" fmla="*/ 3325457 h 3779501"/>
                      <a:gd name="connsiteX9" fmla="*/ 5541473 w 5546625"/>
                      <a:gd name="connsiteY9" fmla="*/ 2268537 h 3779501"/>
                      <a:gd name="connsiteX10" fmla="*/ 5448820 w 5546625"/>
                      <a:gd name="connsiteY10" fmla="*/ 1174818 h 3779501"/>
                      <a:gd name="connsiteX0" fmla="*/ 3131100 w 5546625"/>
                      <a:gd name="connsiteY0" fmla="*/ 130383 h 3779501"/>
                      <a:gd name="connsiteX1" fmla="*/ 2302740 w 5546625"/>
                      <a:gd name="connsiteY1" fmla="*/ 2823 h 3779501"/>
                      <a:gd name="connsiteX2" fmla="*/ 1313559 w 5546625"/>
                      <a:gd name="connsiteY2" fmla="*/ 122708 h 3779501"/>
                      <a:gd name="connsiteX3" fmla="*/ 424550 w 5546625"/>
                      <a:gd name="connsiteY3" fmla="*/ 833295 h 3779501"/>
                      <a:gd name="connsiteX4" fmla="*/ 1217 w 5546625"/>
                      <a:gd name="connsiteY4" fmla="*/ 1993228 h 3779501"/>
                      <a:gd name="connsiteX5" fmla="*/ 543083 w 5546625"/>
                      <a:gd name="connsiteY5" fmla="*/ 3187028 h 3779501"/>
                      <a:gd name="connsiteX6" fmla="*/ 2397283 w 5546625"/>
                      <a:gd name="connsiteY6" fmla="*/ 3762761 h 3779501"/>
                      <a:gd name="connsiteX7" fmla="*/ 3671735 w 5546625"/>
                      <a:gd name="connsiteY7" fmla="*/ 3598711 h 3779501"/>
                      <a:gd name="connsiteX8" fmla="*/ 4910478 w 5546625"/>
                      <a:gd name="connsiteY8" fmla="*/ 3325457 h 3779501"/>
                      <a:gd name="connsiteX9" fmla="*/ 5541473 w 5546625"/>
                      <a:gd name="connsiteY9" fmla="*/ 2268537 h 3779501"/>
                      <a:gd name="connsiteX10" fmla="*/ 5448820 w 5546625"/>
                      <a:gd name="connsiteY10" fmla="*/ 1174818 h 3779501"/>
                      <a:gd name="connsiteX0" fmla="*/ 3131100 w 5682872"/>
                      <a:gd name="connsiteY0" fmla="*/ 130383 h 3779501"/>
                      <a:gd name="connsiteX1" fmla="*/ 2302740 w 5682872"/>
                      <a:gd name="connsiteY1" fmla="*/ 2823 h 3779501"/>
                      <a:gd name="connsiteX2" fmla="*/ 1313559 w 5682872"/>
                      <a:gd name="connsiteY2" fmla="*/ 122708 h 3779501"/>
                      <a:gd name="connsiteX3" fmla="*/ 424550 w 5682872"/>
                      <a:gd name="connsiteY3" fmla="*/ 833295 h 3779501"/>
                      <a:gd name="connsiteX4" fmla="*/ 1217 w 5682872"/>
                      <a:gd name="connsiteY4" fmla="*/ 1993228 h 3779501"/>
                      <a:gd name="connsiteX5" fmla="*/ 543083 w 5682872"/>
                      <a:gd name="connsiteY5" fmla="*/ 3187028 h 3779501"/>
                      <a:gd name="connsiteX6" fmla="*/ 2397283 w 5682872"/>
                      <a:gd name="connsiteY6" fmla="*/ 3762761 h 3779501"/>
                      <a:gd name="connsiteX7" fmla="*/ 3671735 w 5682872"/>
                      <a:gd name="connsiteY7" fmla="*/ 3598711 h 3779501"/>
                      <a:gd name="connsiteX8" fmla="*/ 4910478 w 5682872"/>
                      <a:gd name="connsiteY8" fmla="*/ 3325457 h 3779501"/>
                      <a:gd name="connsiteX9" fmla="*/ 5678823 w 5682872"/>
                      <a:gd name="connsiteY9" fmla="*/ 2254332 h 3779501"/>
                      <a:gd name="connsiteX10" fmla="*/ 5448820 w 5682872"/>
                      <a:gd name="connsiteY10" fmla="*/ 1174818 h 37795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682872" h="3779501">
                        <a:moveTo>
                          <a:pt x="3131100" y="130383"/>
                        </a:moveTo>
                        <a:cubicBezTo>
                          <a:pt x="2770561" y="-33306"/>
                          <a:pt x="2605663" y="4102"/>
                          <a:pt x="2302740" y="2823"/>
                        </a:cubicBezTo>
                        <a:cubicBezTo>
                          <a:pt x="1999817" y="1544"/>
                          <a:pt x="1626590" y="-15704"/>
                          <a:pt x="1313559" y="122708"/>
                        </a:cubicBezTo>
                        <a:cubicBezTo>
                          <a:pt x="1000528" y="261120"/>
                          <a:pt x="643274" y="521542"/>
                          <a:pt x="424550" y="833295"/>
                        </a:cubicBezTo>
                        <a:cubicBezTo>
                          <a:pt x="205826" y="1145048"/>
                          <a:pt x="-18539" y="1600939"/>
                          <a:pt x="1217" y="1993228"/>
                        </a:cubicBezTo>
                        <a:cubicBezTo>
                          <a:pt x="20973" y="2385517"/>
                          <a:pt x="143739" y="2892106"/>
                          <a:pt x="543083" y="3187028"/>
                        </a:cubicBezTo>
                        <a:cubicBezTo>
                          <a:pt x="942427" y="3481950"/>
                          <a:pt x="1875841" y="3694147"/>
                          <a:pt x="2397283" y="3762761"/>
                        </a:cubicBezTo>
                        <a:cubicBezTo>
                          <a:pt x="2918725" y="3831375"/>
                          <a:pt x="3252869" y="3671595"/>
                          <a:pt x="3671735" y="3598711"/>
                        </a:cubicBezTo>
                        <a:cubicBezTo>
                          <a:pt x="4090601" y="3525827"/>
                          <a:pt x="4575963" y="3549520"/>
                          <a:pt x="4910478" y="3325457"/>
                        </a:cubicBezTo>
                        <a:cubicBezTo>
                          <a:pt x="5244993" y="3101394"/>
                          <a:pt x="5732264" y="2872036"/>
                          <a:pt x="5678823" y="2254332"/>
                        </a:cubicBezTo>
                        <a:cubicBezTo>
                          <a:pt x="5625382" y="1457195"/>
                          <a:pt x="5460108" y="1188929"/>
                          <a:pt x="5448820" y="1174818"/>
                        </a:cubicBezTo>
                      </a:path>
                    </a:pathLst>
                  </a:custGeom>
                  <a:noFill/>
                  <a:ln w="57150">
                    <a:solidFill>
                      <a:srgbClr val="5282B2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50" b="1"/>
                  </a:p>
                </p:txBody>
              </p:sp>
              <p:sp>
                <p:nvSpPr>
                  <p:cNvPr id="18" name="자유형: 도형 17">
                    <a:extLst>
                      <a:ext uri="{FF2B5EF4-FFF2-40B4-BE49-F238E27FC236}">
                        <a16:creationId xmlns:a16="http://schemas.microsoft.com/office/drawing/2014/main" id="{B1CC2227-3CC6-5923-21BC-84DBEFB3E8C1}"/>
                      </a:ext>
                    </a:extLst>
                  </p:cNvPr>
                  <p:cNvSpPr/>
                  <p:nvPr/>
                </p:nvSpPr>
                <p:spPr>
                  <a:xfrm>
                    <a:off x="12359525" y="2457201"/>
                    <a:ext cx="6045259" cy="1887408"/>
                  </a:xfrm>
                  <a:custGeom>
                    <a:avLst/>
                    <a:gdLst>
                      <a:gd name="connsiteX0" fmla="*/ 1651958 w 4591184"/>
                      <a:gd name="connsiteY0" fmla="*/ 3616557 h 3616557"/>
                      <a:gd name="connsiteX1" fmla="*/ 610558 w 4591184"/>
                      <a:gd name="connsiteY1" fmla="*/ 3303290 h 3616557"/>
                      <a:gd name="connsiteX2" fmla="*/ 34824 w 4591184"/>
                      <a:gd name="connsiteY2" fmla="*/ 2380423 h 3616557"/>
                      <a:gd name="connsiteX3" fmla="*/ 127958 w 4591184"/>
                      <a:gd name="connsiteY3" fmla="*/ 1449090 h 3616557"/>
                      <a:gd name="connsiteX4" fmla="*/ 652891 w 4591184"/>
                      <a:gd name="connsiteY4" fmla="*/ 653223 h 3616557"/>
                      <a:gd name="connsiteX5" fmla="*/ 1609624 w 4591184"/>
                      <a:gd name="connsiteY5" fmla="*/ 43623 h 3616557"/>
                      <a:gd name="connsiteX6" fmla="*/ 2769558 w 4591184"/>
                      <a:gd name="connsiteY6" fmla="*/ 128290 h 3616557"/>
                      <a:gd name="connsiteX7" fmla="*/ 4014158 w 4591184"/>
                      <a:gd name="connsiteY7" fmla="*/ 763290 h 3616557"/>
                      <a:gd name="connsiteX8" fmla="*/ 4589891 w 4591184"/>
                      <a:gd name="connsiteY8" fmla="*/ 2024823 h 3616557"/>
                      <a:gd name="connsiteX9" fmla="*/ 4149624 w 4591184"/>
                      <a:gd name="connsiteY9" fmla="*/ 3074690 h 3616557"/>
                      <a:gd name="connsiteX10" fmla="*/ 3480758 w 4591184"/>
                      <a:gd name="connsiteY10" fmla="*/ 3464157 h 3616557"/>
                      <a:gd name="connsiteX11" fmla="*/ 2794958 w 4591184"/>
                      <a:gd name="connsiteY11" fmla="*/ 3557290 h 3616557"/>
                      <a:gd name="connsiteX0" fmla="*/ 1635893 w 4575119"/>
                      <a:gd name="connsiteY0" fmla="*/ 3616557 h 3616557"/>
                      <a:gd name="connsiteX1" fmla="*/ 375354 w 4575119"/>
                      <a:gd name="connsiteY1" fmla="*/ 3068352 h 3616557"/>
                      <a:gd name="connsiteX2" fmla="*/ 18759 w 4575119"/>
                      <a:gd name="connsiteY2" fmla="*/ 2380423 h 3616557"/>
                      <a:gd name="connsiteX3" fmla="*/ 111893 w 4575119"/>
                      <a:gd name="connsiteY3" fmla="*/ 1449090 h 3616557"/>
                      <a:gd name="connsiteX4" fmla="*/ 636826 w 4575119"/>
                      <a:gd name="connsiteY4" fmla="*/ 653223 h 3616557"/>
                      <a:gd name="connsiteX5" fmla="*/ 1593559 w 4575119"/>
                      <a:gd name="connsiteY5" fmla="*/ 43623 h 3616557"/>
                      <a:gd name="connsiteX6" fmla="*/ 2753493 w 4575119"/>
                      <a:gd name="connsiteY6" fmla="*/ 128290 h 3616557"/>
                      <a:gd name="connsiteX7" fmla="*/ 3998093 w 4575119"/>
                      <a:gd name="connsiteY7" fmla="*/ 763290 h 3616557"/>
                      <a:gd name="connsiteX8" fmla="*/ 4573826 w 4575119"/>
                      <a:gd name="connsiteY8" fmla="*/ 2024823 h 3616557"/>
                      <a:gd name="connsiteX9" fmla="*/ 4133559 w 4575119"/>
                      <a:gd name="connsiteY9" fmla="*/ 3074690 h 3616557"/>
                      <a:gd name="connsiteX10" fmla="*/ 3464693 w 4575119"/>
                      <a:gd name="connsiteY10" fmla="*/ 3464157 h 3616557"/>
                      <a:gd name="connsiteX11" fmla="*/ 2778893 w 4575119"/>
                      <a:gd name="connsiteY11" fmla="*/ 3557290 h 3616557"/>
                      <a:gd name="connsiteX0" fmla="*/ 1635893 w 4575119"/>
                      <a:gd name="connsiteY0" fmla="*/ 3616557 h 3616557"/>
                      <a:gd name="connsiteX1" fmla="*/ 375354 w 4575119"/>
                      <a:gd name="connsiteY1" fmla="*/ 3068352 h 3616557"/>
                      <a:gd name="connsiteX2" fmla="*/ 18759 w 4575119"/>
                      <a:gd name="connsiteY2" fmla="*/ 2380423 h 3616557"/>
                      <a:gd name="connsiteX3" fmla="*/ 111893 w 4575119"/>
                      <a:gd name="connsiteY3" fmla="*/ 1449090 h 3616557"/>
                      <a:gd name="connsiteX4" fmla="*/ 636826 w 4575119"/>
                      <a:gd name="connsiteY4" fmla="*/ 653223 h 3616557"/>
                      <a:gd name="connsiteX5" fmla="*/ 1593559 w 4575119"/>
                      <a:gd name="connsiteY5" fmla="*/ 43623 h 3616557"/>
                      <a:gd name="connsiteX6" fmla="*/ 2753493 w 4575119"/>
                      <a:gd name="connsiteY6" fmla="*/ 128290 h 3616557"/>
                      <a:gd name="connsiteX7" fmla="*/ 3998093 w 4575119"/>
                      <a:gd name="connsiteY7" fmla="*/ 763290 h 3616557"/>
                      <a:gd name="connsiteX8" fmla="*/ 4573826 w 4575119"/>
                      <a:gd name="connsiteY8" fmla="*/ 2024823 h 3616557"/>
                      <a:gd name="connsiteX9" fmla="*/ 4133559 w 4575119"/>
                      <a:gd name="connsiteY9" fmla="*/ 3074690 h 3616557"/>
                      <a:gd name="connsiteX10" fmla="*/ 3464693 w 4575119"/>
                      <a:gd name="connsiteY10" fmla="*/ 3464157 h 3616557"/>
                      <a:gd name="connsiteX11" fmla="*/ 2778893 w 4575119"/>
                      <a:gd name="connsiteY11" fmla="*/ 3557290 h 3616557"/>
                      <a:gd name="connsiteX0" fmla="*/ 1635893 w 4575119"/>
                      <a:gd name="connsiteY0" fmla="*/ 3616557 h 3616557"/>
                      <a:gd name="connsiteX1" fmla="*/ 375354 w 4575119"/>
                      <a:gd name="connsiteY1" fmla="*/ 3068352 h 3616557"/>
                      <a:gd name="connsiteX2" fmla="*/ 18759 w 4575119"/>
                      <a:gd name="connsiteY2" fmla="*/ 2380423 h 3616557"/>
                      <a:gd name="connsiteX3" fmla="*/ 111893 w 4575119"/>
                      <a:gd name="connsiteY3" fmla="*/ 1449090 h 3616557"/>
                      <a:gd name="connsiteX4" fmla="*/ 636826 w 4575119"/>
                      <a:gd name="connsiteY4" fmla="*/ 653223 h 3616557"/>
                      <a:gd name="connsiteX5" fmla="*/ 1593559 w 4575119"/>
                      <a:gd name="connsiteY5" fmla="*/ 43623 h 3616557"/>
                      <a:gd name="connsiteX6" fmla="*/ 2753493 w 4575119"/>
                      <a:gd name="connsiteY6" fmla="*/ 128290 h 3616557"/>
                      <a:gd name="connsiteX7" fmla="*/ 3998093 w 4575119"/>
                      <a:gd name="connsiteY7" fmla="*/ 763290 h 3616557"/>
                      <a:gd name="connsiteX8" fmla="*/ 4573826 w 4575119"/>
                      <a:gd name="connsiteY8" fmla="*/ 2024823 h 3616557"/>
                      <a:gd name="connsiteX9" fmla="*/ 4133559 w 4575119"/>
                      <a:gd name="connsiteY9" fmla="*/ 3074690 h 3616557"/>
                      <a:gd name="connsiteX10" fmla="*/ 3464693 w 4575119"/>
                      <a:gd name="connsiteY10" fmla="*/ 3464157 h 3616557"/>
                      <a:gd name="connsiteX11" fmla="*/ 2778893 w 4575119"/>
                      <a:gd name="connsiteY11" fmla="*/ 3557290 h 3616557"/>
                      <a:gd name="connsiteX0" fmla="*/ 1237983 w 4575119"/>
                      <a:gd name="connsiteY0" fmla="*/ 3423078 h 3557291"/>
                      <a:gd name="connsiteX1" fmla="*/ 375354 w 4575119"/>
                      <a:gd name="connsiteY1" fmla="*/ 3068352 h 3557291"/>
                      <a:gd name="connsiteX2" fmla="*/ 18759 w 4575119"/>
                      <a:gd name="connsiteY2" fmla="*/ 2380423 h 3557291"/>
                      <a:gd name="connsiteX3" fmla="*/ 111893 w 4575119"/>
                      <a:gd name="connsiteY3" fmla="*/ 1449090 h 3557291"/>
                      <a:gd name="connsiteX4" fmla="*/ 636826 w 4575119"/>
                      <a:gd name="connsiteY4" fmla="*/ 653223 h 3557291"/>
                      <a:gd name="connsiteX5" fmla="*/ 1593559 w 4575119"/>
                      <a:gd name="connsiteY5" fmla="*/ 43623 h 3557291"/>
                      <a:gd name="connsiteX6" fmla="*/ 2753493 w 4575119"/>
                      <a:gd name="connsiteY6" fmla="*/ 128290 h 3557291"/>
                      <a:gd name="connsiteX7" fmla="*/ 3998093 w 4575119"/>
                      <a:gd name="connsiteY7" fmla="*/ 763290 h 3557291"/>
                      <a:gd name="connsiteX8" fmla="*/ 4573826 w 4575119"/>
                      <a:gd name="connsiteY8" fmla="*/ 2024823 h 3557291"/>
                      <a:gd name="connsiteX9" fmla="*/ 4133559 w 4575119"/>
                      <a:gd name="connsiteY9" fmla="*/ 3074690 h 3557291"/>
                      <a:gd name="connsiteX10" fmla="*/ 3464693 w 4575119"/>
                      <a:gd name="connsiteY10" fmla="*/ 3464157 h 3557291"/>
                      <a:gd name="connsiteX11" fmla="*/ 2778893 w 4575119"/>
                      <a:gd name="connsiteY11" fmla="*/ 3557290 h 3557291"/>
                      <a:gd name="connsiteX0" fmla="*/ 1237983 w 4585576"/>
                      <a:gd name="connsiteY0" fmla="*/ 3423078 h 3557289"/>
                      <a:gd name="connsiteX1" fmla="*/ 375354 w 4585576"/>
                      <a:gd name="connsiteY1" fmla="*/ 3068352 h 3557289"/>
                      <a:gd name="connsiteX2" fmla="*/ 18759 w 4585576"/>
                      <a:gd name="connsiteY2" fmla="*/ 2380423 h 3557289"/>
                      <a:gd name="connsiteX3" fmla="*/ 111893 w 4585576"/>
                      <a:gd name="connsiteY3" fmla="*/ 1449090 h 3557289"/>
                      <a:gd name="connsiteX4" fmla="*/ 636826 w 4585576"/>
                      <a:gd name="connsiteY4" fmla="*/ 653223 h 3557289"/>
                      <a:gd name="connsiteX5" fmla="*/ 1593559 w 4585576"/>
                      <a:gd name="connsiteY5" fmla="*/ 43623 h 3557289"/>
                      <a:gd name="connsiteX6" fmla="*/ 2753493 w 4585576"/>
                      <a:gd name="connsiteY6" fmla="*/ 128290 h 3557289"/>
                      <a:gd name="connsiteX7" fmla="*/ 3998093 w 4585576"/>
                      <a:gd name="connsiteY7" fmla="*/ 763290 h 3557289"/>
                      <a:gd name="connsiteX8" fmla="*/ 4573826 w 4585576"/>
                      <a:gd name="connsiteY8" fmla="*/ 2024823 h 3557289"/>
                      <a:gd name="connsiteX9" fmla="*/ 4312330 w 4585576"/>
                      <a:gd name="connsiteY9" fmla="*/ 2798292 h 3557289"/>
                      <a:gd name="connsiteX10" fmla="*/ 3464693 w 4585576"/>
                      <a:gd name="connsiteY10" fmla="*/ 3464157 h 3557289"/>
                      <a:gd name="connsiteX11" fmla="*/ 2778893 w 4585576"/>
                      <a:gd name="connsiteY11" fmla="*/ 3557290 h 3557289"/>
                      <a:gd name="connsiteX0" fmla="*/ 1237983 w 4583051"/>
                      <a:gd name="connsiteY0" fmla="*/ 3423078 h 3557291"/>
                      <a:gd name="connsiteX1" fmla="*/ 375354 w 4583051"/>
                      <a:gd name="connsiteY1" fmla="*/ 3068352 h 3557291"/>
                      <a:gd name="connsiteX2" fmla="*/ 18759 w 4583051"/>
                      <a:gd name="connsiteY2" fmla="*/ 2380423 h 3557291"/>
                      <a:gd name="connsiteX3" fmla="*/ 111893 w 4583051"/>
                      <a:gd name="connsiteY3" fmla="*/ 1449090 h 3557291"/>
                      <a:gd name="connsiteX4" fmla="*/ 636826 w 4583051"/>
                      <a:gd name="connsiteY4" fmla="*/ 653223 h 3557291"/>
                      <a:gd name="connsiteX5" fmla="*/ 1593559 w 4583051"/>
                      <a:gd name="connsiteY5" fmla="*/ 43623 h 3557291"/>
                      <a:gd name="connsiteX6" fmla="*/ 2753493 w 4583051"/>
                      <a:gd name="connsiteY6" fmla="*/ 128290 h 3557291"/>
                      <a:gd name="connsiteX7" fmla="*/ 3998093 w 4583051"/>
                      <a:gd name="connsiteY7" fmla="*/ 763290 h 3557291"/>
                      <a:gd name="connsiteX8" fmla="*/ 4573826 w 4583051"/>
                      <a:gd name="connsiteY8" fmla="*/ 2024823 h 3557291"/>
                      <a:gd name="connsiteX9" fmla="*/ 4312330 w 4583051"/>
                      <a:gd name="connsiteY9" fmla="*/ 2798292 h 3557291"/>
                      <a:gd name="connsiteX10" fmla="*/ 3781867 w 4583051"/>
                      <a:gd name="connsiteY10" fmla="*/ 3229218 h 3557291"/>
                      <a:gd name="connsiteX11" fmla="*/ 2778893 w 4583051"/>
                      <a:gd name="connsiteY11" fmla="*/ 3557290 h 3557291"/>
                      <a:gd name="connsiteX0" fmla="*/ 1237983 w 4583051"/>
                      <a:gd name="connsiteY0" fmla="*/ 3423078 h 3557289"/>
                      <a:gd name="connsiteX1" fmla="*/ 375354 w 4583051"/>
                      <a:gd name="connsiteY1" fmla="*/ 3068352 h 3557289"/>
                      <a:gd name="connsiteX2" fmla="*/ 18759 w 4583051"/>
                      <a:gd name="connsiteY2" fmla="*/ 2380423 h 3557289"/>
                      <a:gd name="connsiteX3" fmla="*/ 111893 w 4583051"/>
                      <a:gd name="connsiteY3" fmla="*/ 1449090 h 3557289"/>
                      <a:gd name="connsiteX4" fmla="*/ 636826 w 4583051"/>
                      <a:gd name="connsiteY4" fmla="*/ 653223 h 3557289"/>
                      <a:gd name="connsiteX5" fmla="*/ 1593559 w 4583051"/>
                      <a:gd name="connsiteY5" fmla="*/ 43623 h 3557289"/>
                      <a:gd name="connsiteX6" fmla="*/ 2753493 w 4583051"/>
                      <a:gd name="connsiteY6" fmla="*/ 128290 h 3557289"/>
                      <a:gd name="connsiteX7" fmla="*/ 3998093 w 4583051"/>
                      <a:gd name="connsiteY7" fmla="*/ 763290 h 3557289"/>
                      <a:gd name="connsiteX8" fmla="*/ 4573826 w 4583051"/>
                      <a:gd name="connsiteY8" fmla="*/ 2024823 h 3557289"/>
                      <a:gd name="connsiteX9" fmla="*/ 4312330 w 4583051"/>
                      <a:gd name="connsiteY9" fmla="*/ 2798292 h 3557289"/>
                      <a:gd name="connsiteX10" fmla="*/ 3781867 w 4583051"/>
                      <a:gd name="connsiteY10" fmla="*/ 3229218 h 3557289"/>
                      <a:gd name="connsiteX11" fmla="*/ 2778893 w 4583051"/>
                      <a:gd name="connsiteY11" fmla="*/ 3557290 h 3557289"/>
                      <a:gd name="connsiteX0" fmla="*/ 1237983 w 4583051"/>
                      <a:gd name="connsiteY0" fmla="*/ 3423078 h 3557291"/>
                      <a:gd name="connsiteX1" fmla="*/ 375354 w 4583051"/>
                      <a:gd name="connsiteY1" fmla="*/ 3068352 h 3557291"/>
                      <a:gd name="connsiteX2" fmla="*/ 18759 w 4583051"/>
                      <a:gd name="connsiteY2" fmla="*/ 2380423 h 3557291"/>
                      <a:gd name="connsiteX3" fmla="*/ 111893 w 4583051"/>
                      <a:gd name="connsiteY3" fmla="*/ 1449090 h 3557291"/>
                      <a:gd name="connsiteX4" fmla="*/ 636826 w 4583051"/>
                      <a:gd name="connsiteY4" fmla="*/ 653223 h 3557291"/>
                      <a:gd name="connsiteX5" fmla="*/ 1593559 w 4583051"/>
                      <a:gd name="connsiteY5" fmla="*/ 43623 h 3557291"/>
                      <a:gd name="connsiteX6" fmla="*/ 2753493 w 4583051"/>
                      <a:gd name="connsiteY6" fmla="*/ 128290 h 3557291"/>
                      <a:gd name="connsiteX7" fmla="*/ 3998093 w 4583051"/>
                      <a:gd name="connsiteY7" fmla="*/ 763290 h 3557291"/>
                      <a:gd name="connsiteX8" fmla="*/ 4573826 w 4583051"/>
                      <a:gd name="connsiteY8" fmla="*/ 2024823 h 3557291"/>
                      <a:gd name="connsiteX9" fmla="*/ 4312330 w 4583051"/>
                      <a:gd name="connsiteY9" fmla="*/ 2798292 h 3557291"/>
                      <a:gd name="connsiteX10" fmla="*/ 3781867 w 4583051"/>
                      <a:gd name="connsiteY10" fmla="*/ 3229218 h 3557291"/>
                      <a:gd name="connsiteX11" fmla="*/ 2778893 w 4583051"/>
                      <a:gd name="connsiteY11" fmla="*/ 3557290 h 3557291"/>
                      <a:gd name="connsiteX0" fmla="*/ 1237983 w 4575046"/>
                      <a:gd name="connsiteY0" fmla="*/ 3423078 h 3557289"/>
                      <a:gd name="connsiteX1" fmla="*/ 375354 w 4575046"/>
                      <a:gd name="connsiteY1" fmla="*/ 3068352 h 3557289"/>
                      <a:gd name="connsiteX2" fmla="*/ 18759 w 4575046"/>
                      <a:gd name="connsiteY2" fmla="*/ 2380423 h 3557289"/>
                      <a:gd name="connsiteX3" fmla="*/ 111893 w 4575046"/>
                      <a:gd name="connsiteY3" fmla="*/ 1449090 h 3557289"/>
                      <a:gd name="connsiteX4" fmla="*/ 636826 w 4575046"/>
                      <a:gd name="connsiteY4" fmla="*/ 653223 h 3557289"/>
                      <a:gd name="connsiteX5" fmla="*/ 1593559 w 4575046"/>
                      <a:gd name="connsiteY5" fmla="*/ 43623 h 3557289"/>
                      <a:gd name="connsiteX6" fmla="*/ 2753493 w 4575046"/>
                      <a:gd name="connsiteY6" fmla="*/ 128290 h 3557289"/>
                      <a:gd name="connsiteX7" fmla="*/ 3998093 w 4575046"/>
                      <a:gd name="connsiteY7" fmla="*/ 763290 h 3557289"/>
                      <a:gd name="connsiteX8" fmla="*/ 4573826 w 4575046"/>
                      <a:gd name="connsiteY8" fmla="*/ 2024823 h 3557289"/>
                      <a:gd name="connsiteX9" fmla="*/ 4312330 w 4575046"/>
                      <a:gd name="connsiteY9" fmla="*/ 2798292 h 3557289"/>
                      <a:gd name="connsiteX10" fmla="*/ 3781867 w 4575046"/>
                      <a:gd name="connsiteY10" fmla="*/ 3229218 h 3557289"/>
                      <a:gd name="connsiteX11" fmla="*/ 2778893 w 4575046"/>
                      <a:gd name="connsiteY11" fmla="*/ 3557290 h 3557289"/>
                      <a:gd name="connsiteX0" fmla="*/ 1237983 w 4575046"/>
                      <a:gd name="connsiteY0" fmla="*/ 3423078 h 3423078"/>
                      <a:gd name="connsiteX1" fmla="*/ 375354 w 4575046"/>
                      <a:gd name="connsiteY1" fmla="*/ 3068352 h 3423078"/>
                      <a:gd name="connsiteX2" fmla="*/ 18759 w 4575046"/>
                      <a:gd name="connsiteY2" fmla="*/ 2380423 h 3423078"/>
                      <a:gd name="connsiteX3" fmla="*/ 111893 w 4575046"/>
                      <a:gd name="connsiteY3" fmla="*/ 1449090 h 3423078"/>
                      <a:gd name="connsiteX4" fmla="*/ 636826 w 4575046"/>
                      <a:gd name="connsiteY4" fmla="*/ 653223 h 3423078"/>
                      <a:gd name="connsiteX5" fmla="*/ 1593559 w 4575046"/>
                      <a:gd name="connsiteY5" fmla="*/ 43623 h 3423078"/>
                      <a:gd name="connsiteX6" fmla="*/ 2753493 w 4575046"/>
                      <a:gd name="connsiteY6" fmla="*/ 128290 h 3423078"/>
                      <a:gd name="connsiteX7" fmla="*/ 3998093 w 4575046"/>
                      <a:gd name="connsiteY7" fmla="*/ 763290 h 3423078"/>
                      <a:gd name="connsiteX8" fmla="*/ 4573826 w 4575046"/>
                      <a:gd name="connsiteY8" fmla="*/ 2024823 h 3423078"/>
                      <a:gd name="connsiteX9" fmla="*/ 4312330 w 4575046"/>
                      <a:gd name="connsiteY9" fmla="*/ 2798292 h 3423078"/>
                      <a:gd name="connsiteX10" fmla="*/ 3781867 w 4575046"/>
                      <a:gd name="connsiteY10" fmla="*/ 3229218 h 3423078"/>
                      <a:gd name="connsiteX11" fmla="*/ 3465143 w 4575046"/>
                      <a:gd name="connsiteY11" fmla="*/ 3419091 h 3423078"/>
                      <a:gd name="connsiteX0" fmla="*/ 1237983 w 4575046"/>
                      <a:gd name="connsiteY0" fmla="*/ 3423078 h 3424759"/>
                      <a:gd name="connsiteX1" fmla="*/ 375354 w 4575046"/>
                      <a:gd name="connsiteY1" fmla="*/ 3068352 h 3424759"/>
                      <a:gd name="connsiteX2" fmla="*/ 18759 w 4575046"/>
                      <a:gd name="connsiteY2" fmla="*/ 2380423 h 3424759"/>
                      <a:gd name="connsiteX3" fmla="*/ 111893 w 4575046"/>
                      <a:gd name="connsiteY3" fmla="*/ 1449090 h 3424759"/>
                      <a:gd name="connsiteX4" fmla="*/ 636826 w 4575046"/>
                      <a:gd name="connsiteY4" fmla="*/ 653223 h 3424759"/>
                      <a:gd name="connsiteX5" fmla="*/ 1593559 w 4575046"/>
                      <a:gd name="connsiteY5" fmla="*/ 43623 h 3424759"/>
                      <a:gd name="connsiteX6" fmla="*/ 2753493 w 4575046"/>
                      <a:gd name="connsiteY6" fmla="*/ 128290 h 3424759"/>
                      <a:gd name="connsiteX7" fmla="*/ 3998093 w 4575046"/>
                      <a:gd name="connsiteY7" fmla="*/ 763290 h 3424759"/>
                      <a:gd name="connsiteX8" fmla="*/ 4573826 w 4575046"/>
                      <a:gd name="connsiteY8" fmla="*/ 2024823 h 3424759"/>
                      <a:gd name="connsiteX9" fmla="*/ 4312330 w 4575046"/>
                      <a:gd name="connsiteY9" fmla="*/ 2798292 h 3424759"/>
                      <a:gd name="connsiteX10" fmla="*/ 3828001 w 4575046"/>
                      <a:gd name="connsiteY10" fmla="*/ 3353597 h 3424759"/>
                      <a:gd name="connsiteX11" fmla="*/ 3465143 w 4575046"/>
                      <a:gd name="connsiteY11" fmla="*/ 3419091 h 3424759"/>
                      <a:gd name="connsiteX0" fmla="*/ 1237983 w 4575046"/>
                      <a:gd name="connsiteY0" fmla="*/ 3423078 h 3423078"/>
                      <a:gd name="connsiteX1" fmla="*/ 375354 w 4575046"/>
                      <a:gd name="connsiteY1" fmla="*/ 3068352 h 3423078"/>
                      <a:gd name="connsiteX2" fmla="*/ 18759 w 4575046"/>
                      <a:gd name="connsiteY2" fmla="*/ 2380423 h 3423078"/>
                      <a:gd name="connsiteX3" fmla="*/ 111893 w 4575046"/>
                      <a:gd name="connsiteY3" fmla="*/ 1449090 h 3423078"/>
                      <a:gd name="connsiteX4" fmla="*/ 636826 w 4575046"/>
                      <a:gd name="connsiteY4" fmla="*/ 653223 h 3423078"/>
                      <a:gd name="connsiteX5" fmla="*/ 1593559 w 4575046"/>
                      <a:gd name="connsiteY5" fmla="*/ 43623 h 3423078"/>
                      <a:gd name="connsiteX6" fmla="*/ 2753493 w 4575046"/>
                      <a:gd name="connsiteY6" fmla="*/ 128290 h 3423078"/>
                      <a:gd name="connsiteX7" fmla="*/ 3998093 w 4575046"/>
                      <a:gd name="connsiteY7" fmla="*/ 763290 h 3423078"/>
                      <a:gd name="connsiteX8" fmla="*/ 4573826 w 4575046"/>
                      <a:gd name="connsiteY8" fmla="*/ 2024823 h 3423078"/>
                      <a:gd name="connsiteX9" fmla="*/ 4312330 w 4575046"/>
                      <a:gd name="connsiteY9" fmla="*/ 2798292 h 3423078"/>
                      <a:gd name="connsiteX10" fmla="*/ 3828001 w 4575046"/>
                      <a:gd name="connsiteY10" fmla="*/ 3353597 h 3423078"/>
                      <a:gd name="connsiteX11" fmla="*/ 3465143 w 4575046"/>
                      <a:gd name="connsiteY11" fmla="*/ 3419091 h 3423078"/>
                      <a:gd name="connsiteX0" fmla="*/ 1237983 w 4575046"/>
                      <a:gd name="connsiteY0" fmla="*/ 3423078 h 3423078"/>
                      <a:gd name="connsiteX1" fmla="*/ 375354 w 4575046"/>
                      <a:gd name="connsiteY1" fmla="*/ 3068352 h 3423078"/>
                      <a:gd name="connsiteX2" fmla="*/ 18759 w 4575046"/>
                      <a:gd name="connsiteY2" fmla="*/ 2380423 h 3423078"/>
                      <a:gd name="connsiteX3" fmla="*/ 111893 w 4575046"/>
                      <a:gd name="connsiteY3" fmla="*/ 1449090 h 3423078"/>
                      <a:gd name="connsiteX4" fmla="*/ 636826 w 4575046"/>
                      <a:gd name="connsiteY4" fmla="*/ 653223 h 3423078"/>
                      <a:gd name="connsiteX5" fmla="*/ 1593559 w 4575046"/>
                      <a:gd name="connsiteY5" fmla="*/ 43623 h 3423078"/>
                      <a:gd name="connsiteX6" fmla="*/ 2753493 w 4575046"/>
                      <a:gd name="connsiteY6" fmla="*/ 128290 h 3423078"/>
                      <a:gd name="connsiteX7" fmla="*/ 3998093 w 4575046"/>
                      <a:gd name="connsiteY7" fmla="*/ 763290 h 3423078"/>
                      <a:gd name="connsiteX8" fmla="*/ 4573826 w 4575046"/>
                      <a:gd name="connsiteY8" fmla="*/ 2024823 h 3423078"/>
                      <a:gd name="connsiteX9" fmla="*/ 4312330 w 4575046"/>
                      <a:gd name="connsiteY9" fmla="*/ 2798292 h 3423078"/>
                      <a:gd name="connsiteX10" fmla="*/ 3828001 w 4575046"/>
                      <a:gd name="connsiteY10" fmla="*/ 3353597 h 3423078"/>
                      <a:gd name="connsiteX11" fmla="*/ 3465143 w 4575046"/>
                      <a:gd name="connsiteY11" fmla="*/ 3419091 h 3423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575046" h="3423078">
                        <a:moveTo>
                          <a:pt x="1237983" y="3423078"/>
                        </a:moveTo>
                        <a:cubicBezTo>
                          <a:pt x="852044" y="3369455"/>
                          <a:pt x="578558" y="3242128"/>
                          <a:pt x="375354" y="3068352"/>
                        </a:cubicBezTo>
                        <a:cubicBezTo>
                          <a:pt x="172150" y="2894576"/>
                          <a:pt x="62669" y="2650300"/>
                          <a:pt x="18759" y="2380423"/>
                        </a:cubicBezTo>
                        <a:cubicBezTo>
                          <a:pt x="-25151" y="2110546"/>
                          <a:pt x="8882" y="1736957"/>
                          <a:pt x="111893" y="1449090"/>
                        </a:cubicBezTo>
                        <a:cubicBezTo>
                          <a:pt x="214904" y="1161223"/>
                          <a:pt x="389882" y="887467"/>
                          <a:pt x="636826" y="653223"/>
                        </a:cubicBezTo>
                        <a:cubicBezTo>
                          <a:pt x="883770" y="418979"/>
                          <a:pt x="1240781" y="131112"/>
                          <a:pt x="1593559" y="43623"/>
                        </a:cubicBezTo>
                        <a:cubicBezTo>
                          <a:pt x="1946337" y="-43866"/>
                          <a:pt x="2352737" y="8345"/>
                          <a:pt x="2753493" y="128290"/>
                        </a:cubicBezTo>
                        <a:cubicBezTo>
                          <a:pt x="3154249" y="248235"/>
                          <a:pt x="3694704" y="447201"/>
                          <a:pt x="3998093" y="763290"/>
                        </a:cubicBezTo>
                        <a:cubicBezTo>
                          <a:pt x="4301482" y="1079379"/>
                          <a:pt x="4596421" y="1395438"/>
                          <a:pt x="4573826" y="2024823"/>
                        </a:cubicBezTo>
                        <a:cubicBezTo>
                          <a:pt x="4551231" y="2654208"/>
                          <a:pt x="4436634" y="2576830"/>
                          <a:pt x="4312330" y="2798292"/>
                        </a:cubicBezTo>
                        <a:cubicBezTo>
                          <a:pt x="4188026" y="3019754"/>
                          <a:pt x="3973044" y="3245524"/>
                          <a:pt x="3828001" y="3353597"/>
                        </a:cubicBezTo>
                        <a:cubicBezTo>
                          <a:pt x="3648358" y="3392571"/>
                          <a:pt x="3695154" y="3412741"/>
                          <a:pt x="3465143" y="3419091"/>
                        </a:cubicBezTo>
                      </a:path>
                    </a:pathLst>
                  </a:custGeom>
                  <a:noFill/>
                  <a:ln w="57150">
                    <a:solidFill>
                      <a:srgbClr val="2FCB45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250" b="1"/>
                  </a:p>
                </p:txBody>
              </p:sp>
            </p:grp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31C805-8309-321F-23E8-ABD52469AF73}"/>
                  </a:ext>
                </a:extLst>
              </p:cNvPr>
              <p:cNvSpPr txBox="1"/>
              <p:nvPr/>
            </p:nvSpPr>
            <p:spPr>
              <a:xfrm>
                <a:off x="512232" y="2140113"/>
                <a:ext cx="428205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rgbClr val="E6591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 A blood</a:t>
                </a:r>
                <a:endParaRPr lang="en-GB" altLang="ko-KR" sz="3200" b="1" dirty="0">
                  <a:solidFill>
                    <a:srgbClr val="E6591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자유형: 도형 9">
                <a:extLst>
                  <a:ext uri="{FF2B5EF4-FFF2-40B4-BE49-F238E27FC236}">
                    <a16:creationId xmlns:a16="http://schemas.microsoft.com/office/drawing/2014/main" id="{DB79FE6F-9038-6753-68E1-1C3E94CF447A}"/>
                  </a:ext>
                </a:extLst>
              </p:cNvPr>
              <p:cNvSpPr/>
              <p:nvPr/>
            </p:nvSpPr>
            <p:spPr>
              <a:xfrm>
                <a:off x="1105174" y="2720983"/>
                <a:ext cx="5206144" cy="1974585"/>
              </a:xfrm>
              <a:custGeom>
                <a:avLst/>
                <a:gdLst>
                  <a:gd name="connsiteX0" fmla="*/ 595234 w 4865883"/>
                  <a:gd name="connsiteY0" fmla="*/ 1017783 h 3789106"/>
                  <a:gd name="connsiteX1" fmla="*/ 146500 w 4865883"/>
                  <a:gd name="connsiteY1" fmla="*/ 1762850 h 3789106"/>
                  <a:gd name="connsiteX2" fmla="*/ 19500 w 4865883"/>
                  <a:gd name="connsiteY2" fmla="*/ 2804250 h 3789106"/>
                  <a:gd name="connsiteX3" fmla="*/ 510567 w 4865883"/>
                  <a:gd name="connsiteY3" fmla="*/ 3481583 h 3789106"/>
                  <a:gd name="connsiteX4" fmla="*/ 2127700 w 4865883"/>
                  <a:gd name="connsiteY4" fmla="*/ 3777917 h 3789106"/>
                  <a:gd name="connsiteX5" fmla="*/ 3761767 w 4865883"/>
                  <a:gd name="connsiteY5" fmla="*/ 3642450 h 3789106"/>
                  <a:gd name="connsiteX6" fmla="*/ 4769300 w 4865883"/>
                  <a:gd name="connsiteY6" fmla="*/ 2880450 h 3789106"/>
                  <a:gd name="connsiteX7" fmla="*/ 4786234 w 4865883"/>
                  <a:gd name="connsiteY7" fmla="*/ 1686650 h 3789106"/>
                  <a:gd name="connsiteX8" fmla="*/ 4422167 w 4865883"/>
                  <a:gd name="connsiteY8" fmla="*/ 289650 h 3789106"/>
                  <a:gd name="connsiteX9" fmla="*/ 3389234 w 4865883"/>
                  <a:gd name="connsiteY9" fmla="*/ 10250 h 3789106"/>
                  <a:gd name="connsiteX10" fmla="*/ 1636634 w 4865883"/>
                  <a:gd name="connsiteY10" fmla="*/ 86450 h 3789106"/>
                  <a:gd name="connsiteX11" fmla="*/ 1297967 w 4865883"/>
                  <a:gd name="connsiteY11" fmla="*/ 331983 h 3789106"/>
                  <a:gd name="connsiteX0" fmla="*/ 595234 w 4865883"/>
                  <a:gd name="connsiteY0" fmla="*/ 1017783 h 3789106"/>
                  <a:gd name="connsiteX1" fmla="*/ 146500 w 4865883"/>
                  <a:gd name="connsiteY1" fmla="*/ 1762850 h 3789106"/>
                  <a:gd name="connsiteX2" fmla="*/ 19500 w 4865883"/>
                  <a:gd name="connsiteY2" fmla="*/ 2804250 h 3789106"/>
                  <a:gd name="connsiteX3" fmla="*/ 510567 w 4865883"/>
                  <a:gd name="connsiteY3" fmla="*/ 3481583 h 3789106"/>
                  <a:gd name="connsiteX4" fmla="*/ 2127700 w 4865883"/>
                  <a:gd name="connsiteY4" fmla="*/ 3777917 h 3789106"/>
                  <a:gd name="connsiteX5" fmla="*/ 3761767 w 4865883"/>
                  <a:gd name="connsiteY5" fmla="*/ 3642450 h 3789106"/>
                  <a:gd name="connsiteX6" fmla="*/ 4769300 w 4865883"/>
                  <a:gd name="connsiteY6" fmla="*/ 2880450 h 3789106"/>
                  <a:gd name="connsiteX7" fmla="*/ 4786234 w 4865883"/>
                  <a:gd name="connsiteY7" fmla="*/ 1686650 h 3789106"/>
                  <a:gd name="connsiteX8" fmla="*/ 4422167 w 4865883"/>
                  <a:gd name="connsiteY8" fmla="*/ 289650 h 3789106"/>
                  <a:gd name="connsiteX9" fmla="*/ 3389234 w 4865883"/>
                  <a:gd name="connsiteY9" fmla="*/ 10250 h 3789106"/>
                  <a:gd name="connsiteX10" fmla="*/ 1636634 w 4865883"/>
                  <a:gd name="connsiteY10" fmla="*/ 86450 h 3789106"/>
                  <a:gd name="connsiteX11" fmla="*/ 1297967 w 4865883"/>
                  <a:gd name="connsiteY11" fmla="*/ 331983 h 3789106"/>
                  <a:gd name="connsiteX0" fmla="*/ 595234 w 4865883"/>
                  <a:gd name="connsiteY0" fmla="*/ 1017783 h 3789106"/>
                  <a:gd name="connsiteX1" fmla="*/ 146500 w 4865883"/>
                  <a:gd name="connsiteY1" fmla="*/ 1762850 h 3789106"/>
                  <a:gd name="connsiteX2" fmla="*/ 19500 w 4865883"/>
                  <a:gd name="connsiteY2" fmla="*/ 2804250 h 3789106"/>
                  <a:gd name="connsiteX3" fmla="*/ 510567 w 4865883"/>
                  <a:gd name="connsiteY3" fmla="*/ 3481583 h 3789106"/>
                  <a:gd name="connsiteX4" fmla="*/ 2127700 w 4865883"/>
                  <a:gd name="connsiteY4" fmla="*/ 3777917 h 3789106"/>
                  <a:gd name="connsiteX5" fmla="*/ 3761767 w 4865883"/>
                  <a:gd name="connsiteY5" fmla="*/ 3642450 h 3789106"/>
                  <a:gd name="connsiteX6" fmla="*/ 4769300 w 4865883"/>
                  <a:gd name="connsiteY6" fmla="*/ 2880450 h 3789106"/>
                  <a:gd name="connsiteX7" fmla="*/ 4786234 w 4865883"/>
                  <a:gd name="connsiteY7" fmla="*/ 1686650 h 3789106"/>
                  <a:gd name="connsiteX8" fmla="*/ 4422167 w 4865883"/>
                  <a:gd name="connsiteY8" fmla="*/ 289650 h 3789106"/>
                  <a:gd name="connsiteX9" fmla="*/ 3389234 w 4865883"/>
                  <a:gd name="connsiteY9" fmla="*/ 10250 h 3789106"/>
                  <a:gd name="connsiteX10" fmla="*/ 1636634 w 4865883"/>
                  <a:gd name="connsiteY10" fmla="*/ 86450 h 3789106"/>
                  <a:gd name="connsiteX11" fmla="*/ 1220515 w 4865883"/>
                  <a:gd name="connsiteY11" fmla="*/ 263307 h 3789106"/>
                  <a:gd name="connsiteX0" fmla="*/ 300272 w 4861365"/>
                  <a:gd name="connsiteY0" fmla="*/ 900051 h 3789106"/>
                  <a:gd name="connsiteX1" fmla="*/ 141982 w 4861365"/>
                  <a:gd name="connsiteY1" fmla="*/ 1762850 h 3789106"/>
                  <a:gd name="connsiteX2" fmla="*/ 14982 w 4861365"/>
                  <a:gd name="connsiteY2" fmla="*/ 2804250 h 3789106"/>
                  <a:gd name="connsiteX3" fmla="*/ 506049 w 4861365"/>
                  <a:gd name="connsiteY3" fmla="*/ 3481583 h 3789106"/>
                  <a:gd name="connsiteX4" fmla="*/ 2123182 w 4861365"/>
                  <a:gd name="connsiteY4" fmla="*/ 3777917 h 3789106"/>
                  <a:gd name="connsiteX5" fmla="*/ 3757249 w 4861365"/>
                  <a:gd name="connsiteY5" fmla="*/ 3642450 h 3789106"/>
                  <a:gd name="connsiteX6" fmla="*/ 4764782 w 4861365"/>
                  <a:gd name="connsiteY6" fmla="*/ 2880450 h 3789106"/>
                  <a:gd name="connsiteX7" fmla="*/ 4781716 w 4861365"/>
                  <a:gd name="connsiteY7" fmla="*/ 1686650 h 3789106"/>
                  <a:gd name="connsiteX8" fmla="*/ 4417649 w 4861365"/>
                  <a:gd name="connsiteY8" fmla="*/ 289650 h 3789106"/>
                  <a:gd name="connsiteX9" fmla="*/ 3384716 w 4861365"/>
                  <a:gd name="connsiteY9" fmla="*/ 10250 h 3789106"/>
                  <a:gd name="connsiteX10" fmla="*/ 1632116 w 4861365"/>
                  <a:gd name="connsiteY10" fmla="*/ 86450 h 3789106"/>
                  <a:gd name="connsiteX11" fmla="*/ 1215997 w 4861365"/>
                  <a:gd name="connsiteY11" fmla="*/ 263307 h 3789106"/>
                  <a:gd name="connsiteX0" fmla="*/ 162891 w 4723984"/>
                  <a:gd name="connsiteY0" fmla="*/ 900051 h 3789106"/>
                  <a:gd name="connsiteX1" fmla="*/ 4601 w 4723984"/>
                  <a:gd name="connsiteY1" fmla="*/ 1762850 h 3789106"/>
                  <a:gd name="connsiteX2" fmla="*/ 226134 w 4723984"/>
                  <a:gd name="connsiteY2" fmla="*/ 2780324 h 3789106"/>
                  <a:gd name="connsiteX3" fmla="*/ 368668 w 4723984"/>
                  <a:gd name="connsiteY3" fmla="*/ 3481583 h 3789106"/>
                  <a:gd name="connsiteX4" fmla="*/ 1985801 w 4723984"/>
                  <a:gd name="connsiteY4" fmla="*/ 3777917 h 3789106"/>
                  <a:gd name="connsiteX5" fmla="*/ 3619868 w 4723984"/>
                  <a:gd name="connsiteY5" fmla="*/ 3642450 h 3789106"/>
                  <a:gd name="connsiteX6" fmla="*/ 4627401 w 4723984"/>
                  <a:gd name="connsiteY6" fmla="*/ 2880450 h 3789106"/>
                  <a:gd name="connsiteX7" fmla="*/ 4644335 w 4723984"/>
                  <a:gd name="connsiteY7" fmla="*/ 1686650 h 3789106"/>
                  <a:gd name="connsiteX8" fmla="*/ 4280268 w 4723984"/>
                  <a:gd name="connsiteY8" fmla="*/ 289650 h 3789106"/>
                  <a:gd name="connsiteX9" fmla="*/ 3247335 w 4723984"/>
                  <a:gd name="connsiteY9" fmla="*/ 10250 h 3789106"/>
                  <a:gd name="connsiteX10" fmla="*/ 1494735 w 4723984"/>
                  <a:gd name="connsiteY10" fmla="*/ 86450 h 3789106"/>
                  <a:gd name="connsiteX11" fmla="*/ 1078616 w 4723984"/>
                  <a:gd name="connsiteY11" fmla="*/ 263307 h 3789106"/>
                  <a:gd name="connsiteX0" fmla="*/ 162891 w 4723984"/>
                  <a:gd name="connsiteY0" fmla="*/ 900051 h 3793380"/>
                  <a:gd name="connsiteX1" fmla="*/ 4601 w 4723984"/>
                  <a:gd name="connsiteY1" fmla="*/ 1762850 h 3793380"/>
                  <a:gd name="connsiteX2" fmla="*/ 226134 w 4723984"/>
                  <a:gd name="connsiteY2" fmla="*/ 2780324 h 3793380"/>
                  <a:gd name="connsiteX3" fmla="*/ 872103 w 4723984"/>
                  <a:gd name="connsiteY3" fmla="*/ 3421764 h 3793380"/>
                  <a:gd name="connsiteX4" fmla="*/ 1985801 w 4723984"/>
                  <a:gd name="connsiteY4" fmla="*/ 3777917 h 3793380"/>
                  <a:gd name="connsiteX5" fmla="*/ 3619868 w 4723984"/>
                  <a:gd name="connsiteY5" fmla="*/ 3642450 h 3793380"/>
                  <a:gd name="connsiteX6" fmla="*/ 4627401 w 4723984"/>
                  <a:gd name="connsiteY6" fmla="*/ 2880450 h 3793380"/>
                  <a:gd name="connsiteX7" fmla="*/ 4644335 w 4723984"/>
                  <a:gd name="connsiteY7" fmla="*/ 1686650 h 3793380"/>
                  <a:gd name="connsiteX8" fmla="*/ 4280268 w 4723984"/>
                  <a:gd name="connsiteY8" fmla="*/ 289650 h 3793380"/>
                  <a:gd name="connsiteX9" fmla="*/ 3247335 w 4723984"/>
                  <a:gd name="connsiteY9" fmla="*/ 10250 h 3793380"/>
                  <a:gd name="connsiteX10" fmla="*/ 1494735 w 4723984"/>
                  <a:gd name="connsiteY10" fmla="*/ 86450 h 3793380"/>
                  <a:gd name="connsiteX11" fmla="*/ 1078616 w 4723984"/>
                  <a:gd name="connsiteY11" fmla="*/ 263307 h 3793380"/>
                  <a:gd name="connsiteX0" fmla="*/ 162891 w 4728574"/>
                  <a:gd name="connsiteY0" fmla="*/ 911499 h 3804828"/>
                  <a:gd name="connsiteX1" fmla="*/ 4601 w 4728574"/>
                  <a:gd name="connsiteY1" fmla="*/ 1774298 h 3804828"/>
                  <a:gd name="connsiteX2" fmla="*/ 226134 w 4728574"/>
                  <a:gd name="connsiteY2" fmla="*/ 2791772 h 3804828"/>
                  <a:gd name="connsiteX3" fmla="*/ 872103 w 4728574"/>
                  <a:gd name="connsiteY3" fmla="*/ 3433212 h 3804828"/>
                  <a:gd name="connsiteX4" fmla="*/ 1985801 w 4728574"/>
                  <a:gd name="connsiteY4" fmla="*/ 3789365 h 3804828"/>
                  <a:gd name="connsiteX5" fmla="*/ 3619868 w 4728574"/>
                  <a:gd name="connsiteY5" fmla="*/ 3653898 h 3804828"/>
                  <a:gd name="connsiteX6" fmla="*/ 4627401 w 4728574"/>
                  <a:gd name="connsiteY6" fmla="*/ 2891898 h 3804828"/>
                  <a:gd name="connsiteX7" fmla="*/ 4644335 w 4728574"/>
                  <a:gd name="connsiteY7" fmla="*/ 1698098 h 3804828"/>
                  <a:gd name="connsiteX8" fmla="*/ 4193135 w 4728574"/>
                  <a:gd name="connsiteY8" fmla="*/ 468591 h 3804828"/>
                  <a:gd name="connsiteX9" fmla="*/ 3247335 w 4728574"/>
                  <a:gd name="connsiteY9" fmla="*/ 21698 h 3804828"/>
                  <a:gd name="connsiteX10" fmla="*/ 1494735 w 4728574"/>
                  <a:gd name="connsiteY10" fmla="*/ 97898 h 3804828"/>
                  <a:gd name="connsiteX11" fmla="*/ 1078616 w 4728574"/>
                  <a:gd name="connsiteY11" fmla="*/ 274755 h 3804828"/>
                  <a:gd name="connsiteX0" fmla="*/ 162891 w 4728574"/>
                  <a:gd name="connsiteY0" fmla="*/ 948582 h 3841911"/>
                  <a:gd name="connsiteX1" fmla="*/ 4601 w 4728574"/>
                  <a:gd name="connsiteY1" fmla="*/ 1811381 h 3841911"/>
                  <a:gd name="connsiteX2" fmla="*/ 226134 w 4728574"/>
                  <a:gd name="connsiteY2" fmla="*/ 2828855 h 3841911"/>
                  <a:gd name="connsiteX3" fmla="*/ 872103 w 4728574"/>
                  <a:gd name="connsiteY3" fmla="*/ 3470295 h 3841911"/>
                  <a:gd name="connsiteX4" fmla="*/ 1985801 w 4728574"/>
                  <a:gd name="connsiteY4" fmla="*/ 3826448 h 3841911"/>
                  <a:gd name="connsiteX5" fmla="*/ 3619868 w 4728574"/>
                  <a:gd name="connsiteY5" fmla="*/ 3690981 h 3841911"/>
                  <a:gd name="connsiteX6" fmla="*/ 4627401 w 4728574"/>
                  <a:gd name="connsiteY6" fmla="*/ 2928981 h 3841911"/>
                  <a:gd name="connsiteX7" fmla="*/ 4644335 w 4728574"/>
                  <a:gd name="connsiteY7" fmla="*/ 1735181 h 3841911"/>
                  <a:gd name="connsiteX8" fmla="*/ 4193135 w 4728574"/>
                  <a:gd name="connsiteY8" fmla="*/ 505674 h 3841911"/>
                  <a:gd name="connsiteX9" fmla="*/ 3247335 w 4728574"/>
                  <a:gd name="connsiteY9" fmla="*/ 58781 h 3841911"/>
                  <a:gd name="connsiteX10" fmla="*/ 2793254 w 4728574"/>
                  <a:gd name="connsiteY10" fmla="*/ 39925 h 3841911"/>
                  <a:gd name="connsiteX11" fmla="*/ 1078616 w 4728574"/>
                  <a:gd name="connsiteY11" fmla="*/ 311838 h 3841911"/>
                  <a:gd name="connsiteX0" fmla="*/ 162891 w 4728574"/>
                  <a:gd name="connsiteY0" fmla="*/ 1021768 h 3915097"/>
                  <a:gd name="connsiteX1" fmla="*/ 4601 w 4728574"/>
                  <a:gd name="connsiteY1" fmla="*/ 1884567 h 3915097"/>
                  <a:gd name="connsiteX2" fmla="*/ 226134 w 4728574"/>
                  <a:gd name="connsiteY2" fmla="*/ 2902041 h 3915097"/>
                  <a:gd name="connsiteX3" fmla="*/ 872103 w 4728574"/>
                  <a:gd name="connsiteY3" fmla="*/ 3543481 h 3915097"/>
                  <a:gd name="connsiteX4" fmla="*/ 1985801 w 4728574"/>
                  <a:gd name="connsiteY4" fmla="*/ 3899634 h 3915097"/>
                  <a:gd name="connsiteX5" fmla="*/ 3619868 w 4728574"/>
                  <a:gd name="connsiteY5" fmla="*/ 3764167 h 3915097"/>
                  <a:gd name="connsiteX6" fmla="*/ 4627401 w 4728574"/>
                  <a:gd name="connsiteY6" fmla="*/ 3002167 h 3915097"/>
                  <a:gd name="connsiteX7" fmla="*/ 4644335 w 4728574"/>
                  <a:gd name="connsiteY7" fmla="*/ 1808367 h 3915097"/>
                  <a:gd name="connsiteX8" fmla="*/ 4193135 w 4728574"/>
                  <a:gd name="connsiteY8" fmla="*/ 578860 h 3915097"/>
                  <a:gd name="connsiteX9" fmla="*/ 3247335 w 4728574"/>
                  <a:gd name="connsiteY9" fmla="*/ 131967 h 3915097"/>
                  <a:gd name="connsiteX10" fmla="*/ 2646398 w 4728574"/>
                  <a:gd name="connsiteY10" fmla="*/ 18055 h 3915097"/>
                  <a:gd name="connsiteX11" fmla="*/ 1078616 w 4728574"/>
                  <a:gd name="connsiteY11" fmla="*/ 385024 h 3915097"/>
                  <a:gd name="connsiteX0" fmla="*/ 162891 w 4728574"/>
                  <a:gd name="connsiteY0" fmla="*/ 1003714 h 3897043"/>
                  <a:gd name="connsiteX1" fmla="*/ 4601 w 4728574"/>
                  <a:gd name="connsiteY1" fmla="*/ 1866513 h 3897043"/>
                  <a:gd name="connsiteX2" fmla="*/ 226134 w 4728574"/>
                  <a:gd name="connsiteY2" fmla="*/ 2883987 h 3897043"/>
                  <a:gd name="connsiteX3" fmla="*/ 872103 w 4728574"/>
                  <a:gd name="connsiteY3" fmla="*/ 3525427 h 3897043"/>
                  <a:gd name="connsiteX4" fmla="*/ 1985801 w 4728574"/>
                  <a:gd name="connsiteY4" fmla="*/ 3881580 h 3897043"/>
                  <a:gd name="connsiteX5" fmla="*/ 3619868 w 4728574"/>
                  <a:gd name="connsiteY5" fmla="*/ 3746113 h 3897043"/>
                  <a:gd name="connsiteX6" fmla="*/ 4627401 w 4728574"/>
                  <a:gd name="connsiteY6" fmla="*/ 2984113 h 3897043"/>
                  <a:gd name="connsiteX7" fmla="*/ 4644335 w 4728574"/>
                  <a:gd name="connsiteY7" fmla="*/ 1790313 h 3897043"/>
                  <a:gd name="connsiteX8" fmla="*/ 4193135 w 4728574"/>
                  <a:gd name="connsiteY8" fmla="*/ 560806 h 3897043"/>
                  <a:gd name="connsiteX9" fmla="*/ 3247335 w 4728574"/>
                  <a:gd name="connsiteY9" fmla="*/ 113913 h 3897043"/>
                  <a:gd name="connsiteX10" fmla="*/ 2646398 w 4728574"/>
                  <a:gd name="connsiteY10" fmla="*/ 1 h 3897043"/>
                  <a:gd name="connsiteX11" fmla="*/ 1078616 w 4728574"/>
                  <a:gd name="connsiteY11" fmla="*/ 366970 h 3897043"/>
                  <a:gd name="connsiteX0" fmla="*/ 162891 w 4728574"/>
                  <a:gd name="connsiteY0" fmla="*/ 1003712 h 3897041"/>
                  <a:gd name="connsiteX1" fmla="*/ 4601 w 4728574"/>
                  <a:gd name="connsiteY1" fmla="*/ 1866511 h 3897041"/>
                  <a:gd name="connsiteX2" fmla="*/ 226134 w 4728574"/>
                  <a:gd name="connsiteY2" fmla="*/ 2883985 h 3897041"/>
                  <a:gd name="connsiteX3" fmla="*/ 872103 w 4728574"/>
                  <a:gd name="connsiteY3" fmla="*/ 3525425 h 3897041"/>
                  <a:gd name="connsiteX4" fmla="*/ 1985801 w 4728574"/>
                  <a:gd name="connsiteY4" fmla="*/ 3881578 h 3897041"/>
                  <a:gd name="connsiteX5" fmla="*/ 3619868 w 4728574"/>
                  <a:gd name="connsiteY5" fmla="*/ 3746111 h 3897041"/>
                  <a:gd name="connsiteX6" fmla="*/ 4627401 w 4728574"/>
                  <a:gd name="connsiteY6" fmla="*/ 2984111 h 3897041"/>
                  <a:gd name="connsiteX7" fmla="*/ 4644335 w 4728574"/>
                  <a:gd name="connsiteY7" fmla="*/ 1790311 h 3897041"/>
                  <a:gd name="connsiteX8" fmla="*/ 4193135 w 4728574"/>
                  <a:gd name="connsiteY8" fmla="*/ 560804 h 3897041"/>
                  <a:gd name="connsiteX9" fmla="*/ 3247335 w 4728574"/>
                  <a:gd name="connsiteY9" fmla="*/ 113911 h 3897041"/>
                  <a:gd name="connsiteX10" fmla="*/ 2646398 w 4728574"/>
                  <a:gd name="connsiteY10" fmla="*/ -1 h 3897041"/>
                  <a:gd name="connsiteX11" fmla="*/ 2108650 w 4728574"/>
                  <a:gd name="connsiteY11" fmla="*/ 166298 h 3897041"/>
                  <a:gd name="connsiteX0" fmla="*/ 162891 w 4728574"/>
                  <a:gd name="connsiteY0" fmla="*/ 1003714 h 3897043"/>
                  <a:gd name="connsiteX1" fmla="*/ 4601 w 4728574"/>
                  <a:gd name="connsiteY1" fmla="*/ 1866513 h 3897043"/>
                  <a:gd name="connsiteX2" fmla="*/ 226134 w 4728574"/>
                  <a:gd name="connsiteY2" fmla="*/ 2883987 h 3897043"/>
                  <a:gd name="connsiteX3" fmla="*/ 872103 w 4728574"/>
                  <a:gd name="connsiteY3" fmla="*/ 3525427 h 3897043"/>
                  <a:gd name="connsiteX4" fmla="*/ 1985801 w 4728574"/>
                  <a:gd name="connsiteY4" fmla="*/ 3881580 h 3897043"/>
                  <a:gd name="connsiteX5" fmla="*/ 3619868 w 4728574"/>
                  <a:gd name="connsiteY5" fmla="*/ 3746113 h 3897043"/>
                  <a:gd name="connsiteX6" fmla="*/ 4627401 w 4728574"/>
                  <a:gd name="connsiteY6" fmla="*/ 2984113 h 3897043"/>
                  <a:gd name="connsiteX7" fmla="*/ 4644335 w 4728574"/>
                  <a:gd name="connsiteY7" fmla="*/ 1790313 h 3897043"/>
                  <a:gd name="connsiteX8" fmla="*/ 4193135 w 4728574"/>
                  <a:gd name="connsiteY8" fmla="*/ 560806 h 3897043"/>
                  <a:gd name="connsiteX9" fmla="*/ 3247335 w 4728574"/>
                  <a:gd name="connsiteY9" fmla="*/ 113913 h 3897043"/>
                  <a:gd name="connsiteX10" fmla="*/ 2646398 w 4728574"/>
                  <a:gd name="connsiteY10" fmla="*/ 1 h 3897043"/>
                  <a:gd name="connsiteX11" fmla="*/ 2327915 w 4728574"/>
                  <a:gd name="connsiteY11" fmla="*/ 122403 h 3897043"/>
                  <a:gd name="connsiteX0" fmla="*/ 162891 w 4728574"/>
                  <a:gd name="connsiteY0" fmla="*/ 1003712 h 3897041"/>
                  <a:gd name="connsiteX1" fmla="*/ 4601 w 4728574"/>
                  <a:gd name="connsiteY1" fmla="*/ 1866511 h 3897041"/>
                  <a:gd name="connsiteX2" fmla="*/ 226134 w 4728574"/>
                  <a:gd name="connsiteY2" fmla="*/ 2883985 h 3897041"/>
                  <a:gd name="connsiteX3" fmla="*/ 872103 w 4728574"/>
                  <a:gd name="connsiteY3" fmla="*/ 3525425 h 3897041"/>
                  <a:gd name="connsiteX4" fmla="*/ 1985801 w 4728574"/>
                  <a:gd name="connsiteY4" fmla="*/ 3881578 h 3897041"/>
                  <a:gd name="connsiteX5" fmla="*/ 3619868 w 4728574"/>
                  <a:gd name="connsiteY5" fmla="*/ 3746111 h 3897041"/>
                  <a:gd name="connsiteX6" fmla="*/ 4627401 w 4728574"/>
                  <a:gd name="connsiteY6" fmla="*/ 2984111 h 3897041"/>
                  <a:gd name="connsiteX7" fmla="*/ 4644335 w 4728574"/>
                  <a:gd name="connsiteY7" fmla="*/ 1790311 h 3897041"/>
                  <a:gd name="connsiteX8" fmla="*/ 4193135 w 4728574"/>
                  <a:gd name="connsiteY8" fmla="*/ 560804 h 3897041"/>
                  <a:gd name="connsiteX9" fmla="*/ 3247335 w 4728574"/>
                  <a:gd name="connsiteY9" fmla="*/ 113911 h 3897041"/>
                  <a:gd name="connsiteX10" fmla="*/ 2646398 w 4728574"/>
                  <a:gd name="connsiteY10" fmla="*/ -1 h 3897041"/>
                  <a:gd name="connsiteX11" fmla="*/ 290452 w 4728574"/>
                  <a:gd name="connsiteY11" fmla="*/ 798040 h 3897041"/>
                  <a:gd name="connsiteX0" fmla="*/ 162891 w 4728574"/>
                  <a:gd name="connsiteY0" fmla="*/ 1006687 h 3900016"/>
                  <a:gd name="connsiteX1" fmla="*/ 4601 w 4728574"/>
                  <a:gd name="connsiteY1" fmla="*/ 1869486 h 3900016"/>
                  <a:gd name="connsiteX2" fmla="*/ 226134 w 4728574"/>
                  <a:gd name="connsiteY2" fmla="*/ 2886960 h 3900016"/>
                  <a:gd name="connsiteX3" fmla="*/ 872103 w 4728574"/>
                  <a:gd name="connsiteY3" fmla="*/ 3528400 h 3900016"/>
                  <a:gd name="connsiteX4" fmla="*/ 1985801 w 4728574"/>
                  <a:gd name="connsiteY4" fmla="*/ 3884553 h 3900016"/>
                  <a:gd name="connsiteX5" fmla="*/ 3619868 w 4728574"/>
                  <a:gd name="connsiteY5" fmla="*/ 3749086 h 3900016"/>
                  <a:gd name="connsiteX6" fmla="*/ 4627401 w 4728574"/>
                  <a:gd name="connsiteY6" fmla="*/ 2987086 h 3900016"/>
                  <a:gd name="connsiteX7" fmla="*/ 4644335 w 4728574"/>
                  <a:gd name="connsiteY7" fmla="*/ 1793286 h 3900016"/>
                  <a:gd name="connsiteX8" fmla="*/ 4193135 w 4728574"/>
                  <a:gd name="connsiteY8" fmla="*/ 563779 h 3900016"/>
                  <a:gd name="connsiteX9" fmla="*/ 3247335 w 4728574"/>
                  <a:gd name="connsiteY9" fmla="*/ 116886 h 3900016"/>
                  <a:gd name="connsiteX10" fmla="*/ 2646398 w 4728574"/>
                  <a:gd name="connsiteY10" fmla="*/ 2974 h 3900016"/>
                  <a:gd name="connsiteX11" fmla="*/ 1762615 w 4728574"/>
                  <a:gd name="connsiteY11" fmla="*/ 174353 h 3900016"/>
                  <a:gd name="connsiteX12" fmla="*/ 290452 w 4728574"/>
                  <a:gd name="connsiteY12" fmla="*/ 801015 h 3900016"/>
                  <a:gd name="connsiteX0" fmla="*/ 162891 w 4728574"/>
                  <a:gd name="connsiteY0" fmla="*/ 1006687 h 3900016"/>
                  <a:gd name="connsiteX1" fmla="*/ 4601 w 4728574"/>
                  <a:gd name="connsiteY1" fmla="*/ 1869486 h 3900016"/>
                  <a:gd name="connsiteX2" fmla="*/ 226134 w 4728574"/>
                  <a:gd name="connsiteY2" fmla="*/ 2886960 h 3900016"/>
                  <a:gd name="connsiteX3" fmla="*/ 872103 w 4728574"/>
                  <a:gd name="connsiteY3" fmla="*/ 3528400 h 3900016"/>
                  <a:gd name="connsiteX4" fmla="*/ 1985801 w 4728574"/>
                  <a:gd name="connsiteY4" fmla="*/ 3884553 h 3900016"/>
                  <a:gd name="connsiteX5" fmla="*/ 3619868 w 4728574"/>
                  <a:gd name="connsiteY5" fmla="*/ 3749086 h 3900016"/>
                  <a:gd name="connsiteX6" fmla="*/ 4627401 w 4728574"/>
                  <a:gd name="connsiteY6" fmla="*/ 2987086 h 3900016"/>
                  <a:gd name="connsiteX7" fmla="*/ 4644335 w 4728574"/>
                  <a:gd name="connsiteY7" fmla="*/ 1793286 h 3900016"/>
                  <a:gd name="connsiteX8" fmla="*/ 4193135 w 4728574"/>
                  <a:gd name="connsiteY8" fmla="*/ 563779 h 3900016"/>
                  <a:gd name="connsiteX9" fmla="*/ 3247335 w 4728574"/>
                  <a:gd name="connsiteY9" fmla="*/ 116886 h 3900016"/>
                  <a:gd name="connsiteX10" fmla="*/ 2646398 w 4728574"/>
                  <a:gd name="connsiteY10" fmla="*/ 2974 h 3900016"/>
                  <a:gd name="connsiteX11" fmla="*/ 1762615 w 4728574"/>
                  <a:gd name="connsiteY11" fmla="*/ 174353 h 3900016"/>
                  <a:gd name="connsiteX12" fmla="*/ 1039644 w 4728574"/>
                  <a:gd name="connsiteY12" fmla="*/ 421221 h 3900016"/>
                  <a:gd name="connsiteX13" fmla="*/ 290452 w 4728574"/>
                  <a:gd name="connsiteY13" fmla="*/ 801015 h 39000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28574" h="3900016">
                    <a:moveTo>
                      <a:pt x="162891" y="1006687"/>
                    </a:moveTo>
                    <a:cubicBezTo>
                      <a:pt x="-13498" y="1230348"/>
                      <a:pt x="-5939" y="1556107"/>
                      <a:pt x="4601" y="1869486"/>
                    </a:cubicBezTo>
                    <a:cubicBezTo>
                      <a:pt x="15142" y="2182865"/>
                      <a:pt x="81550" y="2610474"/>
                      <a:pt x="226134" y="2886960"/>
                    </a:cubicBezTo>
                    <a:cubicBezTo>
                      <a:pt x="370718" y="3163446"/>
                      <a:pt x="578825" y="3362135"/>
                      <a:pt x="872103" y="3528400"/>
                    </a:cubicBezTo>
                    <a:cubicBezTo>
                      <a:pt x="1165381" y="3694665"/>
                      <a:pt x="1527840" y="3847772"/>
                      <a:pt x="1985801" y="3884553"/>
                    </a:cubicBezTo>
                    <a:cubicBezTo>
                      <a:pt x="2443762" y="3921334"/>
                      <a:pt x="3179601" y="3898664"/>
                      <a:pt x="3619868" y="3749086"/>
                    </a:cubicBezTo>
                    <a:cubicBezTo>
                      <a:pt x="4060135" y="3599508"/>
                      <a:pt x="4456657" y="3313053"/>
                      <a:pt x="4627401" y="2987086"/>
                    </a:cubicBezTo>
                    <a:cubicBezTo>
                      <a:pt x="4798146" y="2661119"/>
                      <a:pt x="4716713" y="2197170"/>
                      <a:pt x="4644335" y="1793286"/>
                    </a:cubicBezTo>
                    <a:cubicBezTo>
                      <a:pt x="4571957" y="1389402"/>
                      <a:pt x="4425968" y="843179"/>
                      <a:pt x="4193135" y="563779"/>
                    </a:cubicBezTo>
                    <a:cubicBezTo>
                      <a:pt x="3960302" y="284379"/>
                      <a:pt x="3505125" y="210354"/>
                      <a:pt x="3247335" y="116886"/>
                    </a:cubicBezTo>
                    <a:cubicBezTo>
                      <a:pt x="2989546" y="23418"/>
                      <a:pt x="2860989" y="-10935"/>
                      <a:pt x="2646398" y="2974"/>
                    </a:cubicBezTo>
                    <a:cubicBezTo>
                      <a:pt x="2431807" y="16883"/>
                      <a:pt x="2002524" y="108976"/>
                      <a:pt x="1762615" y="174353"/>
                    </a:cubicBezTo>
                    <a:cubicBezTo>
                      <a:pt x="1522706" y="239730"/>
                      <a:pt x="1285004" y="316777"/>
                      <a:pt x="1039644" y="421221"/>
                    </a:cubicBezTo>
                    <a:cubicBezTo>
                      <a:pt x="794284" y="525665"/>
                      <a:pt x="443200" y="733385"/>
                      <a:pt x="290452" y="801015"/>
                    </a:cubicBezTo>
                  </a:path>
                </a:pathLst>
              </a:custGeom>
              <a:noFill/>
              <a:ln w="57150">
                <a:solidFill>
                  <a:srgbClr val="E6591C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50" b="1"/>
              </a:p>
            </p:txBody>
          </p:sp>
          <p:sp>
            <p:nvSpPr>
              <p:cNvPr id="35" name="자유형: 도형 16">
                <a:extLst>
                  <a:ext uri="{FF2B5EF4-FFF2-40B4-BE49-F238E27FC236}">
                    <a16:creationId xmlns:a16="http://schemas.microsoft.com/office/drawing/2014/main" id="{9C2A3C82-419F-0C5E-AA6A-2EEA6A67C44E}"/>
                  </a:ext>
                </a:extLst>
              </p:cNvPr>
              <p:cNvSpPr/>
              <p:nvPr/>
            </p:nvSpPr>
            <p:spPr>
              <a:xfrm>
                <a:off x="3119232" y="2785707"/>
                <a:ext cx="6046080" cy="2026911"/>
              </a:xfrm>
              <a:custGeom>
                <a:avLst/>
                <a:gdLst>
                  <a:gd name="connsiteX0" fmla="*/ 3396277 w 4694735"/>
                  <a:gd name="connsiteY0" fmla="*/ 510198 h 4083152"/>
                  <a:gd name="connsiteX1" fmla="*/ 2312544 w 4694735"/>
                  <a:gd name="connsiteY1" fmla="*/ 112265 h 4083152"/>
                  <a:gd name="connsiteX2" fmla="*/ 1220344 w 4694735"/>
                  <a:gd name="connsiteY2" fmla="*/ 86865 h 4083152"/>
                  <a:gd name="connsiteX3" fmla="*/ 424477 w 4694735"/>
                  <a:gd name="connsiteY3" fmla="*/ 1153665 h 4083152"/>
                  <a:gd name="connsiteX4" fmla="*/ 1144 w 4694735"/>
                  <a:gd name="connsiteY4" fmla="*/ 2313598 h 4083152"/>
                  <a:gd name="connsiteX5" fmla="*/ 543010 w 4694735"/>
                  <a:gd name="connsiteY5" fmla="*/ 3507398 h 4083152"/>
                  <a:gd name="connsiteX6" fmla="*/ 2397210 w 4694735"/>
                  <a:gd name="connsiteY6" fmla="*/ 4083131 h 4083152"/>
                  <a:gd name="connsiteX7" fmla="*/ 4192144 w 4694735"/>
                  <a:gd name="connsiteY7" fmla="*/ 3524331 h 4083152"/>
                  <a:gd name="connsiteX8" fmla="*/ 4691677 w 4694735"/>
                  <a:gd name="connsiteY8" fmla="*/ 2389798 h 4083152"/>
                  <a:gd name="connsiteX9" fmla="*/ 4386877 w 4694735"/>
                  <a:gd name="connsiteY9" fmla="*/ 1187531 h 4083152"/>
                  <a:gd name="connsiteX10" fmla="*/ 4073610 w 4694735"/>
                  <a:gd name="connsiteY10" fmla="*/ 1052065 h 4083152"/>
                  <a:gd name="connsiteX0" fmla="*/ 3396399 w 4694857"/>
                  <a:gd name="connsiteY0" fmla="*/ 402589 h 3975543"/>
                  <a:gd name="connsiteX1" fmla="*/ 2312666 w 4694857"/>
                  <a:gd name="connsiteY1" fmla="*/ 4656 h 3975543"/>
                  <a:gd name="connsiteX2" fmla="*/ 1372866 w 4694857"/>
                  <a:gd name="connsiteY2" fmla="*/ 241723 h 3975543"/>
                  <a:gd name="connsiteX3" fmla="*/ 424599 w 4694857"/>
                  <a:gd name="connsiteY3" fmla="*/ 1046056 h 3975543"/>
                  <a:gd name="connsiteX4" fmla="*/ 1266 w 4694857"/>
                  <a:gd name="connsiteY4" fmla="*/ 2205989 h 3975543"/>
                  <a:gd name="connsiteX5" fmla="*/ 543132 w 4694857"/>
                  <a:gd name="connsiteY5" fmla="*/ 3399789 h 3975543"/>
                  <a:gd name="connsiteX6" fmla="*/ 2397332 w 4694857"/>
                  <a:gd name="connsiteY6" fmla="*/ 3975522 h 3975543"/>
                  <a:gd name="connsiteX7" fmla="*/ 4192266 w 4694857"/>
                  <a:gd name="connsiteY7" fmla="*/ 3416722 h 3975543"/>
                  <a:gd name="connsiteX8" fmla="*/ 4691799 w 4694857"/>
                  <a:gd name="connsiteY8" fmla="*/ 2282189 h 3975543"/>
                  <a:gd name="connsiteX9" fmla="*/ 4386999 w 4694857"/>
                  <a:gd name="connsiteY9" fmla="*/ 1079922 h 3975543"/>
                  <a:gd name="connsiteX10" fmla="*/ 4073732 w 4694857"/>
                  <a:gd name="connsiteY10" fmla="*/ 944456 h 3975543"/>
                  <a:gd name="connsiteX0" fmla="*/ 3396399 w 4694857"/>
                  <a:gd name="connsiteY0" fmla="*/ 402589 h 3975543"/>
                  <a:gd name="connsiteX1" fmla="*/ 2312666 w 4694857"/>
                  <a:gd name="connsiteY1" fmla="*/ 4656 h 3975543"/>
                  <a:gd name="connsiteX2" fmla="*/ 1372866 w 4694857"/>
                  <a:gd name="connsiteY2" fmla="*/ 241723 h 3975543"/>
                  <a:gd name="connsiteX3" fmla="*/ 424599 w 4694857"/>
                  <a:gd name="connsiteY3" fmla="*/ 1046056 h 3975543"/>
                  <a:gd name="connsiteX4" fmla="*/ 1266 w 4694857"/>
                  <a:gd name="connsiteY4" fmla="*/ 2205989 h 3975543"/>
                  <a:gd name="connsiteX5" fmla="*/ 543132 w 4694857"/>
                  <a:gd name="connsiteY5" fmla="*/ 3399789 h 3975543"/>
                  <a:gd name="connsiteX6" fmla="*/ 2397332 w 4694857"/>
                  <a:gd name="connsiteY6" fmla="*/ 3975522 h 3975543"/>
                  <a:gd name="connsiteX7" fmla="*/ 4192266 w 4694857"/>
                  <a:gd name="connsiteY7" fmla="*/ 3416722 h 3975543"/>
                  <a:gd name="connsiteX8" fmla="*/ 4691799 w 4694857"/>
                  <a:gd name="connsiteY8" fmla="*/ 2282189 h 3975543"/>
                  <a:gd name="connsiteX9" fmla="*/ 4386999 w 4694857"/>
                  <a:gd name="connsiteY9" fmla="*/ 1079922 h 3975543"/>
                  <a:gd name="connsiteX10" fmla="*/ 4132999 w 4694857"/>
                  <a:gd name="connsiteY10" fmla="*/ 817456 h 3975543"/>
                  <a:gd name="connsiteX0" fmla="*/ 3396399 w 4694857"/>
                  <a:gd name="connsiteY0" fmla="*/ 402589 h 3975543"/>
                  <a:gd name="connsiteX1" fmla="*/ 2312666 w 4694857"/>
                  <a:gd name="connsiteY1" fmla="*/ 4656 h 3975543"/>
                  <a:gd name="connsiteX2" fmla="*/ 1372866 w 4694857"/>
                  <a:gd name="connsiteY2" fmla="*/ 241723 h 3975543"/>
                  <a:gd name="connsiteX3" fmla="*/ 424599 w 4694857"/>
                  <a:gd name="connsiteY3" fmla="*/ 1046056 h 3975543"/>
                  <a:gd name="connsiteX4" fmla="*/ 1266 w 4694857"/>
                  <a:gd name="connsiteY4" fmla="*/ 2205989 h 3975543"/>
                  <a:gd name="connsiteX5" fmla="*/ 543132 w 4694857"/>
                  <a:gd name="connsiteY5" fmla="*/ 3399789 h 3975543"/>
                  <a:gd name="connsiteX6" fmla="*/ 2397332 w 4694857"/>
                  <a:gd name="connsiteY6" fmla="*/ 3975522 h 3975543"/>
                  <a:gd name="connsiteX7" fmla="*/ 4192266 w 4694857"/>
                  <a:gd name="connsiteY7" fmla="*/ 3416722 h 3975543"/>
                  <a:gd name="connsiteX8" fmla="*/ 4691799 w 4694857"/>
                  <a:gd name="connsiteY8" fmla="*/ 2282189 h 3975543"/>
                  <a:gd name="connsiteX9" fmla="*/ 4386999 w 4694857"/>
                  <a:gd name="connsiteY9" fmla="*/ 1079922 h 3975543"/>
                  <a:gd name="connsiteX10" fmla="*/ 4132999 w 4694857"/>
                  <a:gd name="connsiteY10" fmla="*/ 817456 h 3975543"/>
                  <a:gd name="connsiteX0" fmla="*/ 3396399 w 4694857"/>
                  <a:gd name="connsiteY0" fmla="*/ 237723 h 3810677"/>
                  <a:gd name="connsiteX1" fmla="*/ 2302789 w 4694857"/>
                  <a:gd name="connsiteY1" fmla="*/ 50718 h 3810677"/>
                  <a:gd name="connsiteX2" fmla="*/ 1372866 w 4694857"/>
                  <a:gd name="connsiteY2" fmla="*/ 76857 h 3810677"/>
                  <a:gd name="connsiteX3" fmla="*/ 424599 w 4694857"/>
                  <a:gd name="connsiteY3" fmla="*/ 881190 h 3810677"/>
                  <a:gd name="connsiteX4" fmla="*/ 1266 w 4694857"/>
                  <a:gd name="connsiteY4" fmla="*/ 2041123 h 3810677"/>
                  <a:gd name="connsiteX5" fmla="*/ 543132 w 4694857"/>
                  <a:gd name="connsiteY5" fmla="*/ 3234923 h 3810677"/>
                  <a:gd name="connsiteX6" fmla="*/ 2397332 w 4694857"/>
                  <a:gd name="connsiteY6" fmla="*/ 3810656 h 3810677"/>
                  <a:gd name="connsiteX7" fmla="*/ 4192266 w 4694857"/>
                  <a:gd name="connsiteY7" fmla="*/ 3251856 h 3810677"/>
                  <a:gd name="connsiteX8" fmla="*/ 4691799 w 4694857"/>
                  <a:gd name="connsiteY8" fmla="*/ 2117323 h 3810677"/>
                  <a:gd name="connsiteX9" fmla="*/ 4386999 w 4694857"/>
                  <a:gd name="connsiteY9" fmla="*/ 915056 h 3810677"/>
                  <a:gd name="connsiteX10" fmla="*/ 4132999 w 4694857"/>
                  <a:gd name="connsiteY10" fmla="*/ 652590 h 3810677"/>
                  <a:gd name="connsiteX0" fmla="*/ 3396350 w 4694808"/>
                  <a:gd name="connsiteY0" fmla="*/ 192461 h 3765415"/>
                  <a:gd name="connsiteX1" fmla="*/ 2302740 w 4694808"/>
                  <a:gd name="connsiteY1" fmla="*/ 5456 h 3765415"/>
                  <a:gd name="connsiteX2" fmla="*/ 1313559 w 4694808"/>
                  <a:gd name="connsiteY2" fmla="*/ 125341 h 3765415"/>
                  <a:gd name="connsiteX3" fmla="*/ 424550 w 4694808"/>
                  <a:gd name="connsiteY3" fmla="*/ 835928 h 3765415"/>
                  <a:gd name="connsiteX4" fmla="*/ 1217 w 4694808"/>
                  <a:gd name="connsiteY4" fmla="*/ 1995861 h 3765415"/>
                  <a:gd name="connsiteX5" fmla="*/ 543083 w 4694808"/>
                  <a:gd name="connsiteY5" fmla="*/ 3189661 h 3765415"/>
                  <a:gd name="connsiteX6" fmla="*/ 2397283 w 4694808"/>
                  <a:gd name="connsiteY6" fmla="*/ 3765394 h 3765415"/>
                  <a:gd name="connsiteX7" fmla="*/ 4192217 w 4694808"/>
                  <a:gd name="connsiteY7" fmla="*/ 3206594 h 3765415"/>
                  <a:gd name="connsiteX8" fmla="*/ 4691750 w 4694808"/>
                  <a:gd name="connsiteY8" fmla="*/ 2072061 h 3765415"/>
                  <a:gd name="connsiteX9" fmla="*/ 4386950 w 4694808"/>
                  <a:gd name="connsiteY9" fmla="*/ 869794 h 3765415"/>
                  <a:gd name="connsiteX10" fmla="*/ 4132950 w 4694808"/>
                  <a:gd name="connsiteY10" fmla="*/ 607328 h 3765415"/>
                  <a:gd name="connsiteX0" fmla="*/ 3396350 w 4724349"/>
                  <a:gd name="connsiteY0" fmla="*/ 192460 h 3765414"/>
                  <a:gd name="connsiteX1" fmla="*/ 2302740 w 4724349"/>
                  <a:gd name="connsiteY1" fmla="*/ 5455 h 3765414"/>
                  <a:gd name="connsiteX2" fmla="*/ 1313559 w 4724349"/>
                  <a:gd name="connsiteY2" fmla="*/ 125340 h 3765414"/>
                  <a:gd name="connsiteX3" fmla="*/ 424550 w 4724349"/>
                  <a:gd name="connsiteY3" fmla="*/ 835927 h 3765414"/>
                  <a:gd name="connsiteX4" fmla="*/ 1217 w 4724349"/>
                  <a:gd name="connsiteY4" fmla="*/ 1995860 h 3765414"/>
                  <a:gd name="connsiteX5" fmla="*/ 543083 w 4724349"/>
                  <a:gd name="connsiteY5" fmla="*/ 3189660 h 3765414"/>
                  <a:gd name="connsiteX6" fmla="*/ 2397283 w 4724349"/>
                  <a:gd name="connsiteY6" fmla="*/ 3765393 h 3765414"/>
                  <a:gd name="connsiteX7" fmla="*/ 4192217 w 4724349"/>
                  <a:gd name="connsiteY7" fmla="*/ 3206593 h 3765414"/>
                  <a:gd name="connsiteX8" fmla="*/ 4691750 w 4724349"/>
                  <a:gd name="connsiteY8" fmla="*/ 2072060 h 3765414"/>
                  <a:gd name="connsiteX9" fmla="*/ 4609761 w 4724349"/>
                  <a:gd name="connsiteY9" fmla="*/ 1392908 h 3765414"/>
                  <a:gd name="connsiteX10" fmla="*/ 4132950 w 4724349"/>
                  <a:gd name="connsiteY10" fmla="*/ 607327 h 3765414"/>
                  <a:gd name="connsiteX0" fmla="*/ 3396350 w 4724348"/>
                  <a:gd name="connsiteY0" fmla="*/ 192460 h 3765414"/>
                  <a:gd name="connsiteX1" fmla="*/ 2302740 w 4724348"/>
                  <a:gd name="connsiteY1" fmla="*/ 5455 h 3765414"/>
                  <a:gd name="connsiteX2" fmla="*/ 1313559 w 4724348"/>
                  <a:gd name="connsiteY2" fmla="*/ 125340 h 3765414"/>
                  <a:gd name="connsiteX3" fmla="*/ 424550 w 4724348"/>
                  <a:gd name="connsiteY3" fmla="*/ 835927 h 3765414"/>
                  <a:gd name="connsiteX4" fmla="*/ 1217 w 4724348"/>
                  <a:gd name="connsiteY4" fmla="*/ 1995860 h 3765414"/>
                  <a:gd name="connsiteX5" fmla="*/ 543083 w 4724348"/>
                  <a:gd name="connsiteY5" fmla="*/ 3189660 h 3765414"/>
                  <a:gd name="connsiteX6" fmla="*/ 2397283 w 4724348"/>
                  <a:gd name="connsiteY6" fmla="*/ 3765393 h 3765414"/>
                  <a:gd name="connsiteX7" fmla="*/ 4192217 w 4724348"/>
                  <a:gd name="connsiteY7" fmla="*/ 3206593 h 3765414"/>
                  <a:gd name="connsiteX8" fmla="*/ 4691750 w 4724348"/>
                  <a:gd name="connsiteY8" fmla="*/ 2072060 h 3765414"/>
                  <a:gd name="connsiteX9" fmla="*/ 4609761 w 4724348"/>
                  <a:gd name="connsiteY9" fmla="*/ 1392908 h 3765414"/>
                  <a:gd name="connsiteX10" fmla="*/ 4334541 w 4724348"/>
                  <a:gd name="connsiteY10" fmla="*/ 738105 h 3765414"/>
                  <a:gd name="connsiteX0" fmla="*/ 3131100 w 4724348"/>
                  <a:gd name="connsiteY0" fmla="*/ 130384 h 3762783"/>
                  <a:gd name="connsiteX1" fmla="*/ 2302740 w 4724348"/>
                  <a:gd name="connsiteY1" fmla="*/ 2824 h 3762783"/>
                  <a:gd name="connsiteX2" fmla="*/ 1313559 w 4724348"/>
                  <a:gd name="connsiteY2" fmla="*/ 122709 h 3762783"/>
                  <a:gd name="connsiteX3" fmla="*/ 424550 w 4724348"/>
                  <a:gd name="connsiteY3" fmla="*/ 833296 h 3762783"/>
                  <a:gd name="connsiteX4" fmla="*/ 1217 w 4724348"/>
                  <a:gd name="connsiteY4" fmla="*/ 1993229 h 3762783"/>
                  <a:gd name="connsiteX5" fmla="*/ 543083 w 4724348"/>
                  <a:gd name="connsiteY5" fmla="*/ 3187029 h 3762783"/>
                  <a:gd name="connsiteX6" fmla="*/ 2397283 w 4724348"/>
                  <a:gd name="connsiteY6" fmla="*/ 3762762 h 3762783"/>
                  <a:gd name="connsiteX7" fmla="*/ 4192217 w 4724348"/>
                  <a:gd name="connsiteY7" fmla="*/ 3203962 h 3762783"/>
                  <a:gd name="connsiteX8" fmla="*/ 4691750 w 4724348"/>
                  <a:gd name="connsiteY8" fmla="*/ 2069429 h 3762783"/>
                  <a:gd name="connsiteX9" fmla="*/ 4609761 w 4724348"/>
                  <a:gd name="connsiteY9" fmla="*/ 1390277 h 3762783"/>
                  <a:gd name="connsiteX10" fmla="*/ 4334541 w 4724348"/>
                  <a:gd name="connsiteY10" fmla="*/ 735474 h 3762783"/>
                  <a:gd name="connsiteX0" fmla="*/ 3131100 w 4724348"/>
                  <a:gd name="connsiteY0" fmla="*/ 130383 h 3762782"/>
                  <a:gd name="connsiteX1" fmla="*/ 2302740 w 4724348"/>
                  <a:gd name="connsiteY1" fmla="*/ 2823 h 3762782"/>
                  <a:gd name="connsiteX2" fmla="*/ 1313559 w 4724348"/>
                  <a:gd name="connsiteY2" fmla="*/ 122708 h 3762782"/>
                  <a:gd name="connsiteX3" fmla="*/ 424550 w 4724348"/>
                  <a:gd name="connsiteY3" fmla="*/ 833295 h 3762782"/>
                  <a:gd name="connsiteX4" fmla="*/ 1217 w 4724348"/>
                  <a:gd name="connsiteY4" fmla="*/ 1993228 h 3762782"/>
                  <a:gd name="connsiteX5" fmla="*/ 543083 w 4724348"/>
                  <a:gd name="connsiteY5" fmla="*/ 3187028 h 3762782"/>
                  <a:gd name="connsiteX6" fmla="*/ 2397283 w 4724348"/>
                  <a:gd name="connsiteY6" fmla="*/ 3762761 h 3762782"/>
                  <a:gd name="connsiteX7" fmla="*/ 4192217 w 4724348"/>
                  <a:gd name="connsiteY7" fmla="*/ 3203961 h 3762782"/>
                  <a:gd name="connsiteX8" fmla="*/ 4691750 w 4724348"/>
                  <a:gd name="connsiteY8" fmla="*/ 2069428 h 3762782"/>
                  <a:gd name="connsiteX9" fmla="*/ 4609761 w 4724348"/>
                  <a:gd name="connsiteY9" fmla="*/ 1390276 h 3762782"/>
                  <a:gd name="connsiteX10" fmla="*/ 4302712 w 4724348"/>
                  <a:gd name="connsiteY10" fmla="*/ 759252 h 3762782"/>
                  <a:gd name="connsiteX0" fmla="*/ 3131100 w 4708420"/>
                  <a:gd name="connsiteY0" fmla="*/ 130383 h 3762782"/>
                  <a:gd name="connsiteX1" fmla="*/ 2302740 w 4708420"/>
                  <a:gd name="connsiteY1" fmla="*/ 2823 h 3762782"/>
                  <a:gd name="connsiteX2" fmla="*/ 1313559 w 4708420"/>
                  <a:gd name="connsiteY2" fmla="*/ 122708 h 3762782"/>
                  <a:gd name="connsiteX3" fmla="*/ 424550 w 4708420"/>
                  <a:gd name="connsiteY3" fmla="*/ 833295 h 3762782"/>
                  <a:gd name="connsiteX4" fmla="*/ 1217 w 4708420"/>
                  <a:gd name="connsiteY4" fmla="*/ 1993228 h 3762782"/>
                  <a:gd name="connsiteX5" fmla="*/ 543083 w 4708420"/>
                  <a:gd name="connsiteY5" fmla="*/ 3187028 h 3762782"/>
                  <a:gd name="connsiteX6" fmla="*/ 2397283 w 4708420"/>
                  <a:gd name="connsiteY6" fmla="*/ 3762761 h 3762782"/>
                  <a:gd name="connsiteX7" fmla="*/ 4192217 w 4708420"/>
                  <a:gd name="connsiteY7" fmla="*/ 3203961 h 3762782"/>
                  <a:gd name="connsiteX8" fmla="*/ 4691750 w 4708420"/>
                  <a:gd name="connsiteY8" fmla="*/ 2069428 h 3762782"/>
                  <a:gd name="connsiteX9" fmla="*/ 4541816 w 4708420"/>
                  <a:gd name="connsiteY9" fmla="*/ 1353432 h 3762782"/>
                  <a:gd name="connsiteX10" fmla="*/ 4302712 w 4708420"/>
                  <a:gd name="connsiteY10" fmla="*/ 759252 h 3762782"/>
                  <a:gd name="connsiteX0" fmla="*/ 3131100 w 4682853"/>
                  <a:gd name="connsiteY0" fmla="*/ 130383 h 3762782"/>
                  <a:gd name="connsiteX1" fmla="*/ 2302740 w 4682853"/>
                  <a:gd name="connsiteY1" fmla="*/ 2823 h 3762782"/>
                  <a:gd name="connsiteX2" fmla="*/ 1313559 w 4682853"/>
                  <a:gd name="connsiteY2" fmla="*/ 122708 h 3762782"/>
                  <a:gd name="connsiteX3" fmla="*/ 424550 w 4682853"/>
                  <a:gd name="connsiteY3" fmla="*/ 833295 h 3762782"/>
                  <a:gd name="connsiteX4" fmla="*/ 1217 w 4682853"/>
                  <a:gd name="connsiteY4" fmla="*/ 1993228 h 3762782"/>
                  <a:gd name="connsiteX5" fmla="*/ 543083 w 4682853"/>
                  <a:gd name="connsiteY5" fmla="*/ 3187028 h 3762782"/>
                  <a:gd name="connsiteX6" fmla="*/ 2397283 w 4682853"/>
                  <a:gd name="connsiteY6" fmla="*/ 3762761 h 3762782"/>
                  <a:gd name="connsiteX7" fmla="*/ 4192217 w 4682853"/>
                  <a:gd name="connsiteY7" fmla="*/ 3203961 h 3762782"/>
                  <a:gd name="connsiteX8" fmla="*/ 4662630 w 4682853"/>
                  <a:gd name="connsiteY8" fmla="*/ 2069428 h 3762782"/>
                  <a:gd name="connsiteX9" fmla="*/ 4541816 w 4682853"/>
                  <a:gd name="connsiteY9" fmla="*/ 1353432 h 3762782"/>
                  <a:gd name="connsiteX10" fmla="*/ 4302712 w 4682853"/>
                  <a:gd name="connsiteY10" fmla="*/ 759252 h 3762782"/>
                  <a:gd name="connsiteX0" fmla="*/ 3131100 w 4664720"/>
                  <a:gd name="connsiteY0" fmla="*/ 130383 h 3762782"/>
                  <a:gd name="connsiteX1" fmla="*/ 2302740 w 4664720"/>
                  <a:gd name="connsiteY1" fmla="*/ 2823 h 3762782"/>
                  <a:gd name="connsiteX2" fmla="*/ 1313559 w 4664720"/>
                  <a:gd name="connsiteY2" fmla="*/ 122708 h 3762782"/>
                  <a:gd name="connsiteX3" fmla="*/ 424550 w 4664720"/>
                  <a:gd name="connsiteY3" fmla="*/ 833295 h 3762782"/>
                  <a:gd name="connsiteX4" fmla="*/ 1217 w 4664720"/>
                  <a:gd name="connsiteY4" fmla="*/ 1993228 h 3762782"/>
                  <a:gd name="connsiteX5" fmla="*/ 543083 w 4664720"/>
                  <a:gd name="connsiteY5" fmla="*/ 3187028 h 3762782"/>
                  <a:gd name="connsiteX6" fmla="*/ 2397283 w 4664720"/>
                  <a:gd name="connsiteY6" fmla="*/ 3762761 h 3762782"/>
                  <a:gd name="connsiteX7" fmla="*/ 4192217 w 4664720"/>
                  <a:gd name="connsiteY7" fmla="*/ 3203961 h 3762782"/>
                  <a:gd name="connsiteX8" fmla="*/ 4662630 w 4664720"/>
                  <a:gd name="connsiteY8" fmla="*/ 2069428 h 3762782"/>
                  <a:gd name="connsiteX9" fmla="*/ 4541816 w 4664720"/>
                  <a:gd name="connsiteY9" fmla="*/ 1353432 h 3762782"/>
                  <a:gd name="connsiteX10" fmla="*/ 4302712 w 4664720"/>
                  <a:gd name="connsiteY10" fmla="*/ 759252 h 3762782"/>
                  <a:gd name="connsiteX0" fmla="*/ 3131100 w 4664720"/>
                  <a:gd name="connsiteY0" fmla="*/ 130383 h 3762782"/>
                  <a:gd name="connsiteX1" fmla="*/ 2302740 w 4664720"/>
                  <a:gd name="connsiteY1" fmla="*/ 2823 h 3762782"/>
                  <a:gd name="connsiteX2" fmla="*/ 1313559 w 4664720"/>
                  <a:gd name="connsiteY2" fmla="*/ 122708 h 3762782"/>
                  <a:gd name="connsiteX3" fmla="*/ 424550 w 4664720"/>
                  <a:gd name="connsiteY3" fmla="*/ 833295 h 3762782"/>
                  <a:gd name="connsiteX4" fmla="*/ 1217 w 4664720"/>
                  <a:gd name="connsiteY4" fmla="*/ 1993228 h 3762782"/>
                  <a:gd name="connsiteX5" fmla="*/ 543083 w 4664720"/>
                  <a:gd name="connsiteY5" fmla="*/ 3187028 h 3762782"/>
                  <a:gd name="connsiteX6" fmla="*/ 2397283 w 4664720"/>
                  <a:gd name="connsiteY6" fmla="*/ 3762761 h 3762782"/>
                  <a:gd name="connsiteX7" fmla="*/ 4192217 w 4664720"/>
                  <a:gd name="connsiteY7" fmla="*/ 3203961 h 3762782"/>
                  <a:gd name="connsiteX8" fmla="*/ 4662630 w 4664720"/>
                  <a:gd name="connsiteY8" fmla="*/ 2069428 h 3762782"/>
                  <a:gd name="connsiteX9" fmla="*/ 4541816 w 4664720"/>
                  <a:gd name="connsiteY9" fmla="*/ 1353432 h 3762782"/>
                  <a:gd name="connsiteX10" fmla="*/ 4176527 w 4664720"/>
                  <a:gd name="connsiteY10" fmla="*/ 869783 h 3762782"/>
                  <a:gd name="connsiteX0" fmla="*/ 3131100 w 4664720"/>
                  <a:gd name="connsiteY0" fmla="*/ 130383 h 3762780"/>
                  <a:gd name="connsiteX1" fmla="*/ 2302740 w 4664720"/>
                  <a:gd name="connsiteY1" fmla="*/ 2823 h 3762780"/>
                  <a:gd name="connsiteX2" fmla="*/ 1313559 w 4664720"/>
                  <a:gd name="connsiteY2" fmla="*/ 122708 h 3762780"/>
                  <a:gd name="connsiteX3" fmla="*/ 424550 w 4664720"/>
                  <a:gd name="connsiteY3" fmla="*/ 833295 h 3762780"/>
                  <a:gd name="connsiteX4" fmla="*/ 1217 w 4664720"/>
                  <a:gd name="connsiteY4" fmla="*/ 1993228 h 3762780"/>
                  <a:gd name="connsiteX5" fmla="*/ 543083 w 4664720"/>
                  <a:gd name="connsiteY5" fmla="*/ 3187028 h 3762780"/>
                  <a:gd name="connsiteX6" fmla="*/ 2397283 w 4664720"/>
                  <a:gd name="connsiteY6" fmla="*/ 3762761 h 3762780"/>
                  <a:gd name="connsiteX7" fmla="*/ 4192217 w 4664720"/>
                  <a:gd name="connsiteY7" fmla="*/ 3203961 h 3762780"/>
                  <a:gd name="connsiteX8" fmla="*/ 4662630 w 4664720"/>
                  <a:gd name="connsiteY8" fmla="*/ 2159146 h 3762780"/>
                  <a:gd name="connsiteX9" fmla="*/ 4541816 w 4664720"/>
                  <a:gd name="connsiteY9" fmla="*/ 1353432 h 3762780"/>
                  <a:gd name="connsiteX10" fmla="*/ 4176527 w 4664720"/>
                  <a:gd name="connsiteY10" fmla="*/ 869783 h 3762780"/>
                  <a:gd name="connsiteX0" fmla="*/ 3131100 w 4684925"/>
                  <a:gd name="connsiteY0" fmla="*/ 130383 h 3762782"/>
                  <a:gd name="connsiteX1" fmla="*/ 2302740 w 4684925"/>
                  <a:gd name="connsiteY1" fmla="*/ 2823 h 3762782"/>
                  <a:gd name="connsiteX2" fmla="*/ 1313559 w 4684925"/>
                  <a:gd name="connsiteY2" fmla="*/ 122708 h 3762782"/>
                  <a:gd name="connsiteX3" fmla="*/ 424550 w 4684925"/>
                  <a:gd name="connsiteY3" fmla="*/ 833295 h 3762782"/>
                  <a:gd name="connsiteX4" fmla="*/ 1217 w 4684925"/>
                  <a:gd name="connsiteY4" fmla="*/ 1993228 h 3762782"/>
                  <a:gd name="connsiteX5" fmla="*/ 543083 w 4684925"/>
                  <a:gd name="connsiteY5" fmla="*/ 3187028 h 3762782"/>
                  <a:gd name="connsiteX6" fmla="*/ 2397283 w 4684925"/>
                  <a:gd name="connsiteY6" fmla="*/ 3762761 h 3762782"/>
                  <a:gd name="connsiteX7" fmla="*/ 4192217 w 4684925"/>
                  <a:gd name="connsiteY7" fmla="*/ 3203961 h 3762782"/>
                  <a:gd name="connsiteX8" fmla="*/ 4662630 w 4684925"/>
                  <a:gd name="connsiteY8" fmla="*/ 2159146 h 3762782"/>
                  <a:gd name="connsiteX9" fmla="*/ 4541816 w 4684925"/>
                  <a:gd name="connsiteY9" fmla="*/ 1353432 h 3762782"/>
                  <a:gd name="connsiteX10" fmla="*/ 4176527 w 4684925"/>
                  <a:gd name="connsiteY10" fmla="*/ 869783 h 3762782"/>
                  <a:gd name="connsiteX0" fmla="*/ 3131100 w 4728796"/>
                  <a:gd name="connsiteY0" fmla="*/ 130383 h 3762776"/>
                  <a:gd name="connsiteX1" fmla="*/ 2302740 w 4728796"/>
                  <a:gd name="connsiteY1" fmla="*/ 2823 h 3762776"/>
                  <a:gd name="connsiteX2" fmla="*/ 1313559 w 4728796"/>
                  <a:gd name="connsiteY2" fmla="*/ 122708 h 3762776"/>
                  <a:gd name="connsiteX3" fmla="*/ 424550 w 4728796"/>
                  <a:gd name="connsiteY3" fmla="*/ 833295 h 3762776"/>
                  <a:gd name="connsiteX4" fmla="*/ 1217 w 4728796"/>
                  <a:gd name="connsiteY4" fmla="*/ 1993228 h 3762776"/>
                  <a:gd name="connsiteX5" fmla="*/ 543083 w 4728796"/>
                  <a:gd name="connsiteY5" fmla="*/ 3187028 h 3762776"/>
                  <a:gd name="connsiteX6" fmla="*/ 2397283 w 4728796"/>
                  <a:gd name="connsiteY6" fmla="*/ 3762761 h 3762776"/>
                  <a:gd name="connsiteX7" fmla="*/ 4192217 w 4728796"/>
                  <a:gd name="connsiteY7" fmla="*/ 3203961 h 3762776"/>
                  <a:gd name="connsiteX8" fmla="*/ 4712199 w 4728796"/>
                  <a:gd name="connsiteY8" fmla="*/ 2571840 h 3762776"/>
                  <a:gd name="connsiteX9" fmla="*/ 4541816 w 4728796"/>
                  <a:gd name="connsiteY9" fmla="*/ 1353432 h 3762776"/>
                  <a:gd name="connsiteX10" fmla="*/ 4176527 w 4728796"/>
                  <a:gd name="connsiteY10" fmla="*/ 869783 h 3762776"/>
                  <a:gd name="connsiteX0" fmla="*/ 3131100 w 4768567"/>
                  <a:gd name="connsiteY0" fmla="*/ 130383 h 3762778"/>
                  <a:gd name="connsiteX1" fmla="*/ 2302740 w 4768567"/>
                  <a:gd name="connsiteY1" fmla="*/ 2823 h 3762778"/>
                  <a:gd name="connsiteX2" fmla="*/ 1313559 w 4768567"/>
                  <a:gd name="connsiteY2" fmla="*/ 122708 h 3762778"/>
                  <a:gd name="connsiteX3" fmla="*/ 424550 w 4768567"/>
                  <a:gd name="connsiteY3" fmla="*/ 833295 h 3762778"/>
                  <a:gd name="connsiteX4" fmla="*/ 1217 w 4768567"/>
                  <a:gd name="connsiteY4" fmla="*/ 1993228 h 3762778"/>
                  <a:gd name="connsiteX5" fmla="*/ 543083 w 4768567"/>
                  <a:gd name="connsiteY5" fmla="*/ 3187028 h 3762778"/>
                  <a:gd name="connsiteX6" fmla="*/ 2397283 w 4768567"/>
                  <a:gd name="connsiteY6" fmla="*/ 3762761 h 3762778"/>
                  <a:gd name="connsiteX7" fmla="*/ 4192217 w 4768567"/>
                  <a:gd name="connsiteY7" fmla="*/ 3203961 h 3762778"/>
                  <a:gd name="connsiteX8" fmla="*/ 4712199 w 4768567"/>
                  <a:gd name="connsiteY8" fmla="*/ 2571840 h 3762778"/>
                  <a:gd name="connsiteX9" fmla="*/ 4541816 w 4768567"/>
                  <a:gd name="connsiteY9" fmla="*/ 1353432 h 3762778"/>
                  <a:gd name="connsiteX10" fmla="*/ 4176527 w 4768567"/>
                  <a:gd name="connsiteY10" fmla="*/ 869783 h 3762778"/>
                  <a:gd name="connsiteX0" fmla="*/ 3131100 w 4893248"/>
                  <a:gd name="connsiteY0" fmla="*/ 130383 h 3762774"/>
                  <a:gd name="connsiteX1" fmla="*/ 2302740 w 4893248"/>
                  <a:gd name="connsiteY1" fmla="*/ 2823 h 3762774"/>
                  <a:gd name="connsiteX2" fmla="*/ 1313559 w 4893248"/>
                  <a:gd name="connsiteY2" fmla="*/ 122708 h 3762774"/>
                  <a:gd name="connsiteX3" fmla="*/ 424550 w 4893248"/>
                  <a:gd name="connsiteY3" fmla="*/ 833295 h 3762774"/>
                  <a:gd name="connsiteX4" fmla="*/ 1217 w 4893248"/>
                  <a:gd name="connsiteY4" fmla="*/ 1993228 h 3762774"/>
                  <a:gd name="connsiteX5" fmla="*/ 543083 w 4893248"/>
                  <a:gd name="connsiteY5" fmla="*/ 3187028 h 3762774"/>
                  <a:gd name="connsiteX6" fmla="*/ 2397283 w 4893248"/>
                  <a:gd name="connsiteY6" fmla="*/ 3762761 h 3762774"/>
                  <a:gd name="connsiteX7" fmla="*/ 4192217 w 4893248"/>
                  <a:gd name="connsiteY7" fmla="*/ 3203961 h 3762774"/>
                  <a:gd name="connsiteX8" fmla="*/ 4852646 w 4893248"/>
                  <a:gd name="connsiteY8" fmla="*/ 2805103 h 3762774"/>
                  <a:gd name="connsiteX9" fmla="*/ 4541816 w 4893248"/>
                  <a:gd name="connsiteY9" fmla="*/ 1353432 h 3762774"/>
                  <a:gd name="connsiteX10" fmla="*/ 4176527 w 4893248"/>
                  <a:gd name="connsiteY10" fmla="*/ 869783 h 3762774"/>
                  <a:gd name="connsiteX0" fmla="*/ 3131100 w 4860891"/>
                  <a:gd name="connsiteY0" fmla="*/ 130383 h 3765046"/>
                  <a:gd name="connsiteX1" fmla="*/ 2302740 w 4860891"/>
                  <a:gd name="connsiteY1" fmla="*/ 2823 h 3765046"/>
                  <a:gd name="connsiteX2" fmla="*/ 1313559 w 4860891"/>
                  <a:gd name="connsiteY2" fmla="*/ 122708 h 3765046"/>
                  <a:gd name="connsiteX3" fmla="*/ 424550 w 4860891"/>
                  <a:gd name="connsiteY3" fmla="*/ 833295 h 3765046"/>
                  <a:gd name="connsiteX4" fmla="*/ 1217 w 4860891"/>
                  <a:gd name="connsiteY4" fmla="*/ 1993228 h 3765046"/>
                  <a:gd name="connsiteX5" fmla="*/ 543083 w 4860891"/>
                  <a:gd name="connsiteY5" fmla="*/ 3187028 h 3765046"/>
                  <a:gd name="connsiteX6" fmla="*/ 2397283 w 4860891"/>
                  <a:gd name="connsiteY6" fmla="*/ 3762761 h 3765046"/>
                  <a:gd name="connsiteX7" fmla="*/ 4192217 w 4860891"/>
                  <a:gd name="connsiteY7" fmla="*/ 3365450 h 3765046"/>
                  <a:gd name="connsiteX8" fmla="*/ 4852646 w 4860891"/>
                  <a:gd name="connsiteY8" fmla="*/ 2805103 h 3765046"/>
                  <a:gd name="connsiteX9" fmla="*/ 4541816 w 4860891"/>
                  <a:gd name="connsiteY9" fmla="*/ 1353432 h 3765046"/>
                  <a:gd name="connsiteX10" fmla="*/ 4176527 w 4860891"/>
                  <a:gd name="connsiteY10" fmla="*/ 869783 h 3765046"/>
                  <a:gd name="connsiteX0" fmla="*/ 3131100 w 4880122"/>
                  <a:gd name="connsiteY0" fmla="*/ 130383 h 3765046"/>
                  <a:gd name="connsiteX1" fmla="*/ 2302740 w 4880122"/>
                  <a:gd name="connsiteY1" fmla="*/ 2823 h 3765046"/>
                  <a:gd name="connsiteX2" fmla="*/ 1313559 w 4880122"/>
                  <a:gd name="connsiteY2" fmla="*/ 122708 h 3765046"/>
                  <a:gd name="connsiteX3" fmla="*/ 424550 w 4880122"/>
                  <a:gd name="connsiteY3" fmla="*/ 833295 h 3765046"/>
                  <a:gd name="connsiteX4" fmla="*/ 1217 w 4880122"/>
                  <a:gd name="connsiteY4" fmla="*/ 1993228 h 3765046"/>
                  <a:gd name="connsiteX5" fmla="*/ 543083 w 4880122"/>
                  <a:gd name="connsiteY5" fmla="*/ 3187028 h 3765046"/>
                  <a:gd name="connsiteX6" fmla="*/ 2397283 w 4880122"/>
                  <a:gd name="connsiteY6" fmla="*/ 3762761 h 3765046"/>
                  <a:gd name="connsiteX7" fmla="*/ 4192217 w 4880122"/>
                  <a:gd name="connsiteY7" fmla="*/ 3365450 h 3765046"/>
                  <a:gd name="connsiteX8" fmla="*/ 4852646 w 4880122"/>
                  <a:gd name="connsiteY8" fmla="*/ 2805103 h 3765046"/>
                  <a:gd name="connsiteX9" fmla="*/ 4541816 w 4880122"/>
                  <a:gd name="connsiteY9" fmla="*/ 1353432 h 3765046"/>
                  <a:gd name="connsiteX10" fmla="*/ 4176527 w 4880122"/>
                  <a:gd name="connsiteY10" fmla="*/ 869783 h 3765046"/>
                  <a:gd name="connsiteX0" fmla="*/ 3131100 w 4989943"/>
                  <a:gd name="connsiteY0" fmla="*/ 130383 h 3765648"/>
                  <a:gd name="connsiteX1" fmla="*/ 2302740 w 4989943"/>
                  <a:gd name="connsiteY1" fmla="*/ 2823 h 3765648"/>
                  <a:gd name="connsiteX2" fmla="*/ 1313559 w 4989943"/>
                  <a:gd name="connsiteY2" fmla="*/ 122708 h 3765648"/>
                  <a:gd name="connsiteX3" fmla="*/ 424550 w 4989943"/>
                  <a:gd name="connsiteY3" fmla="*/ 833295 h 3765648"/>
                  <a:gd name="connsiteX4" fmla="*/ 1217 w 4989943"/>
                  <a:gd name="connsiteY4" fmla="*/ 1993228 h 3765648"/>
                  <a:gd name="connsiteX5" fmla="*/ 543083 w 4989943"/>
                  <a:gd name="connsiteY5" fmla="*/ 3187028 h 3765648"/>
                  <a:gd name="connsiteX6" fmla="*/ 2397283 w 4989943"/>
                  <a:gd name="connsiteY6" fmla="*/ 3762761 h 3765648"/>
                  <a:gd name="connsiteX7" fmla="*/ 4192217 w 4989943"/>
                  <a:gd name="connsiteY7" fmla="*/ 3365450 h 3765648"/>
                  <a:gd name="connsiteX8" fmla="*/ 4968308 w 4989943"/>
                  <a:gd name="connsiteY8" fmla="*/ 2428296 h 3765648"/>
                  <a:gd name="connsiteX9" fmla="*/ 4541816 w 4989943"/>
                  <a:gd name="connsiteY9" fmla="*/ 1353432 h 3765648"/>
                  <a:gd name="connsiteX10" fmla="*/ 4176527 w 4989943"/>
                  <a:gd name="connsiteY10" fmla="*/ 869783 h 3765648"/>
                  <a:gd name="connsiteX0" fmla="*/ 3131100 w 5027912"/>
                  <a:gd name="connsiteY0" fmla="*/ 130383 h 3765648"/>
                  <a:gd name="connsiteX1" fmla="*/ 2302740 w 5027912"/>
                  <a:gd name="connsiteY1" fmla="*/ 2823 h 3765648"/>
                  <a:gd name="connsiteX2" fmla="*/ 1313559 w 5027912"/>
                  <a:gd name="connsiteY2" fmla="*/ 122708 h 3765648"/>
                  <a:gd name="connsiteX3" fmla="*/ 424550 w 5027912"/>
                  <a:gd name="connsiteY3" fmla="*/ 833295 h 3765648"/>
                  <a:gd name="connsiteX4" fmla="*/ 1217 w 5027912"/>
                  <a:gd name="connsiteY4" fmla="*/ 1993228 h 3765648"/>
                  <a:gd name="connsiteX5" fmla="*/ 543083 w 5027912"/>
                  <a:gd name="connsiteY5" fmla="*/ 3187028 h 3765648"/>
                  <a:gd name="connsiteX6" fmla="*/ 2397283 w 5027912"/>
                  <a:gd name="connsiteY6" fmla="*/ 3762761 h 3765648"/>
                  <a:gd name="connsiteX7" fmla="*/ 4192217 w 5027912"/>
                  <a:gd name="connsiteY7" fmla="*/ 3365450 h 3765648"/>
                  <a:gd name="connsiteX8" fmla="*/ 4968308 w 5027912"/>
                  <a:gd name="connsiteY8" fmla="*/ 2428296 h 3765648"/>
                  <a:gd name="connsiteX9" fmla="*/ 4905327 w 5027912"/>
                  <a:gd name="connsiteY9" fmla="*/ 1658467 h 3765648"/>
                  <a:gd name="connsiteX10" fmla="*/ 4176527 w 5027912"/>
                  <a:gd name="connsiteY10" fmla="*/ 869783 h 3765648"/>
                  <a:gd name="connsiteX0" fmla="*/ 3131100 w 5027912"/>
                  <a:gd name="connsiteY0" fmla="*/ 130383 h 3765648"/>
                  <a:gd name="connsiteX1" fmla="*/ 2302740 w 5027912"/>
                  <a:gd name="connsiteY1" fmla="*/ 2823 h 3765648"/>
                  <a:gd name="connsiteX2" fmla="*/ 1313559 w 5027912"/>
                  <a:gd name="connsiteY2" fmla="*/ 122708 h 3765648"/>
                  <a:gd name="connsiteX3" fmla="*/ 424550 w 5027912"/>
                  <a:gd name="connsiteY3" fmla="*/ 833295 h 3765648"/>
                  <a:gd name="connsiteX4" fmla="*/ 1217 w 5027912"/>
                  <a:gd name="connsiteY4" fmla="*/ 1993228 h 3765648"/>
                  <a:gd name="connsiteX5" fmla="*/ 543083 w 5027912"/>
                  <a:gd name="connsiteY5" fmla="*/ 3187028 h 3765648"/>
                  <a:gd name="connsiteX6" fmla="*/ 2397283 w 5027912"/>
                  <a:gd name="connsiteY6" fmla="*/ 3762761 h 3765648"/>
                  <a:gd name="connsiteX7" fmla="*/ 4192217 w 5027912"/>
                  <a:gd name="connsiteY7" fmla="*/ 3365450 h 3765648"/>
                  <a:gd name="connsiteX8" fmla="*/ 4968308 w 5027912"/>
                  <a:gd name="connsiteY8" fmla="*/ 2428296 h 3765648"/>
                  <a:gd name="connsiteX9" fmla="*/ 4905327 w 5027912"/>
                  <a:gd name="connsiteY9" fmla="*/ 1658467 h 3765648"/>
                  <a:gd name="connsiteX10" fmla="*/ 4614394 w 5027912"/>
                  <a:gd name="connsiteY10" fmla="*/ 1282477 h 3765648"/>
                  <a:gd name="connsiteX0" fmla="*/ 3131100 w 5066382"/>
                  <a:gd name="connsiteY0" fmla="*/ 130383 h 3800158"/>
                  <a:gd name="connsiteX1" fmla="*/ 2302740 w 5066382"/>
                  <a:gd name="connsiteY1" fmla="*/ 2823 h 3800158"/>
                  <a:gd name="connsiteX2" fmla="*/ 1313559 w 5066382"/>
                  <a:gd name="connsiteY2" fmla="*/ 122708 h 3800158"/>
                  <a:gd name="connsiteX3" fmla="*/ 424550 w 5066382"/>
                  <a:gd name="connsiteY3" fmla="*/ 833295 h 3800158"/>
                  <a:gd name="connsiteX4" fmla="*/ 1217 w 5066382"/>
                  <a:gd name="connsiteY4" fmla="*/ 1993228 h 3800158"/>
                  <a:gd name="connsiteX5" fmla="*/ 543083 w 5066382"/>
                  <a:gd name="connsiteY5" fmla="*/ 3187028 h 3800158"/>
                  <a:gd name="connsiteX6" fmla="*/ 2397283 w 5066382"/>
                  <a:gd name="connsiteY6" fmla="*/ 3762761 h 3800158"/>
                  <a:gd name="connsiteX7" fmla="*/ 3671735 w 5066382"/>
                  <a:gd name="connsiteY7" fmla="*/ 3598711 h 3800158"/>
                  <a:gd name="connsiteX8" fmla="*/ 4968308 w 5066382"/>
                  <a:gd name="connsiteY8" fmla="*/ 2428296 h 3800158"/>
                  <a:gd name="connsiteX9" fmla="*/ 4905327 w 5066382"/>
                  <a:gd name="connsiteY9" fmla="*/ 1658467 h 3800158"/>
                  <a:gd name="connsiteX10" fmla="*/ 4614394 w 5066382"/>
                  <a:gd name="connsiteY10" fmla="*/ 1282477 h 3800158"/>
                  <a:gd name="connsiteX0" fmla="*/ 3131100 w 5066382"/>
                  <a:gd name="connsiteY0" fmla="*/ 130383 h 3776595"/>
                  <a:gd name="connsiteX1" fmla="*/ 2302740 w 5066382"/>
                  <a:gd name="connsiteY1" fmla="*/ 2823 h 3776595"/>
                  <a:gd name="connsiteX2" fmla="*/ 1313559 w 5066382"/>
                  <a:gd name="connsiteY2" fmla="*/ 122708 h 3776595"/>
                  <a:gd name="connsiteX3" fmla="*/ 424550 w 5066382"/>
                  <a:gd name="connsiteY3" fmla="*/ 833295 h 3776595"/>
                  <a:gd name="connsiteX4" fmla="*/ 1217 w 5066382"/>
                  <a:gd name="connsiteY4" fmla="*/ 1993228 h 3776595"/>
                  <a:gd name="connsiteX5" fmla="*/ 543083 w 5066382"/>
                  <a:gd name="connsiteY5" fmla="*/ 3187028 h 3776595"/>
                  <a:gd name="connsiteX6" fmla="*/ 2397283 w 5066382"/>
                  <a:gd name="connsiteY6" fmla="*/ 3762761 h 3776595"/>
                  <a:gd name="connsiteX7" fmla="*/ 3671735 w 5066382"/>
                  <a:gd name="connsiteY7" fmla="*/ 3598711 h 3776595"/>
                  <a:gd name="connsiteX8" fmla="*/ 4968308 w 5066382"/>
                  <a:gd name="connsiteY8" fmla="*/ 2428296 h 3776595"/>
                  <a:gd name="connsiteX9" fmla="*/ 4905327 w 5066382"/>
                  <a:gd name="connsiteY9" fmla="*/ 1658467 h 3776595"/>
                  <a:gd name="connsiteX10" fmla="*/ 4614394 w 5066382"/>
                  <a:gd name="connsiteY10" fmla="*/ 1282477 h 3776595"/>
                  <a:gd name="connsiteX0" fmla="*/ 3131100 w 5066382"/>
                  <a:gd name="connsiteY0" fmla="*/ 130383 h 3789877"/>
                  <a:gd name="connsiteX1" fmla="*/ 2302740 w 5066382"/>
                  <a:gd name="connsiteY1" fmla="*/ 2823 h 3789877"/>
                  <a:gd name="connsiteX2" fmla="*/ 1313559 w 5066382"/>
                  <a:gd name="connsiteY2" fmla="*/ 122708 h 3789877"/>
                  <a:gd name="connsiteX3" fmla="*/ 424550 w 5066382"/>
                  <a:gd name="connsiteY3" fmla="*/ 833295 h 3789877"/>
                  <a:gd name="connsiteX4" fmla="*/ 1217 w 5066382"/>
                  <a:gd name="connsiteY4" fmla="*/ 1993228 h 3789877"/>
                  <a:gd name="connsiteX5" fmla="*/ 543083 w 5066382"/>
                  <a:gd name="connsiteY5" fmla="*/ 3187028 h 3789877"/>
                  <a:gd name="connsiteX6" fmla="*/ 2397283 w 5066382"/>
                  <a:gd name="connsiteY6" fmla="*/ 3762761 h 3789877"/>
                  <a:gd name="connsiteX7" fmla="*/ 3671735 w 5066382"/>
                  <a:gd name="connsiteY7" fmla="*/ 3598711 h 3789877"/>
                  <a:gd name="connsiteX8" fmla="*/ 4968308 w 5066382"/>
                  <a:gd name="connsiteY8" fmla="*/ 2428296 h 3789877"/>
                  <a:gd name="connsiteX9" fmla="*/ 4905327 w 5066382"/>
                  <a:gd name="connsiteY9" fmla="*/ 1658467 h 3789877"/>
                  <a:gd name="connsiteX10" fmla="*/ 4614394 w 5066382"/>
                  <a:gd name="connsiteY10" fmla="*/ 1282477 h 3789877"/>
                  <a:gd name="connsiteX0" fmla="*/ 3131100 w 4973146"/>
                  <a:gd name="connsiteY0" fmla="*/ 130383 h 3787273"/>
                  <a:gd name="connsiteX1" fmla="*/ 2302740 w 4973146"/>
                  <a:gd name="connsiteY1" fmla="*/ 2823 h 3787273"/>
                  <a:gd name="connsiteX2" fmla="*/ 1313559 w 4973146"/>
                  <a:gd name="connsiteY2" fmla="*/ 122708 h 3787273"/>
                  <a:gd name="connsiteX3" fmla="*/ 424550 w 4973146"/>
                  <a:gd name="connsiteY3" fmla="*/ 833295 h 3787273"/>
                  <a:gd name="connsiteX4" fmla="*/ 1217 w 4973146"/>
                  <a:gd name="connsiteY4" fmla="*/ 1993228 h 3787273"/>
                  <a:gd name="connsiteX5" fmla="*/ 543083 w 4973146"/>
                  <a:gd name="connsiteY5" fmla="*/ 3187028 h 3787273"/>
                  <a:gd name="connsiteX6" fmla="*/ 2397283 w 4973146"/>
                  <a:gd name="connsiteY6" fmla="*/ 3762761 h 3787273"/>
                  <a:gd name="connsiteX7" fmla="*/ 3671735 w 4973146"/>
                  <a:gd name="connsiteY7" fmla="*/ 3598711 h 3787273"/>
                  <a:gd name="connsiteX8" fmla="*/ 4803076 w 4973146"/>
                  <a:gd name="connsiteY8" fmla="*/ 2858933 h 3787273"/>
                  <a:gd name="connsiteX9" fmla="*/ 4905327 w 4973146"/>
                  <a:gd name="connsiteY9" fmla="*/ 1658467 h 3787273"/>
                  <a:gd name="connsiteX10" fmla="*/ 4614394 w 4973146"/>
                  <a:gd name="connsiteY10" fmla="*/ 1282477 h 3787273"/>
                  <a:gd name="connsiteX0" fmla="*/ 3131100 w 5110719"/>
                  <a:gd name="connsiteY0" fmla="*/ 130383 h 3787271"/>
                  <a:gd name="connsiteX1" fmla="*/ 2302740 w 5110719"/>
                  <a:gd name="connsiteY1" fmla="*/ 2823 h 3787271"/>
                  <a:gd name="connsiteX2" fmla="*/ 1313559 w 5110719"/>
                  <a:gd name="connsiteY2" fmla="*/ 122708 h 3787271"/>
                  <a:gd name="connsiteX3" fmla="*/ 424550 w 5110719"/>
                  <a:gd name="connsiteY3" fmla="*/ 833295 h 3787271"/>
                  <a:gd name="connsiteX4" fmla="*/ 1217 w 5110719"/>
                  <a:gd name="connsiteY4" fmla="*/ 1993228 h 3787271"/>
                  <a:gd name="connsiteX5" fmla="*/ 543083 w 5110719"/>
                  <a:gd name="connsiteY5" fmla="*/ 3187028 h 3787271"/>
                  <a:gd name="connsiteX6" fmla="*/ 2397283 w 5110719"/>
                  <a:gd name="connsiteY6" fmla="*/ 3762761 h 3787271"/>
                  <a:gd name="connsiteX7" fmla="*/ 3671735 w 5110719"/>
                  <a:gd name="connsiteY7" fmla="*/ 3598711 h 3787271"/>
                  <a:gd name="connsiteX8" fmla="*/ 4803076 w 5110719"/>
                  <a:gd name="connsiteY8" fmla="*/ 2858933 h 3787271"/>
                  <a:gd name="connsiteX9" fmla="*/ 4905327 w 5110719"/>
                  <a:gd name="connsiteY9" fmla="*/ 1658467 h 3787271"/>
                  <a:gd name="connsiteX10" fmla="*/ 4614394 w 5110719"/>
                  <a:gd name="connsiteY10" fmla="*/ 1282477 h 3787271"/>
                  <a:gd name="connsiteX0" fmla="*/ 3131100 w 5110719"/>
                  <a:gd name="connsiteY0" fmla="*/ 130383 h 3787273"/>
                  <a:gd name="connsiteX1" fmla="*/ 2302740 w 5110719"/>
                  <a:gd name="connsiteY1" fmla="*/ 2823 h 3787273"/>
                  <a:gd name="connsiteX2" fmla="*/ 1313559 w 5110719"/>
                  <a:gd name="connsiteY2" fmla="*/ 122708 h 3787273"/>
                  <a:gd name="connsiteX3" fmla="*/ 424550 w 5110719"/>
                  <a:gd name="connsiteY3" fmla="*/ 833295 h 3787273"/>
                  <a:gd name="connsiteX4" fmla="*/ 1217 w 5110719"/>
                  <a:gd name="connsiteY4" fmla="*/ 1993228 h 3787273"/>
                  <a:gd name="connsiteX5" fmla="*/ 543083 w 5110719"/>
                  <a:gd name="connsiteY5" fmla="*/ 3187028 h 3787273"/>
                  <a:gd name="connsiteX6" fmla="*/ 2397283 w 5110719"/>
                  <a:gd name="connsiteY6" fmla="*/ 3762761 h 3787273"/>
                  <a:gd name="connsiteX7" fmla="*/ 3671735 w 5110719"/>
                  <a:gd name="connsiteY7" fmla="*/ 3598711 h 3787273"/>
                  <a:gd name="connsiteX8" fmla="*/ 4803076 w 5110719"/>
                  <a:gd name="connsiteY8" fmla="*/ 2858933 h 3787273"/>
                  <a:gd name="connsiteX9" fmla="*/ 4905327 w 5110719"/>
                  <a:gd name="connsiteY9" fmla="*/ 1658467 h 3787273"/>
                  <a:gd name="connsiteX10" fmla="*/ 4614394 w 5110719"/>
                  <a:gd name="connsiteY10" fmla="*/ 1282477 h 3787273"/>
                  <a:gd name="connsiteX0" fmla="*/ 3131100 w 5519659"/>
                  <a:gd name="connsiteY0" fmla="*/ 130383 h 3787271"/>
                  <a:gd name="connsiteX1" fmla="*/ 2302740 w 5519659"/>
                  <a:gd name="connsiteY1" fmla="*/ 2823 h 3787271"/>
                  <a:gd name="connsiteX2" fmla="*/ 1313559 w 5519659"/>
                  <a:gd name="connsiteY2" fmla="*/ 122708 h 3787271"/>
                  <a:gd name="connsiteX3" fmla="*/ 424550 w 5519659"/>
                  <a:gd name="connsiteY3" fmla="*/ 833295 h 3787271"/>
                  <a:gd name="connsiteX4" fmla="*/ 1217 w 5519659"/>
                  <a:gd name="connsiteY4" fmla="*/ 1993228 h 3787271"/>
                  <a:gd name="connsiteX5" fmla="*/ 543083 w 5519659"/>
                  <a:gd name="connsiteY5" fmla="*/ 3187028 h 3787271"/>
                  <a:gd name="connsiteX6" fmla="*/ 2397283 w 5519659"/>
                  <a:gd name="connsiteY6" fmla="*/ 3762761 h 3787271"/>
                  <a:gd name="connsiteX7" fmla="*/ 3671735 w 5519659"/>
                  <a:gd name="connsiteY7" fmla="*/ 3598711 h 3787271"/>
                  <a:gd name="connsiteX8" fmla="*/ 4803076 w 5519659"/>
                  <a:gd name="connsiteY8" fmla="*/ 2858933 h 3787271"/>
                  <a:gd name="connsiteX9" fmla="*/ 5392764 w 5519659"/>
                  <a:gd name="connsiteY9" fmla="*/ 1622580 h 3787271"/>
                  <a:gd name="connsiteX10" fmla="*/ 4614394 w 5519659"/>
                  <a:gd name="connsiteY10" fmla="*/ 1282477 h 3787271"/>
                  <a:gd name="connsiteX0" fmla="*/ 3131100 w 5533829"/>
                  <a:gd name="connsiteY0" fmla="*/ 130383 h 3779501"/>
                  <a:gd name="connsiteX1" fmla="*/ 2302740 w 5533829"/>
                  <a:gd name="connsiteY1" fmla="*/ 2823 h 3779501"/>
                  <a:gd name="connsiteX2" fmla="*/ 1313559 w 5533829"/>
                  <a:gd name="connsiteY2" fmla="*/ 122708 h 3779501"/>
                  <a:gd name="connsiteX3" fmla="*/ 424550 w 5533829"/>
                  <a:gd name="connsiteY3" fmla="*/ 833295 h 3779501"/>
                  <a:gd name="connsiteX4" fmla="*/ 1217 w 5533829"/>
                  <a:gd name="connsiteY4" fmla="*/ 1993228 h 3779501"/>
                  <a:gd name="connsiteX5" fmla="*/ 543083 w 5533829"/>
                  <a:gd name="connsiteY5" fmla="*/ 3187028 h 3779501"/>
                  <a:gd name="connsiteX6" fmla="*/ 2397283 w 5533829"/>
                  <a:gd name="connsiteY6" fmla="*/ 3762761 h 3779501"/>
                  <a:gd name="connsiteX7" fmla="*/ 3671735 w 5533829"/>
                  <a:gd name="connsiteY7" fmla="*/ 3598711 h 3779501"/>
                  <a:gd name="connsiteX8" fmla="*/ 4910478 w 5533829"/>
                  <a:gd name="connsiteY8" fmla="*/ 3325457 h 3779501"/>
                  <a:gd name="connsiteX9" fmla="*/ 5392764 w 5533829"/>
                  <a:gd name="connsiteY9" fmla="*/ 1622580 h 3779501"/>
                  <a:gd name="connsiteX10" fmla="*/ 4614394 w 5533829"/>
                  <a:gd name="connsiteY10" fmla="*/ 1282477 h 3779501"/>
                  <a:gd name="connsiteX0" fmla="*/ 3131100 w 5570406"/>
                  <a:gd name="connsiteY0" fmla="*/ 130383 h 3779501"/>
                  <a:gd name="connsiteX1" fmla="*/ 2302740 w 5570406"/>
                  <a:gd name="connsiteY1" fmla="*/ 2823 h 3779501"/>
                  <a:gd name="connsiteX2" fmla="*/ 1313559 w 5570406"/>
                  <a:gd name="connsiteY2" fmla="*/ 122708 h 3779501"/>
                  <a:gd name="connsiteX3" fmla="*/ 424550 w 5570406"/>
                  <a:gd name="connsiteY3" fmla="*/ 833295 h 3779501"/>
                  <a:gd name="connsiteX4" fmla="*/ 1217 w 5570406"/>
                  <a:gd name="connsiteY4" fmla="*/ 1993228 h 3779501"/>
                  <a:gd name="connsiteX5" fmla="*/ 543083 w 5570406"/>
                  <a:gd name="connsiteY5" fmla="*/ 3187028 h 3779501"/>
                  <a:gd name="connsiteX6" fmla="*/ 2397283 w 5570406"/>
                  <a:gd name="connsiteY6" fmla="*/ 3762761 h 3779501"/>
                  <a:gd name="connsiteX7" fmla="*/ 3671735 w 5570406"/>
                  <a:gd name="connsiteY7" fmla="*/ 3598711 h 3779501"/>
                  <a:gd name="connsiteX8" fmla="*/ 4910478 w 5570406"/>
                  <a:gd name="connsiteY8" fmla="*/ 3325457 h 3779501"/>
                  <a:gd name="connsiteX9" fmla="*/ 5392764 w 5570406"/>
                  <a:gd name="connsiteY9" fmla="*/ 1622580 h 3779501"/>
                  <a:gd name="connsiteX10" fmla="*/ 4614394 w 5570406"/>
                  <a:gd name="connsiteY10" fmla="*/ 1282477 h 3779501"/>
                  <a:gd name="connsiteX0" fmla="*/ 3131100 w 5570406"/>
                  <a:gd name="connsiteY0" fmla="*/ 130383 h 3779501"/>
                  <a:gd name="connsiteX1" fmla="*/ 2302740 w 5570406"/>
                  <a:gd name="connsiteY1" fmla="*/ 2823 h 3779501"/>
                  <a:gd name="connsiteX2" fmla="*/ 1313559 w 5570406"/>
                  <a:gd name="connsiteY2" fmla="*/ 122708 h 3779501"/>
                  <a:gd name="connsiteX3" fmla="*/ 424550 w 5570406"/>
                  <a:gd name="connsiteY3" fmla="*/ 833295 h 3779501"/>
                  <a:gd name="connsiteX4" fmla="*/ 1217 w 5570406"/>
                  <a:gd name="connsiteY4" fmla="*/ 1993228 h 3779501"/>
                  <a:gd name="connsiteX5" fmla="*/ 543083 w 5570406"/>
                  <a:gd name="connsiteY5" fmla="*/ 3187028 h 3779501"/>
                  <a:gd name="connsiteX6" fmla="*/ 2397283 w 5570406"/>
                  <a:gd name="connsiteY6" fmla="*/ 3762761 h 3779501"/>
                  <a:gd name="connsiteX7" fmla="*/ 3671735 w 5570406"/>
                  <a:gd name="connsiteY7" fmla="*/ 3598711 h 3779501"/>
                  <a:gd name="connsiteX8" fmla="*/ 4910478 w 5570406"/>
                  <a:gd name="connsiteY8" fmla="*/ 3325457 h 3779501"/>
                  <a:gd name="connsiteX9" fmla="*/ 5392764 w 5570406"/>
                  <a:gd name="connsiteY9" fmla="*/ 1622580 h 3779501"/>
                  <a:gd name="connsiteX10" fmla="*/ 5184447 w 5570406"/>
                  <a:gd name="connsiteY10" fmla="*/ 1264534 h 3779501"/>
                  <a:gd name="connsiteX0" fmla="*/ 3131100 w 5658742"/>
                  <a:gd name="connsiteY0" fmla="*/ 130383 h 3779501"/>
                  <a:gd name="connsiteX1" fmla="*/ 2302740 w 5658742"/>
                  <a:gd name="connsiteY1" fmla="*/ 2823 h 3779501"/>
                  <a:gd name="connsiteX2" fmla="*/ 1313559 w 5658742"/>
                  <a:gd name="connsiteY2" fmla="*/ 122708 h 3779501"/>
                  <a:gd name="connsiteX3" fmla="*/ 424550 w 5658742"/>
                  <a:gd name="connsiteY3" fmla="*/ 833295 h 3779501"/>
                  <a:gd name="connsiteX4" fmla="*/ 1217 w 5658742"/>
                  <a:gd name="connsiteY4" fmla="*/ 1993228 h 3779501"/>
                  <a:gd name="connsiteX5" fmla="*/ 543083 w 5658742"/>
                  <a:gd name="connsiteY5" fmla="*/ 3187028 h 3779501"/>
                  <a:gd name="connsiteX6" fmla="*/ 2397283 w 5658742"/>
                  <a:gd name="connsiteY6" fmla="*/ 3762761 h 3779501"/>
                  <a:gd name="connsiteX7" fmla="*/ 3671735 w 5658742"/>
                  <a:gd name="connsiteY7" fmla="*/ 3598711 h 3779501"/>
                  <a:gd name="connsiteX8" fmla="*/ 4910478 w 5658742"/>
                  <a:gd name="connsiteY8" fmla="*/ 3325457 h 3779501"/>
                  <a:gd name="connsiteX9" fmla="*/ 5533212 w 5658742"/>
                  <a:gd name="connsiteY9" fmla="*/ 1999389 h 3779501"/>
                  <a:gd name="connsiteX10" fmla="*/ 5184447 w 5658742"/>
                  <a:gd name="connsiteY10" fmla="*/ 1264534 h 3779501"/>
                  <a:gd name="connsiteX0" fmla="*/ 3131100 w 5535906"/>
                  <a:gd name="connsiteY0" fmla="*/ 130383 h 3779501"/>
                  <a:gd name="connsiteX1" fmla="*/ 2302740 w 5535906"/>
                  <a:gd name="connsiteY1" fmla="*/ 2823 h 3779501"/>
                  <a:gd name="connsiteX2" fmla="*/ 1313559 w 5535906"/>
                  <a:gd name="connsiteY2" fmla="*/ 122708 h 3779501"/>
                  <a:gd name="connsiteX3" fmla="*/ 424550 w 5535906"/>
                  <a:gd name="connsiteY3" fmla="*/ 833295 h 3779501"/>
                  <a:gd name="connsiteX4" fmla="*/ 1217 w 5535906"/>
                  <a:gd name="connsiteY4" fmla="*/ 1993228 h 3779501"/>
                  <a:gd name="connsiteX5" fmla="*/ 543083 w 5535906"/>
                  <a:gd name="connsiteY5" fmla="*/ 3187028 h 3779501"/>
                  <a:gd name="connsiteX6" fmla="*/ 2397283 w 5535906"/>
                  <a:gd name="connsiteY6" fmla="*/ 3762761 h 3779501"/>
                  <a:gd name="connsiteX7" fmla="*/ 3671735 w 5535906"/>
                  <a:gd name="connsiteY7" fmla="*/ 3598711 h 3779501"/>
                  <a:gd name="connsiteX8" fmla="*/ 4910478 w 5535906"/>
                  <a:gd name="connsiteY8" fmla="*/ 3325457 h 3779501"/>
                  <a:gd name="connsiteX9" fmla="*/ 5533212 w 5535906"/>
                  <a:gd name="connsiteY9" fmla="*/ 1999389 h 3779501"/>
                  <a:gd name="connsiteX10" fmla="*/ 5184447 w 5535906"/>
                  <a:gd name="connsiteY10" fmla="*/ 1264534 h 3779501"/>
                  <a:gd name="connsiteX0" fmla="*/ 3131100 w 5535906"/>
                  <a:gd name="connsiteY0" fmla="*/ 130383 h 3779501"/>
                  <a:gd name="connsiteX1" fmla="*/ 2302740 w 5535906"/>
                  <a:gd name="connsiteY1" fmla="*/ 2823 h 3779501"/>
                  <a:gd name="connsiteX2" fmla="*/ 1313559 w 5535906"/>
                  <a:gd name="connsiteY2" fmla="*/ 122708 h 3779501"/>
                  <a:gd name="connsiteX3" fmla="*/ 424550 w 5535906"/>
                  <a:gd name="connsiteY3" fmla="*/ 833295 h 3779501"/>
                  <a:gd name="connsiteX4" fmla="*/ 1217 w 5535906"/>
                  <a:gd name="connsiteY4" fmla="*/ 1993228 h 3779501"/>
                  <a:gd name="connsiteX5" fmla="*/ 543083 w 5535906"/>
                  <a:gd name="connsiteY5" fmla="*/ 3187028 h 3779501"/>
                  <a:gd name="connsiteX6" fmla="*/ 2397283 w 5535906"/>
                  <a:gd name="connsiteY6" fmla="*/ 3762761 h 3779501"/>
                  <a:gd name="connsiteX7" fmla="*/ 3671735 w 5535906"/>
                  <a:gd name="connsiteY7" fmla="*/ 3598711 h 3779501"/>
                  <a:gd name="connsiteX8" fmla="*/ 4910478 w 5535906"/>
                  <a:gd name="connsiteY8" fmla="*/ 3325457 h 3779501"/>
                  <a:gd name="connsiteX9" fmla="*/ 5533212 w 5535906"/>
                  <a:gd name="connsiteY9" fmla="*/ 1999389 h 3779501"/>
                  <a:gd name="connsiteX10" fmla="*/ 5184447 w 5535906"/>
                  <a:gd name="connsiteY10" fmla="*/ 1264534 h 3779501"/>
                  <a:gd name="connsiteX0" fmla="*/ 3131100 w 5535906"/>
                  <a:gd name="connsiteY0" fmla="*/ 130383 h 3779501"/>
                  <a:gd name="connsiteX1" fmla="*/ 2302740 w 5535906"/>
                  <a:gd name="connsiteY1" fmla="*/ 2823 h 3779501"/>
                  <a:gd name="connsiteX2" fmla="*/ 1313559 w 5535906"/>
                  <a:gd name="connsiteY2" fmla="*/ 122708 h 3779501"/>
                  <a:gd name="connsiteX3" fmla="*/ 424550 w 5535906"/>
                  <a:gd name="connsiteY3" fmla="*/ 833295 h 3779501"/>
                  <a:gd name="connsiteX4" fmla="*/ 1217 w 5535906"/>
                  <a:gd name="connsiteY4" fmla="*/ 1993228 h 3779501"/>
                  <a:gd name="connsiteX5" fmla="*/ 543083 w 5535906"/>
                  <a:gd name="connsiteY5" fmla="*/ 3187028 h 3779501"/>
                  <a:gd name="connsiteX6" fmla="*/ 2397283 w 5535906"/>
                  <a:gd name="connsiteY6" fmla="*/ 3762761 h 3779501"/>
                  <a:gd name="connsiteX7" fmla="*/ 3671735 w 5535906"/>
                  <a:gd name="connsiteY7" fmla="*/ 3598711 h 3779501"/>
                  <a:gd name="connsiteX8" fmla="*/ 4910478 w 5535906"/>
                  <a:gd name="connsiteY8" fmla="*/ 3325457 h 3779501"/>
                  <a:gd name="connsiteX9" fmla="*/ 5533212 w 5535906"/>
                  <a:gd name="connsiteY9" fmla="*/ 1999389 h 3779501"/>
                  <a:gd name="connsiteX10" fmla="*/ 5448820 w 5535906"/>
                  <a:gd name="connsiteY10" fmla="*/ 1174818 h 3779501"/>
                  <a:gd name="connsiteX0" fmla="*/ 3131100 w 5534969"/>
                  <a:gd name="connsiteY0" fmla="*/ 130383 h 3779501"/>
                  <a:gd name="connsiteX1" fmla="*/ 2302740 w 5534969"/>
                  <a:gd name="connsiteY1" fmla="*/ 2823 h 3779501"/>
                  <a:gd name="connsiteX2" fmla="*/ 1313559 w 5534969"/>
                  <a:gd name="connsiteY2" fmla="*/ 122708 h 3779501"/>
                  <a:gd name="connsiteX3" fmla="*/ 424550 w 5534969"/>
                  <a:gd name="connsiteY3" fmla="*/ 833295 h 3779501"/>
                  <a:gd name="connsiteX4" fmla="*/ 1217 w 5534969"/>
                  <a:gd name="connsiteY4" fmla="*/ 1993228 h 3779501"/>
                  <a:gd name="connsiteX5" fmla="*/ 543083 w 5534969"/>
                  <a:gd name="connsiteY5" fmla="*/ 3187028 h 3779501"/>
                  <a:gd name="connsiteX6" fmla="*/ 2397283 w 5534969"/>
                  <a:gd name="connsiteY6" fmla="*/ 3762761 h 3779501"/>
                  <a:gd name="connsiteX7" fmla="*/ 3671735 w 5534969"/>
                  <a:gd name="connsiteY7" fmla="*/ 3598711 h 3779501"/>
                  <a:gd name="connsiteX8" fmla="*/ 4910478 w 5534969"/>
                  <a:gd name="connsiteY8" fmla="*/ 3325457 h 3779501"/>
                  <a:gd name="connsiteX9" fmla="*/ 5533212 w 5534969"/>
                  <a:gd name="connsiteY9" fmla="*/ 1999389 h 3779501"/>
                  <a:gd name="connsiteX10" fmla="*/ 5448820 w 5534969"/>
                  <a:gd name="connsiteY10" fmla="*/ 1174818 h 3779501"/>
                  <a:gd name="connsiteX0" fmla="*/ 3131100 w 5544119"/>
                  <a:gd name="connsiteY0" fmla="*/ 130383 h 3779501"/>
                  <a:gd name="connsiteX1" fmla="*/ 2302740 w 5544119"/>
                  <a:gd name="connsiteY1" fmla="*/ 2823 h 3779501"/>
                  <a:gd name="connsiteX2" fmla="*/ 1313559 w 5544119"/>
                  <a:gd name="connsiteY2" fmla="*/ 122708 h 3779501"/>
                  <a:gd name="connsiteX3" fmla="*/ 424550 w 5544119"/>
                  <a:gd name="connsiteY3" fmla="*/ 833295 h 3779501"/>
                  <a:gd name="connsiteX4" fmla="*/ 1217 w 5544119"/>
                  <a:gd name="connsiteY4" fmla="*/ 1993228 h 3779501"/>
                  <a:gd name="connsiteX5" fmla="*/ 543083 w 5544119"/>
                  <a:gd name="connsiteY5" fmla="*/ 3187028 h 3779501"/>
                  <a:gd name="connsiteX6" fmla="*/ 2397283 w 5544119"/>
                  <a:gd name="connsiteY6" fmla="*/ 3762761 h 3779501"/>
                  <a:gd name="connsiteX7" fmla="*/ 3671735 w 5544119"/>
                  <a:gd name="connsiteY7" fmla="*/ 3598711 h 3779501"/>
                  <a:gd name="connsiteX8" fmla="*/ 4910478 w 5544119"/>
                  <a:gd name="connsiteY8" fmla="*/ 3325457 h 3779501"/>
                  <a:gd name="connsiteX9" fmla="*/ 5541473 w 5544119"/>
                  <a:gd name="connsiteY9" fmla="*/ 2268537 h 3779501"/>
                  <a:gd name="connsiteX10" fmla="*/ 5448820 w 5544119"/>
                  <a:gd name="connsiteY10" fmla="*/ 1174818 h 3779501"/>
                  <a:gd name="connsiteX0" fmla="*/ 3131100 w 5546625"/>
                  <a:gd name="connsiteY0" fmla="*/ 130383 h 3779501"/>
                  <a:gd name="connsiteX1" fmla="*/ 2302740 w 5546625"/>
                  <a:gd name="connsiteY1" fmla="*/ 2823 h 3779501"/>
                  <a:gd name="connsiteX2" fmla="*/ 1313559 w 5546625"/>
                  <a:gd name="connsiteY2" fmla="*/ 122708 h 3779501"/>
                  <a:gd name="connsiteX3" fmla="*/ 424550 w 5546625"/>
                  <a:gd name="connsiteY3" fmla="*/ 833295 h 3779501"/>
                  <a:gd name="connsiteX4" fmla="*/ 1217 w 5546625"/>
                  <a:gd name="connsiteY4" fmla="*/ 1993228 h 3779501"/>
                  <a:gd name="connsiteX5" fmla="*/ 543083 w 5546625"/>
                  <a:gd name="connsiteY5" fmla="*/ 3187028 h 3779501"/>
                  <a:gd name="connsiteX6" fmla="*/ 2397283 w 5546625"/>
                  <a:gd name="connsiteY6" fmla="*/ 3762761 h 3779501"/>
                  <a:gd name="connsiteX7" fmla="*/ 3671735 w 5546625"/>
                  <a:gd name="connsiteY7" fmla="*/ 3598711 h 3779501"/>
                  <a:gd name="connsiteX8" fmla="*/ 4910478 w 5546625"/>
                  <a:gd name="connsiteY8" fmla="*/ 3325457 h 3779501"/>
                  <a:gd name="connsiteX9" fmla="*/ 5541473 w 5546625"/>
                  <a:gd name="connsiteY9" fmla="*/ 2268537 h 3779501"/>
                  <a:gd name="connsiteX10" fmla="*/ 5448820 w 5546625"/>
                  <a:gd name="connsiteY10" fmla="*/ 1174818 h 3779501"/>
                  <a:gd name="connsiteX0" fmla="*/ 3131100 w 5546625"/>
                  <a:gd name="connsiteY0" fmla="*/ 130383 h 3779501"/>
                  <a:gd name="connsiteX1" fmla="*/ 2302740 w 5546625"/>
                  <a:gd name="connsiteY1" fmla="*/ 2823 h 3779501"/>
                  <a:gd name="connsiteX2" fmla="*/ 1313559 w 5546625"/>
                  <a:gd name="connsiteY2" fmla="*/ 122708 h 3779501"/>
                  <a:gd name="connsiteX3" fmla="*/ 424550 w 5546625"/>
                  <a:gd name="connsiteY3" fmla="*/ 833295 h 3779501"/>
                  <a:gd name="connsiteX4" fmla="*/ 1217 w 5546625"/>
                  <a:gd name="connsiteY4" fmla="*/ 1993228 h 3779501"/>
                  <a:gd name="connsiteX5" fmla="*/ 543083 w 5546625"/>
                  <a:gd name="connsiteY5" fmla="*/ 3187028 h 3779501"/>
                  <a:gd name="connsiteX6" fmla="*/ 2397283 w 5546625"/>
                  <a:gd name="connsiteY6" fmla="*/ 3762761 h 3779501"/>
                  <a:gd name="connsiteX7" fmla="*/ 3671735 w 5546625"/>
                  <a:gd name="connsiteY7" fmla="*/ 3598711 h 3779501"/>
                  <a:gd name="connsiteX8" fmla="*/ 4910478 w 5546625"/>
                  <a:gd name="connsiteY8" fmla="*/ 3325457 h 3779501"/>
                  <a:gd name="connsiteX9" fmla="*/ 5541473 w 5546625"/>
                  <a:gd name="connsiteY9" fmla="*/ 2268537 h 3779501"/>
                  <a:gd name="connsiteX10" fmla="*/ 5448820 w 5546625"/>
                  <a:gd name="connsiteY10" fmla="*/ 1174818 h 3779501"/>
                  <a:gd name="connsiteX0" fmla="*/ 3131100 w 5682872"/>
                  <a:gd name="connsiteY0" fmla="*/ 130383 h 3779501"/>
                  <a:gd name="connsiteX1" fmla="*/ 2302740 w 5682872"/>
                  <a:gd name="connsiteY1" fmla="*/ 2823 h 3779501"/>
                  <a:gd name="connsiteX2" fmla="*/ 1313559 w 5682872"/>
                  <a:gd name="connsiteY2" fmla="*/ 122708 h 3779501"/>
                  <a:gd name="connsiteX3" fmla="*/ 424550 w 5682872"/>
                  <a:gd name="connsiteY3" fmla="*/ 833295 h 3779501"/>
                  <a:gd name="connsiteX4" fmla="*/ 1217 w 5682872"/>
                  <a:gd name="connsiteY4" fmla="*/ 1993228 h 3779501"/>
                  <a:gd name="connsiteX5" fmla="*/ 543083 w 5682872"/>
                  <a:gd name="connsiteY5" fmla="*/ 3187028 h 3779501"/>
                  <a:gd name="connsiteX6" fmla="*/ 2397283 w 5682872"/>
                  <a:gd name="connsiteY6" fmla="*/ 3762761 h 3779501"/>
                  <a:gd name="connsiteX7" fmla="*/ 3671735 w 5682872"/>
                  <a:gd name="connsiteY7" fmla="*/ 3598711 h 3779501"/>
                  <a:gd name="connsiteX8" fmla="*/ 4910478 w 5682872"/>
                  <a:gd name="connsiteY8" fmla="*/ 3325457 h 3779501"/>
                  <a:gd name="connsiteX9" fmla="*/ 5678823 w 5682872"/>
                  <a:gd name="connsiteY9" fmla="*/ 2254332 h 3779501"/>
                  <a:gd name="connsiteX10" fmla="*/ 5448820 w 5682872"/>
                  <a:gd name="connsiteY10" fmla="*/ 1174818 h 3779501"/>
                  <a:gd name="connsiteX0" fmla="*/ 2732756 w 5682872"/>
                  <a:gd name="connsiteY0" fmla="*/ 61589 h 3918588"/>
                  <a:gd name="connsiteX1" fmla="*/ 2302740 w 5682872"/>
                  <a:gd name="connsiteY1" fmla="*/ 141910 h 3918588"/>
                  <a:gd name="connsiteX2" fmla="*/ 1313559 w 5682872"/>
                  <a:gd name="connsiteY2" fmla="*/ 261795 h 3918588"/>
                  <a:gd name="connsiteX3" fmla="*/ 424550 w 5682872"/>
                  <a:gd name="connsiteY3" fmla="*/ 972382 h 3918588"/>
                  <a:gd name="connsiteX4" fmla="*/ 1217 w 5682872"/>
                  <a:gd name="connsiteY4" fmla="*/ 2132315 h 3918588"/>
                  <a:gd name="connsiteX5" fmla="*/ 543083 w 5682872"/>
                  <a:gd name="connsiteY5" fmla="*/ 3326115 h 3918588"/>
                  <a:gd name="connsiteX6" fmla="*/ 2397283 w 5682872"/>
                  <a:gd name="connsiteY6" fmla="*/ 3901848 h 3918588"/>
                  <a:gd name="connsiteX7" fmla="*/ 3671735 w 5682872"/>
                  <a:gd name="connsiteY7" fmla="*/ 3737798 h 3918588"/>
                  <a:gd name="connsiteX8" fmla="*/ 4910478 w 5682872"/>
                  <a:gd name="connsiteY8" fmla="*/ 3464544 h 3918588"/>
                  <a:gd name="connsiteX9" fmla="*/ 5678823 w 5682872"/>
                  <a:gd name="connsiteY9" fmla="*/ 2393419 h 3918588"/>
                  <a:gd name="connsiteX10" fmla="*/ 5448820 w 5682872"/>
                  <a:gd name="connsiteY10" fmla="*/ 1313905 h 3918588"/>
                  <a:gd name="connsiteX0" fmla="*/ 2732756 w 5682872"/>
                  <a:gd name="connsiteY0" fmla="*/ 0 h 3856999"/>
                  <a:gd name="connsiteX1" fmla="*/ 2302740 w 5682872"/>
                  <a:gd name="connsiteY1" fmla="*/ 80321 h 3856999"/>
                  <a:gd name="connsiteX2" fmla="*/ 1313559 w 5682872"/>
                  <a:gd name="connsiteY2" fmla="*/ 200206 h 3856999"/>
                  <a:gd name="connsiteX3" fmla="*/ 424550 w 5682872"/>
                  <a:gd name="connsiteY3" fmla="*/ 910793 h 3856999"/>
                  <a:gd name="connsiteX4" fmla="*/ 1217 w 5682872"/>
                  <a:gd name="connsiteY4" fmla="*/ 2070726 h 3856999"/>
                  <a:gd name="connsiteX5" fmla="*/ 543083 w 5682872"/>
                  <a:gd name="connsiteY5" fmla="*/ 3264526 h 3856999"/>
                  <a:gd name="connsiteX6" fmla="*/ 2397283 w 5682872"/>
                  <a:gd name="connsiteY6" fmla="*/ 3840259 h 3856999"/>
                  <a:gd name="connsiteX7" fmla="*/ 3671735 w 5682872"/>
                  <a:gd name="connsiteY7" fmla="*/ 3676209 h 3856999"/>
                  <a:gd name="connsiteX8" fmla="*/ 4910478 w 5682872"/>
                  <a:gd name="connsiteY8" fmla="*/ 3402955 h 3856999"/>
                  <a:gd name="connsiteX9" fmla="*/ 5678823 w 5682872"/>
                  <a:gd name="connsiteY9" fmla="*/ 2331830 h 3856999"/>
                  <a:gd name="connsiteX10" fmla="*/ 5448820 w 5682872"/>
                  <a:gd name="connsiteY10" fmla="*/ 1252316 h 3856999"/>
                  <a:gd name="connsiteX0" fmla="*/ 2727640 w 5682872"/>
                  <a:gd name="connsiteY0" fmla="*/ 0 h 3806267"/>
                  <a:gd name="connsiteX1" fmla="*/ 2302740 w 5682872"/>
                  <a:gd name="connsiteY1" fmla="*/ 29589 h 3806267"/>
                  <a:gd name="connsiteX2" fmla="*/ 1313559 w 5682872"/>
                  <a:gd name="connsiteY2" fmla="*/ 149474 h 3806267"/>
                  <a:gd name="connsiteX3" fmla="*/ 424550 w 5682872"/>
                  <a:gd name="connsiteY3" fmla="*/ 860061 h 3806267"/>
                  <a:gd name="connsiteX4" fmla="*/ 1217 w 5682872"/>
                  <a:gd name="connsiteY4" fmla="*/ 2019994 h 3806267"/>
                  <a:gd name="connsiteX5" fmla="*/ 543083 w 5682872"/>
                  <a:gd name="connsiteY5" fmla="*/ 3213794 h 3806267"/>
                  <a:gd name="connsiteX6" fmla="*/ 2397283 w 5682872"/>
                  <a:gd name="connsiteY6" fmla="*/ 3789527 h 3806267"/>
                  <a:gd name="connsiteX7" fmla="*/ 3671735 w 5682872"/>
                  <a:gd name="connsiteY7" fmla="*/ 3625477 h 3806267"/>
                  <a:gd name="connsiteX8" fmla="*/ 4910478 w 5682872"/>
                  <a:gd name="connsiteY8" fmla="*/ 3352223 h 3806267"/>
                  <a:gd name="connsiteX9" fmla="*/ 5678823 w 5682872"/>
                  <a:gd name="connsiteY9" fmla="*/ 2281098 h 3806267"/>
                  <a:gd name="connsiteX10" fmla="*/ 5448820 w 5682872"/>
                  <a:gd name="connsiteY10" fmla="*/ 1201584 h 3806267"/>
                  <a:gd name="connsiteX0" fmla="*/ 2727640 w 5682872"/>
                  <a:gd name="connsiteY0" fmla="*/ 16830 h 3823097"/>
                  <a:gd name="connsiteX1" fmla="*/ 2302740 w 5682872"/>
                  <a:gd name="connsiteY1" fmla="*/ 46419 h 3823097"/>
                  <a:gd name="connsiteX2" fmla="*/ 1313559 w 5682872"/>
                  <a:gd name="connsiteY2" fmla="*/ 166304 h 3823097"/>
                  <a:gd name="connsiteX3" fmla="*/ 424550 w 5682872"/>
                  <a:gd name="connsiteY3" fmla="*/ 876891 h 3823097"/>
                  <a:gd name="connsiteX4" fmla="*/ 1217 w 5682872"/>
                  <a:gd name="connsiteY4" fmla="*/ 2036824 h 3823097"/>
                  <a:gd name="connsiteX5" fmla="*/ 543083 w 5682872"/>
                  <a:gd name="connsiteY5" fmla="*/ 3230624 h 3823097"/>
                  <a:gd name="connsiteX6" fmla="*/ 2397283 w 5682872"/>
                  <a:gd name="connsiteY6" fmla="*/ 3806357 h 3823097"/>
                  <a:gd name="connsiteX7" fmla="*/ 3671735 w 5682872"/>
                  <a:gd name="connsiteY7" fmla="*/ 3642307 h 3823097"/>
                  <a:gd name="connsiteX8" fmla="*/ 4910478 w 5682872"/>
                  <a:gd name="connsiteY8" fmla="*/ 3369053 h 3823097"/>
                  <a:gd name="connsiteX9" fmla="*/ 5678823 w 5682872"/>
                  <a:gd name="connsiteY9" fmla="*/ 2297928 h 3823097"/>
                  <a:gd name="connsiteX10" fmla="*/ 5448820 w 5682872"/>
                  <a:gd name="connsiteY10" fmla="*/ 1218414 h 3823097"/>
                  <a:gd name="connsiteX0" fmla="*/ 2722524 w 5682872"/>
                  <a:gd name="connsiteY0" fmla="*/ 63584 h 3778532"/>
                  <a:gd name="connsiteX1" fmla="*/ 2302740 w 5682872"/>
                  <a:gd name="connsiteY1" fmla="*/ 1854 h 3778532"/>
                  <a:gd name="connsiteX2" fmla="*/ 1313559 w 5682872"/>
                  <a:gd name="connsiteY2" fmla="*/ 121739 h 3778532"/>
                  <a:gd name="connsiteX3" fmla="*/ 424550 w 5682872"/>
                  <a:gd name="connsiteY3" fmla="*/ 832326 h 3778532"/>
                  <a:gd name="connsiteX4" fmla="*/ 1217 w 5682872"/>
                  <a:gd name="connsiteY4" fmla="*/ 1992259 h 3778532"/>
                  <a:gd name="connsiteX5" fmla="*/ 543083 w 5682872"/>
                  <a:gd name="connsiteY5" fmla="*/ 3186059 h 3778532"/>
                  <a:gd name="connsiteX6" fmla="*/ 2397283 w 5682872"/>
                  <a:gd name="connsiteY6" fmla="*/ 3761792 h 3778532"/>
                  <a:gd name="connsiteX7" fmla="*/ 3671735 w 5682872"/>
                  <a:gd name="connsiteY7" fmla="*/ 3597742 h 3778532"/>
                  <a:gd name="connsiteX8" fmla="*/ 4910478 w 5682872"/>
                  <a:gd name="connsiteY8" fmla="*/ 3324488 h 3778532"/>
                  <a:gd name="connsiteX9" fmla="*/ 5678823 w 5682872"/>
                  <a:gd name="connsiteY9" fmla="*/ 2253363 h 3778532"/>
                  <a:gd name="connsiteX10" fmla="*/ 5448820 w 5682872"/>
                  <a:gd name="connsiteY10" fmla="*/ 1173849 h 3778532"/>
                  <a:gd name="connsiteX0" fmla="*/ 2722524 w 5682872"/>
                  <a:gd name="connsiteY0" fmla="*/ 63582 h 3778530"/>
                  <a:gd name="connsiteX1" fmla="*/ 2302740 w 5682872"/>
                  <a:gd name="connsiteY1" fmla="*/ 1852 h 3778530"/>
                  <a:gd name="connsiteX2" fmla="*/ 1313559 w 5682872"/>
                  <a:gd name="connsiteY2" fmla="*/ 121737 h 3778530"/>
                  <a:gd name="connsiteX3" fmla="*/ 424550 w 5682872"/>
                  <a:gd name="connsiteY3" fmla="*/ 832324 h 3778530"/>
                  <a:gd name="connsiteX4" fmla="*/ 1217 w 5682872"/>
                  <a:gd name="connsiteY4" fmla="*/ 1992257 h 3778530"/>
                  <a:gd name="connsiteX5" fmla="*/ 543083 w 5682872"/>
                  <a:gd name="connsiteY5" fmla="*/ 3186057 h 3778530"/>
                  <a:gd name="connsiteX6" fmla="*/ 2397283 w 5682872"/>
                  <a:gd name="connsiteY6" fmla="*/ 3761790 h 3778530"/>
                  <a:gd name="connsiteX7" fmla="*/ 3671735 w 5682872"/>
                  <a:gd name="connsiteY7" fmla="*/ 3597740 h 3778530"/>
                  <a:gd name="connsiteX8" fmla="*/ 4910478 w 5682872"/>
                  <a:gd name="connsiteY8" fmla="*/ 3324486 h 3778530"/>
                  <a:gd name="connsiteX9" fmla="*/ 5678823 w 5682872"/>
                  <a:gd name="connsiteY9" fmla="*/ 2253361 h 3778530"/>
                  <a:gd name="connsiteX10" fmla="*/ 2863879 w 5682872"/>
                  <a:gd name="connsiteY10" fmla="*/ 70143 h 3778530"/>
                  <a:gd name="connsiteX0" fmla="*/ 2722524 w 5689067"/>
                  <a:gd name="connsiteY0" fmla="*/ 63582 h 3778530"/>
                  <a:gd name="connsiteX1" fmla="*/ 2302740 w 5689067"/>
                  <a:gd name="connsiteY1" fmla="*/ 1852 h 3778530"/>
                  <a:gd name="connsiteX2" fmla="*/ 1313559 w 5689067"/>
                  <a:gd name="connsiteY2" fmla="*/ 121737 h 3778530"/>
                  <a:gd name="connsiteX3" fmla="*/ 424550 w 5689067"/>
                  <a:gd name="connsiteY3" fmla="*/ 832324 h 3778530"/>
                  <a:gd name="connsiteX4" fmla="*/ 1217 w 5689067"/>
                  <a:gd name="connsiteY4" fmla="*/ 1992257 h 3778530"/>
                  <a:gd name="connsiteX5" fmla="*/ 543083 w 5689067"/>
                  <a:gd name="connsiteY5" fmla="*/ 3186057 h 3778530"/>
                  <a:gd name="connsiteX6" fmla="*/ 2397283 w 5689067"/>
                  <a:gd name="connsiteY6" fmla="*/ 3761790 h 3778530"/>
                  <a:gd name="connsiteX7" fmla="*/ 3671735 w 5689067"/>
                  <a:gd name="connsiteY7" fmla="*/ 3597740 h 3778530"/>
                  <a:gd name="connsiteX8" fmla="*/ 4910478 w 5689067"/>
                  <a:gd name="connsiteY8" fmla="*/ 3324486 h 3778530"/>
                  <a:gd name="connsiteX9" fmla="*/ 5678823 w 5689067"/>
                  <a:gd name="connsiteY9" fmla="*/ 2253361 h 3778530"/>
                  <a:gd name="connsiteX10" fmla="*/ 5162699 w 5689067"/>
                  <a:gd name="connsiteY10" fmla="*/ 1123080 h 3778530"/>
                  <a:gd name="connsiteX11" fmla="*/ 2863879 w 5689067"/>
                  <a:gd name="connsiteY11" fmla="*/ 70143 h 3778530"/>
                  <a:gd name="connsiteX0" fmla="*/ 2722524 w 5683643"/>
                  <a:gd name="connsiteY0" fmla="*/ 63582 h 3778530"/>
                  <a:gd name="connsiteX1" fmla="*/ 2302740 w 5683643"/>
                  <a:gd name="connsiteY1" fmla="*/ 1852 h 3778530"/>
                  <a:gd name="connsiteX2" fmla="*/ 1313559 w 5683643"/>
                  <a:gd name="connsiteY2" fmla="*/ 121737 h 3778530"/>
                  <a:gd name="connsiteX3" fmla="*/ 424550 w 5683643"/>
                  <a:gd name="connsiteY3" fmla="*/ 832324 h 3778530"/>
                  <a:gd name="connsiteX4" fmla="*/ 1217 w 5683643"/>
                  <a:gd name="connsiteY4" fmla="*/ 1992257 h 3778530"/>
                  <a:gd name="connsiteX5" fmla="*/ 543083 w 5683643"/>
                  <a:gd name="connsiteY5" fmla="*/ 3186057 h 3778530"/>
                  <a:gd name="connsiteX6" fmla="*/ 2397283 w 5683643"/>
                  <a:gd name="connsiteY6" fmla="*/ 3761790 h 3778530"/>
                  <a:gd name="connsiteX7" fmla="*/ 3671735 w 5683643"/>
                  <a:gd name="connsiteY7" fmla="*/ 3597740 h 3778530"/>
                  <a:gd name="connsiteX8" fmla="*/ 4910478 w 5683643"/>
                  <a:gd name="connsiteY8" fmla="*/ 3324486 h 3778530"/>
                  <a:gd name="connsiteX9" fmla="*/ 5678823 w 5683643"/>
                  <a:gd name="connsiteY9" fmla="*/ 2253361 h 3778530"/>
                  <a:gd name="connsiteX10" fmla="*/ 5162699 w 5683643"/>
                  <a:gd name="connsiteY10" fmla="*/ 1123080 h 3778530"/>
                  <a:gd name="connsiteX11" fmla="*/ 4049566 w 5683643"/>
                  <a:gd name="connsiteY11" fmla="*/ 473122 h 3778530"/>
                  <a:gd name="connsiteX12" fmla="*/ 2863879 w 5683643"/>
                  <a:gd name="connsiteY12" fmla="*/ 70143 h 3778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83643" h="3778530">
                    <a:moveTo>
                      <a:pt x="2722524" y="63582"/>
                    </a:moveTo>
                    <a:cubicBezTo>
                      <a:pt x="2377335" y="21653"/>
                      <a:pt x="2537567" y="-7840"/>
                      <a:pt x="2302740" y="1852"/>
                    </a:cubicBezTo>
                    <a:cubicBezTo>
                      <a:pt x="2067913" y="11544"/>
                      <a:pt x="1626590" y="-16675"/>
                      <a:pt x="1313559" y="121737"/>
                    </a:cubicBezTo>
                    <a:cubicBezTo>
                      <a:pt x="1000528" y="260149"/>
                      <a:pt x="643274" y="520571"/>
                      <a:pt x="424550" y="832324"/>
                    </a:cubicBezTo>
                    <a:cubicBezTo>
                      <a:pt x="205826" y="1144077"/>
                      <a:pt x="-18539" y="1599968"/>
                      <a:pt x="1217" y="1992257"/>
                    </a:cubicBezTo>
                    <a:cubicBezTo>
                      <a:pt x="20973" y="2384546"/>
                      <a:pt x="143739" y="2891135"/>
                      <a:pt x="543083" y="3186057"/>
                    </a:cubicBezTo>
                    <a:cubicBezTo>
                      <a:pt x="942427" y="3480979"/>
                      <a:pt x="1875841" y="3693176"/>
                      <a:pt x="2397283" y="3761790"/>
                    </a:cubicBezTo>
                    <a:cubicBezTo>
                      <a:pt x="2918725" y="3830404"/>
                      <a:pt x="3252869" y="3670624"/>
                      <a:pt x="3671735" y="3597740"/>
                    </a:cubicBezTo>
                    <a:cubicBezTo>
                      <a:pt x="4090601" y="3524856"/>
                      <a:pt x="4575963" y="3548549"/>
                      <a:pt x="4910478" y="3324486"/>
                    </a:cubicBezTo>
                    <a:cubicBezTo>
                      <a:pt x="5244993" y="3100423"/>
                      <a:pt x="5633694" y="2548726"/>
                      <a:pt x="5678823" y="2253361"/>
                    </a:cubicBezTo>
                    <a:cubicBezTo>
                      <a:pt x="5723952" y="1957996"/>
                      <a:pt x="5444548" y="1407523"/>
                      <a:pt x="5162699" y="1123080"/>
                    </a:cubicBezTo>
                    <a:cubicBezTo>
                      <a:pt x="4880850" y="838637"/>
                      <a:pt x="4432703" y="648612"/>
                      <a:pt x="4049566" y="473122"/>
                    </a:cubicBezTo>
                    <a:cubicBezTo>
                      <a:pt x="3666429" y="297633"/>
                      <a:pt x="3051187" y="149569"/>
                      <a:pt x="2863879" y="70143"/>
                    </a:cubicBezTo>
                  </a:path>
                </a:pathLst>
              </a:custGeom>
              <a:noFill/>
              <a:ln w="57150">
                <a:solidFill>
                  <a:srgbClr val="9A439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50" b="1"/>
              </a:p>
            </p:txBody>
          </p:sp>
          <p:sp>
            <p:nvSpPr>
              <p:cNvPr id="36" name="자유형: 도형 17">
                <a:extLst>
                  <a:ext uri="{FF2B5EF4-FFF2-40B4-BE49-F238E27FC236}">
                    <a16:creationId xmlns:a16="http://schemas.microsoft.com/office/drawing/2014/main" id="{C546CE77-0856-8A85-76F5-C52289A0380B}"/>
                  </a:ext>
                </a:extLst>
              </p:cNvPr>
              <p:cNvSpPr/>
              <p:nvPr/>
            </p:nvSpPr>
            <p:spPr>
              <a:xfrm>
                <a:off x="1913096" y="3625880"/>
                <a:ext cx="6045259" cy="1907113"/>
              </a:xfrm>
              <a:custGeom>
                <a:avLst/>
                <a:gdLst>
                  <a:gd name="connsiteX0" fmla="*/ 1651958 w 4591184"/>
                  <a:gd name="connsiteY0" fmla="*/ 3616557 h 3616557"/>
                  <a:gd name="connsiteX1" fmla="*/ 610558 w 4591184"/>
                  <a:gd name="connsiteY1" fmla="*/ 3303290 h 3616557"/>
                  <a:gd name="connsiteX2" fmla="*/ 34824 w 4591184"/>
                  <a:gd name="connsiteY2" fmla="*/ 2380423 h 3616557"/>
                  <a:gd name="connsiteX3" fmla="*/ 127958 w 4591184"/>
                  <a:gd name="connsiteY3" fmla="*/ 1449090 h 3616557"/>
                  <a:gd name="connsiteX4" fmla="*/ 652891 w 4591184"/>
                  <a:gd name="connsiteY4" fmla="*/ 653223 h 3616557"/>
                  <a:gd name="connsiteX5" fmla="*/ 1609624 w 4591184"/>
                  <a:gd name="connsiteY5" fmla="*/ 43623 h 3616557"/>
                  <a:gd name="connsiteX6" fmla="*/ 2769558 w 4591184"/>
                  <a:gd name="connsiteY6" fmla="*/ 128290 h 3616557"/>
                  <a:gd name="connsiteX7" fmla="*/ 4014158 w 4591184"/>
                  <a:gd name="connsiteY7" fmla="*/ 763290 h 3616557"/>
                  <a:gd name="connsiteX8" fmla="*/ 4589891 w 4591184"/>
                  <a:gd name="connsiteY8" fmla="*/ 2024823 h 3616557"/>
                  <a:gd name="connsiteX9" fmla="*/ 4149624 w 4591184"/>
                  <a:gd name="connsiteY9" fmla="*/ 3074690 h 3616557"/>
                  <a:gd name="connsiteX10" fmla="*/ 3480758 w 4591184"/>
                  <a:gd name="connsiteY10" fmla="*/ 3464157 h 3616557"/>
                  <a:gd name="connsiteX11" fmla="*/ 2794958 w 4591184"/>
                  <a:gd name="connsiteY11" fmla="*/ 3557290 h 3616557"/>
                  <a:gd name="connsiteX0" fmla="*/ 1635893 w 4575119"/>
                  <a:gd name="connsiteY0" fmla="*/ 3616557 h 3616557"/>
                  <a:gd name="connsiteX1" fmla="*/ 375354 w 4575119"/>
                  <a:gd name="connsiteY1" fmla="*/ 3068352 h 3616557"/>
                  <a:gd name="connsiteX2" fmla="*/ 18759 w 4575119"/>
                  <a:gd name="connsiteY2" fmla="*/ 2380423 h 3616557"/>
                  <a:gd name="connsiteX3" fmla="*/ 111893 w 4575119"/>
                  <a:gd name="connsiteY3" fmla="*/ 1449090 h 3616557"/>
                  <a:gd name="connsiteX4" fmla="*/ 636826 w 4575119"/>
                  <a:gd name="connsiteY4" fmla="*/ 653223 h 3616557"/>
                  <a:gd name="connsiteX5" fmla="*/ 1593559 w 4575119"/>
                  <a:gd name="connsiteY5" fmla="*/ 43623 h 3616557"/>
                  <a:gd name="connsiteX6" fmla="*/ 2753493 w 4575119"/>
                  <a:gd name="connsiteY6" fmla="*/ 128290 h 3616557"/>
                  <a:gd name="connsiteX7" fmla="*/ 3998093 w 4575119"/>
                  <a:gd name="connsiteY7" fmla="*/ 763290 h 3616557"/>
                  <a:gd name="connsiteX8" fmla="*/ 4573826 w 4575119"/>
                  <a:gd name="connsiteY8" fmla="*/ 2024823 h 3616557"/>
                  <a:gd name="connsiteX9" fmla="*/ 4133559 w 4575119"/>
                  <a:gd name="connsiteY9" fmla="*/ 3074690 h 3616557"/>
                  <a:gd name="connsiteX10" fmla="*/ 3464693 w 4575119"/>
                  <a:gd name="connsiteY10" fmla="*/ 3464157 h 3616557"/>
                  <a:gd name="connsiteX11" fmla="*/ 2778893 w 4575119"/>
                  <a:gd name="connsiteY11" fmla="*/ 3557290 h 3616557"/>
                  <a:gd name="connsiteX0" fmla="*/ 1635893 w 4575119"/>
                  <a:gd name="connsiteY0" fmla="*/ 3616557 h 3616557"/>
                  <a:gd name="connsiteX1" fmla="*/ 375354 w 4575119"/>
                  <a:gd name="connsiteY1" fmla="*/ 3068352 h 3616557"/>
                  <a:gd name="connsiteX2" fmla="*/ 18759 w 4575119"/>
                  <a:gd name="connsiteY2" fmla="*/ 2380423 h 3616557"/>
                  <a:gd name="connsiteX3" fmla="*/ 111893 w 4575119"/>
                  <a:gd name="connsiteY3" fmla="*/ 1449090 h 3616557"/>
                  <a:gd name="connsiteX4" fmla="*/ 636826 w 4575119"/>
                  <a:gd name="connsiteY4" fmla="*/ 653223 h 3616557"/>
                  <a:gd name="connsiteX5" fmla="*/ 1593559 w 4575119"/>
                  <a:gd name="connsiteY5" fmla="*/ 43623 h 3616557"/>
                  <a:gd name="connsiteX6" fmla="*/ 2753493 w 4575119"/>
                  <a:gd name="connsiteY6" fmla="*/ 128290 h 3616557"/>
                  <a:gd name="connsiteX7" fmla="*/ 3998093 w 4575119"/>
                  <a:gd name="connsiteY7" fmla="*/ 763290 h 3616557"/>
                  <a:gd name="connsiteX8" fmla="*/ 4573826 w 4575119"/>
                  <a:gd name="connsiteY8" fmla="*/ 2024823 h 3616557"/>
                  <a:gd name="connsiteX9" fmla="*/ 4133559 w 4575119"/>
                  <a:gd name="connsiteY9" fmla="*/ 3074690 h 3616557"/>
                  <a:gd name="connsiteX10" fmla="*/ 3464693 w 4575119"/>
                  <a:gd name="connsiteY10" fmla="*/ 3464157 h 3616557"/>
                  <a:gd name="connsiteX11" fmla="*/ 2778893 w 4575119"/>
                  <a:gd name="connsiteY11" fmla="*/ 3557290 h 3616557"/>
                  <a:gd name="connsiteX0" fmla="*/ 1635893 w 4575119"/>
                  <a:gd name="connsiteY0" fmla="*/ 3616557 h 3616557"/>
                  <a:gd name="connsiteX1" fmla="*/ 375354 w 4575119"/>
                  <a:gd name="connsiteY1" fmla="*/ 3068352 h 3616557"/>
                  <a:gd name="connsiteX2" fmla="*/ 18759 w 4575119"/>
                  <a:gd name="connsiteY2" fmla="*/ 2380423 h 3616557"/>
                  <a:gd name="connsiteX3" fmla="*/ 111893 w 4575119"/>
                  <a:gd name="connsiteY3" fmla="*/ 1449090 h 3616557"/>
                  <a:gd name="connsiteX4" fmla="*/ 636826 w 4575119"/>
                  <a:gd name="connsiteY4" fmla="*/ 653223 h 3616557"/>
                  <a:gd name="connsiteX5" fmla="*/ 1593559 w 4575119"/>
                  <a:gd name="connsiteY5" fmla="*/ 43623 h 3616557"/>
                  <a:gd name="connsiteX6" fmla="*/ 2753493 w 4575119"/>
                  <a:gd name="connsiteY6" fmla="*/ 128290 h 3616557"/>
                  <a:gd name="connsiteX7" fmla="*/ 3998093 w 4575119"/>
                  <a:gd name="connsiteY7" fmla="*/ 763290 h 3616557"/>
                  <a:gd name="connsiteX8" fmla="*/ 4573826 w 4575119"/>
                  <a:gd name="connsiteY8" fmla="*/ 2024823 h 3616557"/>
                  <a:gd name="connsiteX9" fmla="*/ 4133559 w 4575119"/>
                  <a:gd name="connsiteY9" fmla="*/ 3074690 h 3616557"/>
                  <a:gd name="connsiteX10" fmla="*/ 3464693 w 4575119"/>
                  <a:gd name="connsiteY10" fmla="*/ 3464157 h 3616557"/>
                  <a:gd name="connsiteX11" fmla="*/ 2778893 w 4575119"/>
                  <a:gd name="connsiteY11" fmla="*/ 3557290 h 3616557"/>
                  <a:gd name="connsiteX0" fmla="*/ 1237983 w 4575119"/>
                  <a:gd name="connsiteY0" fmla="*/ 3423078 h 3557291"/>
                  <a:gd name="connsiteX1" fmla="*/ 375354 w 4575119"/>
                  <a:gd name="connsiteY1" fmla="*/ 3068352 h 3557291"/>
                  <a:gd name="connsiteX2" fmla="*/ 18759 w 4575119"/>
                  <a:gd name="connsiteY2" fmla="*/ 2380423 h 3557291"/>
                  <a:gd name="connsiteX3" fmla="*/ 111893 w 4575119"/>
                  <a:gd name="connsiteY3" fmla="*/ 1449090 h 3557291"/>
                  <a:gd name="connsiteX4" fmla="*/ 636826 w 4575119"/>
                  <a:gd name="connsiteY4" fmla="*/ 653223 h 3557291"/>
                  <a:gd name="connsiteX5" fmla="*/ 1593559 w 4575119"/>
                  <a:gd name="connsiteY5" fmla="*/ 43623 h 3557291"/>
                  <a:gd name="connsiteX6" fmla="*/ 2753493 w 4575119"/>
                  <a:gd name="connsiteY6" fmla="*/ 128290 h 3557291"/>
                  <a:gd name="connsiteX7" fmla="*/ 3998093 w 4575119"/>
                  <a:gd name="connsiteY7" fmla="*/ 763290 h 3557291"/>
                  <a:gd name="connsiteX8" fmla="*/ 4573826 w 4575119"/>
                  <a:gd name="connsiteY8" fmla="*/ 2024823 h 3557291"/>
                  <a:gd name="connsiteX9" fmla="*/ 4133559 w 4575119"/>
                  <a:gd name="connsiteY9" fmla="*/ 3074690 h 3557291"/>
                  <a:gd name="connsiteX10" fmla="*/ 3464693 w 4575119"/>
                  <a:gd name="connsiteY10" fmla="*/ 3464157 h 3557291"/>
                  <a:gd name="connsiteX11" fmla="*/ 2778893 w 4575119"/>
                  <a:gd name="connsiteY11" fmla="*/ 3557290 h 3557291"/>
                  <a:gd name="connsiteX0" fmla="*/ 1237983 w 4585576"/>
                  <a:gd name="connsiteY0" fmla="*/ 3423078 h 3557289"/>
                  <a:gd name="connsiteX1" fmla="*/ 375354 w 4585576"/>
                  <a:gd name="connsiteY1" fmla="*/ 3068352 h 3557289"/>
                  <a:gd name="connsiteX2" fmla="*/ 18759 w 4585576"/>
                  <a:gd name="connsiteY2" fmla="*/ 2380423 h 3557289"/>
                  <a:gd name="connsiteX3" fmla="*/ 111893 w 4585576"/>
                  <a:gd name="connsiteY3" fmla="*/ 1449090 h 3557289"/>
                  <a:gd name="connsiteX4" fmla="*/ 636826 w 4585576"/>
                  <a:gd name="connsiteY4" fmla="*/ 653223 h 3557289"/>
                  <a:gd name="connsiteX5" fmla="*/ 1593559 w 4585576"/>
                  <a:gd name="connsiteY5" fmla="*/ 43623 h 3557289"/>
                  <a:gd name="connsiteX6" fmla="*/ 2753493 w 4585576"/>
                  <a:gd name="connsiteY6" fmla="*/ 128290 h 3557289"/>
                  <a:gd name="connsiteX7" fmla="*/ 3998093 w 4585576"/>
                  <a:gd name="connsiteY7" fmla="*/ 763290 h 3557289"/>
                  <a:gd name="connsiteX8" fmla="*/ 4573826 w 4585576"/>
                  <a:gd name="connsiteY8" fmla="*/ 2024823 h 3557289"/>
                  <a:gd name="connsiteX9" fmla="*/ 4312330 w 4585576"/>
                  <a:gd name="connsiteY9" fmla="*/ 2798292 h 3557289"/>
                  <a:gd name="connsiteX10" fmla="*/ 3464693 w 4585576"/>
                  <a:gd name="connsiteY10" fmla="*/ 3464157 h 3557289"/>
                  <a:gd name="connsiteX11" fmla="*/ 2778893 w 4585576"/>
                  <a:gd name="connsiteY11" fmla="*/ 3557290 h 3557289"/>
                  <a:gd name="connsiteX0" fmla="*/ 1237983 w 4583051"/>
                  <a:gd name="connsiteY0" fmla="*/ 3423078 h 3557291"/>
                  <a:gd name="connsiteX1" fmla="*/ 375354 w 4583051"/>
                  <a:gd name="connsiteY1" fmla="*/ 3068352 h 3557291"/>
                  <a:gd name="connsiteX2" fmla="*/ 18759 w 4583051"/>
                  <a:gd name="connsiteY2" fmla="*/ 2380423 h 3557291"/>
                  <a:gd name="connsiteX3" fmla="*/ 111893 w 4583051"/>
                  <a:gd name="connsiteY3" fmla="*/ 1449090 h 3557291"/>
                  <a:gd name="connsiteX4" fmla="*/ 636826 w 4583051"/>
                  <a:gd name="connsiteY4" fmla="*/ 653223 h 3557291"/>
                  <a:gd name="connsiteX5" fmla="*/ 1593559 w 4583051"/>
                  <a:gd name="connsiteY5" fmla="*/ 43623 h 3557291"/>
                  <a:gd name="connsiteX6" fmla="*/ 2753493 w 4583051"/>
                  <a:gd name="connsiteY6" fmla="*/ 128290 h 3557291"/>
                  <a:gd name="connsiteX7" fmla="*/ 3998093 w 4583051"/>
                  <a:gd name="connsiteY7" fmla="*/ 763290 h 3557291"/>
                  <a:gd name="connsiteX8" fmla="*/ 4573826 w 4583051"/>
                  <a:gd name="connsiteY8" fmla="*/ 2024823 h 3557291"/>
                  <a:gd name="connsiteX9" fmla="*/ 4312330 w 4583051"/>
                  <a:gd name="connsiteY9" fmla="*/ 2798292 h 3557291"/>
                  <a:gd name="connsiteX10" fmla="*/ 3781867 w 4583051"/>
                  <a:gd name="connsiteY10" fmla="*/ 3229218 h 3557291"/>
                  <a:gd name="connsiteX11" fmla="*/ 2778893 w 4583051"/>
                  <a:gd name="connsiteY11" fmla="*/ 3557290 h 3557291"/>
                  <a:gd name="connsiteX0" fmla="*/ 1237983 w 4583051"/>
                  <a:gd name="connsiteY0" fmla="*/ 3423078 h 3557289"/>
                  <a:gd name="connsiteX1" fmla="*/ 375354 w 4583051"/>
                  <a:gd name="connsiteY1" fmla="*/ 3068352 h 3557289"/>
                  <a:gd name="connsiteX2" fmla="*/ 18759 w 4583051"/>
                  <a:gd name="connsiteY2" fmla="*/ 2380423 h 3557289"/>
                  <a:gd name="connsiteX3" fmla="*/ 111893 w 4583051"/>
                  <a:gd name="connsiteY3" fmla="*/ 1449090 h 3557289"/>
                  <a:gd name="connsiteX4" fmla="*/ 636826 w 4583051"/>
                  <a:gd name="connsiteY4" fmla="*/ 653223 h 3557289"/>
                  <a:gd name="connsiteX5" fmla="*/ 1593559 w 4583051"/>
                  <a:gd name="connsiteY5" fmla="*/ 43623 h 3557289"/>
                  <a:gd name="connsiteX6" fmla="*/ 2753493 w 4583051"/>
                  <a:gd name="connsiteY6" fmla="*/ 128290 h 3557289"/>
                  <a:gd name="connsiteX7" fmla="*/ 3998093 w 4583051"/>
                  <a:gd name="connsiteY7" fmla="*/ 763290 h 3557289"/>
                  <a:gd name="connsiteX8" fmla="*/ 4573826 w 4583051"/>
                  <a:gd name="connsiteY8" fmla="*/ 2024823 h 3557289"/>
                  <a:gd name="connsiteX9" fmla="*/ 4312330 w 4583051"/>
                  <a:gd name="connsiteY9" fmla="*/ 2798292 h 3557289"/>
                  <a:gd name="connsiteX10" fmla="*/ 3781867 w 4583051"/>
                  <a:gd name="connsiteY10" fmla="*/ 3229218 h 3557289"/>
                  <a:gd name="connsiteX11" fmla="*/ 2778893 w 4583051"/>
                  <a:gd name="connsiteY11" fmla="*/ 3557290 h 3557289"/>
                  <a:gd name="connsiteX0" fmla="*/ 1237983 w 4583051"/>
                  <a:gd name="connsiteY0" fmla="*/ 3423078 h 3557291"/>
                  <a:gd name="connsiteX1" fmla="*/ 375354 w 4583051"/>
                  <a:gd name="connsiteY1" fmla="*/ 3068352 h 3557291"/>
                  <a:gd name="connsiteX2" fmla="*/ 18759 w 4583051"/>
                  <a:gd name="connsiteY2" fmla="*/ 2380423 h 3557291"/>
                  <a:gd name="connsiteX3" fmla="*/ 111893 w 4583051"/>
                  <a:gd name="connsiteY3" fmla="*/ 1449090 h 3557291"/>
                  <a:gd name="connsiteX4" fmla="*/ 636826 w 4583051"/>
                  <a:gd name="connsiteY4" fmla="*/ 653223 h 3557291"/>
                  <a:gd name="connsiteX5" fmla="*/ 1593559 w 4583051"/>
                  <a:gd name="connsiteY5" fmla="*/ 43623 h 3557291"/>
                  <a:gd name="connsiteX6" fmla="*/ 2753493 w 4583051"/>
                  <a:gd name="connsiteY6" fmla="*/ 128290 h 3557291"/>
                  <a:gd name="connsiteX7" fmla="*/ 3998093 w 4583051"/>
                  <a:gd name="connsiteY7" fmla="*/ 763290 h 3557291"/>
                  <a:gd name="connsiteX8" fmla="*/ 4573826 w 4583051"/>
                  <a:gd name="connsiteY8" fmla="*/ 2024823 h 3557291"/>
                  <a:gd name="connsiteX9" fmla="*/ 4312330 w 4583051"/>
                  <a:gd name="connsiteY9" fmla="*/ 2798292 h 3557291"/>
                  <a:gd name="connsiteX10" fmla="*/ 3781867 w 4583051"/>
                  <a:gd name="connsiteY10" fmla="*/ 3229218 h 3557291"/>
                  <a:gd name="connsiteX11" fmla="*/ 2778893 w 4583051"/>
                  <a:gd name="connsiteY11" fmla="*/ 3557290 h 3557291"/>
                  <a:gd name="connsiteX0" fmla="*/ 1237983 w 4575046"/>
                  <a:gd name="connsiteY0" fmla="*/ 3423078 h 3557289"/>
                  <a:gd name="connsiteX1" fmla="*/ 375354 w 4575046"/>
                  <a:gd name="connsiteY1" fmla="*/ 3068352 h 3557289"/>
                  <a:gd name="connsiteX2" fmla="*/ 18759 w 4575046"/>
                  <a:gd name="connsiteY2" fmla="*/ 2380423 h 3557289"/>
                  <a:gd name="connsiteX3" fmla="*/ 111893 w 4575046"/>
                  <a:gd name="connsiteY3" fmla="*/ 1449090 h 3557289"/>
                  <a:gd name="connsiteX4" fmla="*/ 636826 w 4575046"/>
                  <a:gd name="connsiteY4" fmla="*/ 653223 h 3557289"/>
                  <a:gd name="connsiteX5" fmla="*/ 1593559 w 4575046"/>
                  <a:gd name="connsiteY5" fmla="*/ 43623 h 3557289"/>
                  <a:gd name="connsiteX6" fmla="*/ 2753493 w 4575046"/>
                  <a:gd name="connsiteY6" fmla="*/ 128290 h 3557289"/>
                  <a:gd name="connsiteX7" fmla="*/ 3998093 w 4575046"/>
                  <a:gd name="connsiteY7" fmla="*/ 763290 h 3557289"/>
                  <a:gd name="connsiteX8" fmla="*/ 4573826 w 4575046"/>
                  <a:gd name="connsiteY8" fmla="*/ 2024823 h 3557289"/>
                  <a:gd name="connsiteX9" fmla="*/ 4312330 w 4575046"/>
                  <a:gd name="connsiteY9" fmla="*/ 2798292 h 3557289"/>
                  <a:gd name="connsiteX10" fmla="*/ 3781867 w 4575046"/>
                  <a:gd name="connsiteY10" fmla="*/ 3229218 h 3557289"/>
                  <a:gd name="connsiteX11" fmla="*/ 2778893 w 4575046"/>
                  <a:gd name="connsiteY11" fmla="*/ 3557290 h 3557289"/>
                  <a:gd name="connsiteX0" fmla="*/ 1237983 w 4575046"/>
                  <a:gd name="connsiteY0" fmla="*/ 3423078 h 3423078"/>
                  <a:gd name="connsiteX1" fmla="*/ 375354 w 4575046"/>
                  <a:gd name="connsiteY1" fmla="*/ 3068352 h 3423078"/>
                  <a:gd name="connsiteX2" fmla="*/ 18759 w 4575046"/>
                  <a:gd name="connsiteY2" fmla="*/ 2380423 h 3423078"/>
                  <a:gd name="connsiteX3" fmla="*/ 111893 w 4575046"/>
                  <a:gd name="connsiteY3" fmla="*/ 1449090 h 3423078"/>
                  <a:gd name="connsiteX4" fmla="*/ 636826 w 4575046"/>
                  <a:gd name="connsiteY4" fmla="*/ 653223 h 3423078"/>
                  <a:gd name="connsiteX5" fmla="*/ 1593559 w 4575046"/>
                  <a:gd name="connsiteY5" fmla="*/ 43623 h 3423078"/>
                  <a:gd name="connsiteX6" fmla="*/ 2753493 w 4575046"/>
                  <a:gd name="connsiteY6" fmla="*/ 128290 h 3423078"/>
                  <a:gd name="connsiteX7" fmla="*/ 3998093 w 4575046"/>
                  <a:gd name="connsiteY7" fmla="*/ 763290 h 3423078"/>
                  <a:gd name="connsiteX8" fmla="*/ 4573826 w 4575046"/>
                  <a:gd name="connsiteY8" fmla="*/ 2024823 h 3423078"/>
                  <a:gd name="connsiteX9" fmla="*/ 4312330 w 4575046"/>
                  <a:gd name="connsiteY9" fmla="*/ 2798292 h 3423078"/>
                  <a:gd name="connsiteX10" fmla="*/ 3781867 w 4575046"/>
                  <a:gd name="connsiteY10" fmla="*/ 3229218 h 3423078"/>
                  <a:gd name="connsiteX11" fmla="*/ 3465143 w 4575046"/>
                  <a:gd name="connsiteY11" fmla="*/ 3419091 h 3423078"/>
                  <a:gd name="connsiteX0" fmla="*/ 1237983 w 4575046"/>
                  <a:gd name="connsiteY0" fmla="*/ 3423078 h 3424759"/>
                  <a:gd name="connsiteX1" fmla="*/ 375354 w 4575046"/>
                  <a:gd name="connsiteY1" fmla="*/ 3068352 h 3424759"/>
                  <a:gd name="connsiteX2" fmla="*/ 18759 w 4575046"/>
                  <a:gd name="connsiteY2" fmla="*/ 2380423 h 3424759"/>
                  <a:gd name="connsiteX3" fmla="*/ 111893 w 4575046"/>
                  <a:gd name="connsiteY3" fmla="*/ 1449090 h 3424759"/>
                  <a:gd name="connsiteX4" fmla="*/ 636826 w 4575046"/>
                  <a:gd name="connsiteY4" fmla="*/ 653223 h 3424759"/>
                  <a:gd name="connsiteX5" fmla="*/ 1593559 w 4575046"/>
                  <a:gd name="connsiteY5" fmla="*/ 43623 h 3424759"/>
                  <a:gd name="connsiteX6" fmla="*/ 2753493 w 4575046"/>
                  <a:gd name="connsiteY6" fmla="*/ 128290 h 3424759"/>
                  <a:gd name="connsiteX7" fmla="*/ 3998093 w 4575046"/>
                  <a:gd name="connsiteY7" fmla="*/ 763290 h 3424759"/>
                  <a:gd name="connsiteX8" fmla="*/ 4573826 w 4575046"/>
                  <a:gd name="connsiteY8" fmla="*/ 2024823 h 3424759"/>
                  <a:gd name="connsiteX9" fmla="*/ 4312330 w 4575046"/>
                  <a:gd name="connsiteY9" fmla="*/ 2798292 h 3424759"/>
                  <a:gd name="connsiteX10" fmla="*/ 3828001 w 4575046"/>
                  <a:gd name="connsiteY10" fmla="*/ 3353597 h 3424759"/>
                  <a:gd name="connsiteX11" fmla="*/ 3465143 w 4575046"/>
                  <a:gd name="connsiteY11" fmla="*/ 3419091 h 3424759"/>
                  <a:gd name="connsiteX0" fmla="*/ 1237983 w 4575046"/>
                  <a:gd name="connsiteY0" fmla="*/ 3423078 h 3423078"/>
                  <a:gd name="connsiteX1" fmla="*/ 375354 w 4575046"/>
                  <a:gd name="connsiteY1" fmla="*/ 3068352 h 3423078"/>
                  <a:gd name="connsiteX2" fmla="*/ 18759 w 4575046"/>
                  <a:gd name="connsiteY2" fmla="*/ 2380423 h 3423078"/>
                  <a:gd name="connsiteX3" fmla="*/ 111893 w 4575046"/>
                  <a:gd name="connsiteY3" fmla="*/ 1449090 h 3423078"/>
                  <a:gd name="connsiteX4" fmla="*/ 636826 w 4575046"/>
                  <a:gd name="connsiteY4" fmla="*/ 653223 h 3423078"/>
                  <a:gd name="connsiteX5" fmla="*/ 1593559 w 4575046"/>
                  <a:gd name="connsiteY5" fmla="*/ 43623 h 3423078"/>
                  <a:gd name="connsiteX6" fmla="*/ 2753493 w 4575046"/>
                  <a:gd name="connsiteY6" fmla="*/ 128290 h 3423078"/>
                  <a:gd name="connsiteX7" fmla="*/ 3998093 w 4575046"/>
                  <a:gd name="connsiteY7" fmla="*/ 763290 h 3423078"/>
                  <a:gd name="connsiteX8" fmla="*/ 4573826 w 4575046"/>
                  <a:gd name="connsiteY8" fmla="*/ 2024823 h 3423078"/>
                  <a:gd name="connsiteX9" fmla="*/ 4312330 w 4575046"/>
                  <a:gd name="connsiteY9" fmla="*/ 2798292 h 3423078"/>
                  <a:gd name="connsiteX10" fmla="*/ 3828001 w 4575046"/>
                  <a:gd name="connsiteY10" fmla="*/ 3353597 h 3423078"/>
                  <a:gd name="connsiteX11" fmla="*/ 3465143 w 4575046"/>
                  <a:gd name="connsiteY11" fmla="*/ 3419091 h 3423078"/>
                  <a:gd name="connsiteX0" fmla="*/ 1237983 w 4575046"/>
                  <a:gd name="connsiteY0" fmla="*/ 3423078 h 3423078"/>
                  <a:gd name="connsiteX1" fmla="*/ 375354 w 4575046"/>
                  <a:gd name="connsiteY1" fmla="*/ 3068352 h 3423078"/>
                  <a:gd name="connsiteX2" fmla="*/ 18759 w 4575046"/>
                  <a:gd name="connsiteY2" fmla="*/ 2380423 h 3423078"/>
                  <a:gd name="connsiteX3" fmla="*/ 111893 w 4575046"/>
                  <a:gd name="connsiteY3" fmla="*/ 1449090 h 3423078"/>
                  <a:gd name="connsiteX4" fmla="*/ 636826 w 4575046"/>
                  <a:gd name="connsiteY4" fmla="*/ 653223 h 3423078"/>
                  <a:gd name="connsiteX5" fmla="*/ 1593559 w 4575046"/>
                  <a:gd name="connsiteY5" fmla="*/ 43623 h 3423078"/>
                  <a:gd name="connsiteX6" fmla="*/ 2753493 w 4575046"/>
                  <a:gd name="connsiteY6" fmla="*/ 128290 h 3423078"/>
                  <a:gd name="connsiteX7" fmla="*/ 3998093 w 4575046"/>
                  <a:gd name="connsiteY7" fmla="*/ 763290 h 3423078"/>
                  <a:gd name="connsiteX8" fmla="*/ 4573826 w 4575046"/>
                  <a:gd name="connsiteY8" fmla="*/ 2024823 h 3423078"/>
                  <a:gd name="connsiteX9" fmla="*/ 4312330 w 4575046"/>
                  <a:gd name="connsiteY9" fmla="*/ 2798292 h 3423078"/>
                  <a:gd name="connsiteX10" fmla="*/ 3828001 w 4575046"/>
                  <a:gd name="connsiteY10" fmla="*/ 3353597 h 3423078"/>
                  <a:gd name="connsiteX11" fmla="*/ 3465143 w 4575046"/>
                  <a:gd name="connsiteY11" fmla="*/ 3419091 h 3423078"/>
                  <a:gd name="connsiteX0" fmla="*/ 3383236 w 4575046"/>
                  <a:gd name="connsiteY0" fmla="*/ 3413865 h 3419092"/>
                  <a:gd name="connsiteX1" fmla="*/ 375354 w 4575046"/>
                  <a:gd name="connsiteY1" fmla="*/ 3068352 h 3419092"/>
                  <a:gd name="connsiteX2" fmla="*/ 18759 w 4575046"/>
                  <a:gd name="connsiteY2" fmla="*/ 2380423 h 3419092"/>
                  <a:gd name="connsiteX3" fmla="*/ 111893 w 4575046"/>
                  <a:gd name="connsiteY3" fmla="*/ 1449090 h 3419092"/>
                  <a:gd name="connsiteX4" fmla="*/ 636826 w 4575046"/>
                  <a:gd name="connsiteY4" fmla="*/ 653223 h 3419092"/>
                  <a:gd name="connsiteX5" fmla="*/ 1593559 w 4575046"/>
                  <a:gd name="connsiteY5" fmla="*/ 43623 h 3419092"/>
                  <a:gd name="connsiteX6" fmla="*/ 2753493 w 4575046"/>
                  <a:gd name="connsiteY6" fmla="*/ 128290 h 3419092"/>
                  <a:gd name="connsiteX7" fmla="*/ 3998093 w 4575046"/>
                  <a:gd name="connsiteY7" fmla="*/ 763290 h 3419092"/>
                  <a:gd name="connsiteX8" fmla="*/ 4573826 w 4575046"/>
                  <a:gd name="connsiteY8" fmla="*/ 2024823 h 3419092"/>
                  <a:gd name="connsiteX9" fmla="*/ 4312330 w 4575046"/>
                  <a:gd name="connsiteY9" fmla="*/ 2798292 h 3419092"/>
                  <a:gd name="connsiteX10" fmla="*/ 3828001 w 4575046"/>
                  <a:gd name="connsiteY10" fmla="*/ 3353597 h 3419092"/>
                  <a:gd name="connsiteX11" fmla="*/ 3465143 w 4575046"/>
                  <a:gd name="connsiteY11" fmla="*/ 3419091 h 3419092"/>
                  <a:gd name="connsiteX0" fmla="*/ 3383236 w 4575046"/>
                  <a:gd name="connsiteY0" fmla="*/ 3413865 h 3458816"/>
                  <a:gd name="connsiteX1" fmla="*/ 1239504 w 4575046"/>
                  <a:gd name="connsiteY1" fmla="*/ 3443413 h 3458816"/>
                  <a:gd name="connsiteX2" fmla="*/ 375354 w 4575046"/>
                  <a:gd name="connsiteY2" fmla="*/ 3068352 h 3458816"/>
                  <a:gd name="connsiteX3" fmla="*/ 18759 w 4575046"/>
                  <a:gd name="connsiteY3" fmla="*/ 2380423 h 3458816"/>
                  <a:gd name="connsiteX4" fmla="*/ 111893 w 4575046"/>
                  <a:gd name="connsiteY4" fmla="*/ 1449090 h 3458816"/>
                  <a:gd name="connsiteX5" fmla="*/ 636826 w 4575046"/>
                  <a:gd name="connsiteY5" fmla="*/ 653223 h 3458816"/>
                  <a:gd name="connsiteX6" fmla="*/ 1593559 w 4575046"/>
                  <a:gd name="connsiteY6" fmla="*/ 43623 h 3458816"/>
                  <a:gd name="connsiteX7" fmla="*/ 2753493 w 4575046"/>
                  <a:gd name="connsiteY7" fmla="*/ 128290 h 3458816"/>
                  <a:gd name="connsiteX8" fmla="*/ 3998093 w 4575046"/>
                  <a:gd name="connsiteY8" fmla="*/ 763290 h 3458816"/>
                  <a:gd name="connsiteX9" fmla="*/ 4573826 w 4575046"/>
                  <a:gd name="connsiteY9" fmla="*/ 2024823 h 3458816"/>
                  <a:gd name="connsiteX10" fmla="*/ 4312330 w 4575046"/>
                  <a:gd name="connsiteY10" fmla="*/ 2798292 h 3458816"/>
                  <a:gd name="connsiteX11" fmla="*/ 3828001 w 4575046"/>
                  <a:gd name="connsiteY11" fmla="*/ 3353597 h 3458816"/>
                  <a:gd name="connsiteX12" fmla="*/ 3465143 w 4575046"/>
                  <a:gd name="connsiteY12" fmla="*/ 3419091 h 345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75046" h="3458816">
                    <a:moveTo>
                      <a:pt x="3383236" y="3413865"/>
                    </a:moveTo>
                    <a:cubicBezTo>
                      <a:pt x="3024025" y="3375794"/>
                      <a:pt x="1740818" y="3500999"/>
                      <a:pt x="1239504" y="3443413"/>
                    </a:cubicBezTo>
                    <a:cubicBezTo>
                      <a:pt x="738190" y="3385827"/>
                      <a:pt x="578812" y="3245517"/>
                      <a:pt x="375354" y="3068352"/>
                    </a:cubicBezTo>
                    <a:cubicBezTo>
                      <a:pt x="171896" y="2891187"/>
                      <a:pt x="62669" y="2650300"/>
                      <a:pt x="18759" y="2380423"/>
                    </a:cubicBezTo>
                    <a:cubicBezTo>
                      <a:pt x="-25151" y="2110546"/>
                      <a:pt x="8882" y="1736957"/>
                      <a:pt x="111893" y="1449090"/>
                    </a:cubicBezTo>
                    <a:cubicBezTo>
                      <a:pt x="214904" y="1161223"/>
                      <a:pt x="389882" y="887467"/>
                      <a:pt x="636826" y="653223"/>
                    </a:cubicBezTo>
                    <a:cubicBezTo>
                      <a:pt x="883770" y="418979"/>
                      <a:pt x="1240781" y="131112"/>
                      <a:pt x="1593559" y="43623"/>
                    </a:cubicBezTo>
                    <a:cubicBezTo>
                      <a:pt x="1946337" y="-43866"/>
                      <a:pt x="2352737" y="8345"/>
                      <a:pt x="2753493" y="128290"/>
                    </a:cubicBezTo>
                    <a:cubicBezTo>
                      <a:pt x="3154249" y="248235"/>
                      <a:pt x="3694704" y="447201"/>
                      <a:pt x="3998093" y="763290"/>
                    </a:cubicBezTo>
                    <a:cubicBezTo>
                      <a:pt x="4301482" y="1079379"/>
                      <a:pt x="4596421" y="1395438"/>
                      <a:pt x="4573826" y="2024823"/>
                    </a:cubicBezTo>
                    <a:cubicBezTo>
                      <a:pt x="4551231" y="2654208"/>
                      <a:pt x="4436634" y="2576830"/>
                      <a:pt x="4312330" y="2798292"/>
                    </a:cubicBezTo>
                    <a:cubicBezTo>
                      <a:pt x="4188026" y="3019754"/>
                      <a:pt x="3973044" y="3245524"/>
                      <a:pt x="3828001" y="3353597"/>
                    </a:cubicBezTo>
                    <a:cubicBezTo>
                      <a:pt x="3648358" y="3392571"/>
                      <a:pt x="3695154" y="3412741"/>
                      <a:pt x="3465143" y="3419091"/>
                    </a:cubicBezTo>
                  </a:path>
                </a:pathLst>
              </a:custGeom>
              <a:noFill/>
              <a:ln w="57150">
                <a:solidFill>
                  <a:srgbClr val="DAAA14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250" b="1"/>
              </a:p>
            </p:txBody>
          </p:sp>
          <p:pic>
            <p:nvPicPr>
              <p:cNvPr id="54" name="그래픽 53" descr="심장 단색으로 채워진">
                <a:extLst>
                  <a:ext uri="{FF2B5EF4-FFF2-40B4-BE49-F238E27FC236}">
                    <a16:creationId xmlns:a16="http://schemas.microsoft.com/office/drawing/2014/main" id="{C264C04C-7E0E-D6BF-E433-5A91093EB3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84422" y="217861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57" name="그래픽 56" descr="사용자 단색으로 채워진">
                <a:extLst>
                  <a:ext uri="{FF2B5EF4-FFF2-40B4-BE49-F238E27FC236}">
                    <a16:creationId xmlns:a16="http://schemas.microsoft.com/office/drawing/2014/main" id="{FF1C2FF7-0557-3A7F-5E7E-C60B3F478153}"/>
                  </a:ext>
                </a:extLst>
              </p:cNvPr>
              <p:cNvPicPr>
                <a:picLocks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4113831" y="3504244"/>
                <a:ext cx="1202103" cy="1202102"/>
              </a:xfrm>
              <a:prstGeom prst="rect">
                <a:avLst/>
              </a:prstGeom>
            </p:spPr>
          </p:pic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950AF1-FFD8-0D4B-90CA-9234A76D0AC1}"/>
                  </a:ext>
                </a:extLst>
              </p:cNvPr>
              <p:cNvSpPr txBox="1"/>
              <p:nvPr/>
            </p:nvSpPr>
            <p:spPr>
              <a:xfrm>
                <a:off x="5650435" y="2212901"/>
                <a:ext cx="2451539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3600" b="1" dirty="0">
                    <a:solidFill>
                      <a:srgbClr val="9A439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Boise</a:t>
                </a:r>
                <a:endParaRPr lang="en-GB" altLang="ko-KR" sz="3600" b="1" dirty="0">
                  <a:solidFill>
                    <a:srgbClr val="9A439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679E2797-7657-7BA9-4F33-26D5A309D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3">
                <a:duotone>
                  <a:srgbClr val="A02B93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319" t="30684" r="13302" b="826"/>
              <a:stretch/>
            </p:blipFill>
            <p:spPr bwMode="auto">
              <a:xfrm>
                <a:off x="7546260" y="1867897"/>
                <a:ext cx="1267498" cy="1116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667C7118-C4CE-C026-521A-84949FDE09D4}"/>
                  </a:ext>
                </a:extLst>
              </p:cNvPr>
              <p:cNvSpPr/>
              <p:nvPr/>
            </p:nvSpPr>
            <p:spPr>
              <a:xfrm rot="19621502">
                <a:off x="8110047" y="3601526"/>
                <a:ext cx="847073" cy="687508"/>
              </a:xfrm>
              <a:custGeom>
                <a:avLst/>
                <a:gdLst>
                  <a:gd name="connsiteX0" fmla="*/ 0 w 847073"/>
                  <a:gd name="connsiteY0" fmla="*/ 343754 h 687508"/>
                  <a:gd name="connsiteX1" fmla="*/ 423537 w 847073"/>
                  <a:gd name="connsiteY1" fmla="*/ 0 h 687508"/>
                  <a:gd name="connsiteX2" fmla="*/ 847074 w 847073"/>
                  <a:gd name="connsiteY2" fmla="*/ 343754 h 687508"/>
                  <a:gd name="connsiteX3" fmla="*/ 423537 w 847073"/>
                  <a:gd name="connsiteY3" fmla="*/ 687508 h 687508"/>
                  <a:gd name="connsiteX4" fmla="*/ 0 w 847073"/>
                  <a:gd name="connsiteY4" fmla="*/ 343754 h 687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47073" h="687508" extrusionOk="0">
                    <a:moveTo>
                      <a:pt x="0" y="343754"/>
                    </a:moveTo>
                    <a:cubicBezTo>
                      <a:pt x="-50987" y="122454"/>
                      <a:pt x="168754" y="7833"/>
                      <a:pt x="423537" y="0"/>
                    </a:cubicBezTo>
                    <a:cubicBezTo>
                      <a:pt x="699746" y="8904"/>
                      <a:pt x="795137" y="155555"/>
                      <a:pt x="847074" y="343754"/>
                    </a:cubicBezTo>
                    <a:cubicBezTo>
                      <a:pt x="819050" y="560970"/>
                      <a:pt x="645490" y="753614"/>
                      <a:pt x="423537" y="687508"/>
                    </a:cubicBezTo>
                    <a:cubicBezTo>
                      <a:pt x="178181" y="681247"/>
                      <a:pt x="7517" y="537196"/>
                      <a:pt x="0" y="343754"/>
                    </a:cubicBezTo>
                    <a:close/>
                  </a:path>
                </a:pathLst>
              </a:custGeom>
              <a:noFill/>
              <a:ln w="317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F4A2C7E8-6566-477F-8B95-E234FAFBB601}"/>
                  </a:ext>
                </a:extLst>
              </p:cNvPr>
              <p:cNvSpPr/>
              <p:nvPr/>
            </p:nvSpPr>
            <p:spPr>
              <a:xfrm>
                <a:off x="10593978" y="-304800"/>
                <a:ext cx="9666755" cy="6570134"/>
              </a:xfrm>
              <a:custGeom>
                <a:avLst/>
                <a:gdLst>
                  <a:gd name="connsiteX0" fmla="*/ 0 w 9666755"/>
                  <a:gd name="connsiteY0" fmla="*/ 3285067 h 6570134"/>
                  <a:gd name="connsiteX1" fmla="*/ 4833378 w 9666755"/>
                  <a:gd name="connsiteY1" fmla="*/ 0 h 6570134"/>
                  <a:gd name="connsiteX2" fmla="*/ 9666756 w 9666755"/>
                  <a:gd name="connsiteY2" fmla="*/ 3285067 h 6570134"/>
                  <a:gd name="connsiteX3" fmla="*/ 4833378 w 9666755"/>
                  <a:gd name="connsiteY3" fmla="*/ 6570134 h 6570134"/>
                  <a:gd name="connsiteX4" fmla="*/ 0 w 9666755"/>
                  <a:gd name="connsiteY4" fmla="*/ 3285067 h 6570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66755" h="6570134" extrusionOk="0">
                    <a:moveTo>
                      <a:pt x="0" y="3285067"/>
                    </a:moveTo>
                    <a:cubicBezTo>
                      <a:pt x="-476973" y="1176567"/>
                      <a:pt x="1531457" y="237395"/>
                      <a:pt x="4833378" y="0"/>
                    </a:cubicBezTo>
                    <a:cubicBezTo>
                      <a:pt x="7807232" y="64095"/>
                      <a:pt x="9394491" y="1479432"/>
                      <a:pt x="9666756" y="3285067"/>
                    </a:cubicBezTo>
                    <a:cubicBezTo>
                      <a:pt x="9366414" y="5392659"/>
                      <a:pt x="7410428" y="7080587"/>
                      <a:pt x="4833378" y="6570134"/>
                    </a:cubicBezTo>
                    <a:cubicBezTo>
                      <a:pt x="2014134" y="6488151"/>
                      <a:pt x="282908" y="5234535"/>
                      <a:pt x="0" y="3285067"/>
                    </a:cubicBezTo>
                    <a:close/>
                  </a:path>
                </a:pathLst>
              </a:custGeom>
              <a:noFill/>
              <a:ln w="31750">
                <a:extLst>
                  <a:ext uri="{C807C97D-BFC1-408E-A445-0C87EB9F89A2}">
                    <ask:lineSketchStyleProps xmlns:ask="http://schemas.microsoft.com/office/drawing/2018/sketchyshapes" sd="1219033472">
                      <a:prstGeom prst="ellipse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cxnSp>
            <p:nvCxnSpPr>
              <p:cNvPr id="19" name="직선 연결선[R] 18">
                <a:extLst>
                  <a:ext uri="{FF2B5EF4-FFF2-40B4-BE49-F238E27FC236}">
                    <a16:creationId xmlns:a16="http://schemas.microsoft.com/office/drawing/2014/main" id="{B0DDDE79-87E6-AD8E-BC62-F60C5EDEFB17}"/>
                  </a:ext>
                </a:extLst>
              </p:cNvPr>
              <p:cNvCxnSpPr>
                <a:cxnSpLocks/>
                <a:stCxn id="11" idx="3"/>
              </p:cNvCxnSpPr>
              <p:nvPr/>
            </p:nvCxnSpPr>
            <p:spPr>
              <a:xfrm>
                <a:off x="8414639" y="4312196"/>
                <a:ext cx="4190042" cy="1379582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직선 연결선[R] 21">
                <a:extLst>
                  <a:ext uri="{FF2B5EF4-FFF2-40B4-BE49-F238E27FC236}">
                    <a16:creationId xmlns:a16="http://schemas.microsoft.com/office/drawing/2014/main" id="{1B4C51A3-566F-D218-251E-237D8AEA249D}"/>
                  </a:ext>
                </a:extLst>
              </p:cNvPr>
              <p:cNvCxnSpPr>
                <a:cxnSpLocks/>
                <a:stCxn id="11" idx="7"/>
              </p:cNvCxnSpPr>
              <p:nvPr/>
            </p:nvCxnSpPr>
            <p:spPr>
              <a:xfrm flipV="1">
                <a:off x="8652528" y="1402804"/>
                <a:ext cx="2117072" cy="2175560"/>
              </a:xfrm>
              <a:prstGeom prst="line">
                <a:avLst/>
              </a:prstGeom>
              <a:ln w="317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AA4A53F9-A8D3-41C3-41E8-F6EDAD4DC7F5}"/>
                  </a:ext>
                </a:extLst>
              </p:cNvPr>
              <p:cNvSpPr txBox="1"/>
              <p:nvPr/>
            </p:nvSpPr>
            <p:spPr>
              <a:xfrm>
                <a:off x="1521547" y="597090"/>
                <a:ext cx="63185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1</a:t>
                </a:r>
                <a:r>
                  <a:rPr lang="en-US" altLang="ko-KR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trivial relationships </a:t>
                </a:r>
              </a:p>
              <a:p>
                <a:pPr algn="ctr"/>
                <a:r>
                  <a:rPr lang="en-US" altLang="ko-KR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form a user group</a:t>
                </a:r>
                <a:endParaRPr lang="en-GB" altLang="ko-KR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25" name="그래픽 24" descr="사용자 단색으로 채워진">
                <a:extLst>
                  <a:ext uri="{FF2B5EF4-FFF2-40B4-BE49-F238E27FC236}">
                    <a16:creationId xmlns:a16="http://schemas.microsoft.com/office/drawing/2014/main" id="{689ED43F-9232-213D-8D11-01D7FB2A7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8244481" y="3675299"/>
                <a:ext cx="613341" cy="613340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4D09170-1F33-ADC5-19EA-3C81C867BF18}"/>
                  </a:ext>
                </a:extLst>
              </p:cNvPr>
              <p:cNvGrpSpPr/>
              <p:nvPr/>
            </p:nvGrpSpPr>
            <p:grpSpPr>
              <a:xfrm>
                <a:off x="1193112" y="5153565"/>
                <a:ext cx="4282057" cy="1146076"/>
                <a:chOff x="3475741" y="4297680"/>
                <a:chExt cx="4282057" cy="1146076"/>
              </a:xfrm>
            </p:grpSpPr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62448E-AD49-3DA2-7C67-AF5E53468388}"/>
                    </a:ext>
                  </a:extLst>
                </p:cNvPr>
                <p:cNvSpPr txBox="1"/>
                <p:nvPr/>
              </p:nvSpPr>
              <p:spPr>
                <a:xfrm>
                  <a:off x="3475741" y="4697322"/>
                  <a:ext cx="4282057" cy="58477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3200" b="1" dirty="0">
                      <a:solidFill>
                        <a:srgbClr val="DAAA14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Student</a:t>
                  </a:r>
                  <a:endParaRPr lang="en-GB" altLang="ko-KR" sz="3200" b="1" dirty="0">
                    <a:solidFill>
                      <a:srgbClr val="DAAA1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56" name="그래픽 55" descr="학사모 단색으로 채워진">
                  <a:extLst>
                    <a:ext uri="{FF2B5EF4-FFF2-40B4-BE49-F238E27FC236}">
                      <a16:creationId xmlns:a16="http://schemas.microsoft.com/office/drawing/2014/main" id="{F1EF0EE5-47B8-13B1-F797-2BFD3CBF6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8024" y="4297680"/>
                  <a:ext cx="914400" cy="1146076"/>
                </a:xfrm>
                <a:prstGeom prst="rect">
                  <a:avLst/>
                </a:prstGeom>
              </p:spPr>
            </p:pic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B5BCF44-44CF-851E-777C-E56436B6AC18}"/>
                  </a:ext>
                </a:extLst>
              </p:cNvPr>
              <p:cNvGrpSpPr/>
              <p:nvPr/>
            </p:nvGrpSpPr>
            <p:grpSpPr>
              <a:xfrm>
                <a:off x="1663701" y="6380082"/>
                <a:ext cx="6143106" cy="2253948"/>
                <a:chOff x="1663701" y="5434883"/>
                <a:chExt cx="6143106" cy="2253948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3F515DC1-C6DB-3657-1D86-3C71E3A906C7}"/>
                    </a:ext>
                  </a:extLst>
                </p:cNvPr>
                <p:cNvSpPr txBox="1"/>
                <p:nvPr/>
              </p:nvSpPr>
              <p:spPr>
                <a:xfrm>
                  <a:off x="1663701" y="6733837"/>
                  <a:ext cx="5041614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4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Cohesiveness of </a:t>
                  </a:r>
                  <a:endParaRPr lang="en-GB" altLang="ko-KR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화살표: 오른쪽 10">
                  <a:extLst>
                    <a:ext uri="{FF2B5EF4-FFF2-40B4-BE49-F238E27FC236}">
                      <a16:creationId xmlns:a16="http://schemas.microsoft.com/office/drawing/2014/main" id="{3CD33281-5511-AD36-67FC-902053CD19BE}"/>
                    </a:ext>
                  </a:extLst>
                </p:cNvPr>
                <p:cNvSpPr/>
                <p:nvPr/>
              </p:nvSpPr>
              <p:spPr>
                <a:xfrm rot="5400000">
                  <a:off x="7320261" y="6943657"/>
                  <a:ext cx="584774" cy="388319"/>
                </a:xfrm>
                <a:prstGeom prst="rightArrow">
                  <a:avLst>
                    <a:gd name="adj1" fmla="val 50000"/>
                    <a:gd name="adj2" fmla="val 69354"/>
                  </a:avLst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51" name="그래픽 6">
                  <a:extLst>
                    <a:ext uri="{FF2B5EF4-FFF2-40B4-BE49-F238E27FC236}">
                      <a16:creationId xmlns:a16="http://schemas.microsoft.com/office/drawing/2014/main" id="{7649464A-773C-EBA1-987E-D9F42D676699}"/>
                    </a:ext>
                  </a:extLst>
                </p:cNvPr>
                <p:cNvSpPr/>
                <p:nvPr/>
              </p:nvSpPr>
              <p:spPr>
                <a:xfrm rot="10800000">
                  <a:off x="3437633" y="5434883"/>
                  <a:ext cx="2743200" cy="1259750"/>
                </a:xfrm>
                <a:custGeom>
                  <a:avLst/>
                  <a:gdLst>
                    <a:gd name="connsiteX0" fmla="*/ 2743200 w 2743200"/>
                    <a:gd name="connsiteY0" fmla="*/ 1259750 h 1259750"/>
                    <a:gd name="connsiteX1" fmla="*/ 1714500 w 2743200"/>
                    <a:gd name="connsiteY1" fmla="*/ 419916 h 1259750"/>
                    <a:gd name="connsiteX2" fmla="*/ 2057400 w 2743200"/>
                    <a:gd name="connsiteY2" fmla="*/ 419916 h 1259750"/>
                    <a:gd name="connsiteX3" fmla="*/ 1371600 w 2743200"/>
                    <a:gd name="connsiteY3" fmla="*/ 0 h 1259750"/>
                    <a:gd name="connsiteX4" fmla="*/ 685800 w 2743200"/>
                    <a:gd name="connsiteY4" fmla="*/ 419916 h 1259750"/>
                    <a:gd name="connsiteX5" fmla="*/ 1028700 w 2743200"/>
                    <a:gd name="connsiteY5" fmla="*/ 419916 h 1259750"/>
                    <a:gd name="connsiteX6" fmla="*/ 0 w 2743200"/>
                    <a:gd name="connsiteY6" fmla="*/ 1259750 h 1259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200" h="1259750" fill="none" extrusionOk="0">
                      <a:moveTo>
                        <a:pt x="2743200" y="1259750"/>
                      </a:moveTo>
                      <a:cubicBezTo>
                        <a:pt x="1800225" y="997302"/>
                        <a:pt x="1714501" y="419916"/>
                        <a:pt x="1714500" y="419916"/>
                      </a:cubicBezTo>
                      <a:cubicBezTo>
                        <a:pt x="1787378" y="412313"/>
                        <a:pt x="1913901" y="403078"/>
                        <a:pt x="2057400" y="419916"/>
                      </a:cubicBezTo>
                      <a:cubicBezTo>
                        <a:pt x="1879857" y="291597"/>
                        <a:pt x="1425626" y="70331"/>
                        <a:pt x="1371600" y="0"/>
                      </a:cubicBezTo>
                      <a:cubicBezTo>
                        <a:pt x="1194815" y="115832"/>
                        <a:pt x="1031175" y="273960"/>
                        <a:pt x="685800" y="419916"/>
                      </a:cubicBezTo>
                      <a:cubicBezTo>
                        <a:pt x="835695" y="436756"/>
                        <a:pt x="943244" y="423416"/>
                        <a:pt x="1028700" y="419916"/>
                      </a:cubicBezTo>
                      <a:cubicBezTo>
                        <a:pt x="978568" y="392961"/>
                        <a:pt x="917198" y="1029534"/>
                        <a:pt x="0" y="1259750"/>
                      </a:cubicBezTo>
                    </a:path>
                    <a:path w="2743200" h="1259750" stroke="0" extrusionOk="0">
                      <a:moveTo>
                        <a:pt x="2743200" y="1259750"/>
                      </a:moveTo>
                      <a:cubicBezTo>
                        <a:pt x="1800225" y="997302"/>
                        <a:pt x="1714501" y="419916"/>
                        <a:pt x="1714500" y="419916"/>
                      </a:cubicBezTo>
                      <a:cubicBezTo>
                        <a:pt x="1803878" y="420083"/>
                        <a:pt x="2004921" y="426490"/>
                        <a:pt x="2057400" y="419916"/>
                      </a:cubicBezTo>
                      <a:cubicBezTo>
                        <a:pt x="1879027" y="231261"/>
                        <a:pt x="1652382" y="127750"/>
                        <a:pt x="1371600" y="0"/>
                      </a:cubicBezTo>
                      <a:cubicBezTo>
                        <a:pt x="1278331" y="125259"/>
                        <a:pt x="977281" y="315297"/>
                        <a:pt x="685800" y="419916"/>
                      </a:cubicBezTo>
                      <a:cubicBezTo>
                        <a:pt x="812396" y="419426"/>
                        <a:pt x="961927" y="430370"/>
                        <a:pt x="1028700" y="419916"/>
                      </a:cubicBezTo>
                      <a:cubicBezTo>
                        <a:pt x="1014732" y="396652"/>
                        <a:pt x="886881" y="1024822"/>
                        <a:pt x="0" y="1259750"/>
                      </a:cubicBezTo>
                    </a:path>
                  </a:pathLst>
                </a:custGeom>
                <a:solidFill>
                  <a:schemeClr val="bg1"/>
                </a:solidFill>
                <a:ln w="31750" cap="flat">
                  <a:solidFill>
                    <a:schemeClr val="tx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363887920">
                        <a:custGeom>
                          <a:avLst/>
                          <a:gdLst>
                            <a:gd name="connsiteX0" fmla="*/ 2743200 w 2743200"/>
                            <a:gd name="connsiteY0" fmla="*/ 2057400 h 2057400"/>
                            <a:gd name="connsiteX1" fmla="*/ 1714500 w 2743200"/>
                            <a:gd name="connsiteY1" fmla="*/ 685800 h 2057400"/>
                            <a:gd name="connsiteX2" fmla="*/ 2057400 w 2743200"/>
                            <a:gd name="connsiteY2" fmla="*/ 685800 h 2057400"/>
                            <a:gd name="connsiteX3" fmla="*/ 1371600 w 2743200"/>
                            <a:gd name="connsiteY3" fmla="*/ 0 h 2057400"/>
                            <a:gd name="connsiteX4" fmla="*/ 685800 w 2743200"/>
                            <a:gd name="connsiteY4" fmla="*/ 685800 h 2057400"/>
                            <a:gd name="connsiteX5" fmla="*/ 1028700 w 2743200"/>
                            <a:gd name="connsiteY5" fmla="*/ 685800 h 2057400"/>
                            <a:gd name="connsiteX6" fmla="*/ 0 w 2743200"/>
                            <a:gd name="connsiteY6" fmla="*/ 2057400 h 2057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43200" h="2057400">
                              <a:moveTo>
                                <a:pt x="2743200" y="2057400"/>
                              </a:moveTo>
                              <a:cubicBezTo>
                                <a:pt x="1800225" y="1628775"/>
                                <a:pt x="1714500" y="685800"/>
                                <a:pt x="1714500" y="685800"/>
                              </a:cubicBezTo>
                              <a:lnTo>
                                <a:pt x="2057400" y="685800"/>
                              </a:lnTo>
                              <a:lnTo>
                                <a:pt x="1371600" y="0"/>
                              </a:lnTo>
                              <a:lnTo>
                                <a:pt x="685800" y="685800"/>
                              </a:lnTo>
                              <a:lnTo>
                                <a:pt x="1028700" y="685800"/>
                              </a:lnTo>
                              <a:cubicBezTo>
                                <a:pt x="1028700" y="685800"/>
                                <a:pt x="942975" y="1628775"/>
                                <a:pt x="0" y="205740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pic>
              <p:nvPicPr>
                <p:cNvPr id="24" name="그래픽 56" descr="사용자 단색으로 채워진">
                  <a:extLst>
                    <a:ext uri="{FF2B5EF4-FFF2-40B4-BE49-F238E27FC236}">
                      <a16:creationId xmlns:a16="http://schemas.microsoft.com/office/drawing/2014/main" id="{8688926E-6FDB-094A-81CC-DA8E563561C6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98067" y="6486729"/>
                  <a:ext cx="1202103" cy="1202102"/>
                </a:xfrm>
                <a:prstGeom prst="rect">
                  <a:avLst/>
                </a:prstGeom>
              </p:spPr>
            </p:pic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AF92121D-2A0E-010C-3458-86B292548F3F}"/>
                  </a:ext>
                </a:extLst>
              </p:cNvPr>
              <p:cNvGrpSpPr/>
              <p:nvPr/>
            </p:nvGrpSpPr>
            <p:grpSpPr>
              <a:xfrm>
                <a:off x="11989730" y="6380082"/>
                <a:ext cx="6121168" cy="2223149"/>
                <a:chOff x="11989730" y="6380082"/>
                <a:chExt cx="6121168" cy="2223149"/>
              </a:xfrm>
            </p:grpSpPr>
            <p:sp>
              <p:nvSpPr>
                <p:cNvPr id="55" name="화살표: 오른쪽 10">
                  <a:extLst>
                    <a:ext uri="{FF2B5EF4-FFF2-40B4-BE49-F238E27FC236}">
                      <a16:creationId xmlns:a16="http://schemas.microsoft.com/office/drawing/2014/main" id="{46C829C4-176B-E625-6294-6F67E29D20F0}"/>
                    </a:ext>
                  </a:extLst>
                </p:cNvPr>
                <p:cNvSpPr/>
                <p:nvPr/>
              </p:nvSpPr>
              <p:spPr>
                <a:xfrm rot="16200000">
                  <a:off x="17624351" y="7869576"/>
                  <a:ext cx="584776" cy="388319"/>
                </a:xfrm>
                <a:prstGeom prst="rightArrow">
                  <a:avLst>
                    <a:gd name="adj1" fmla="val 50000"/>
                    <a:gd name="adj2" fmla="val 69354"/>
                  </a:avLst>
                </a:prstGeom>
                <a:solidFill>
                  <a:srgbClr val="0C70C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58" name="그래픽 6">
                  <a:extLst>
                    <a:ext uri="{FF2B5EF4-FFF2-40B4-BE49-F238E27FC236}">
                      <a16:creationId xmlns:a16="http://schemas.microsoft.com/office/drawing/2014/main" id="{2302C06E-C0A4-8173-9964-6F9FCC5C26CD}"/>
                    </a:ext>
                  </a:extLst>
                </p:cNvPr>
                <p:cNvSpPr/>
                <p:nvPr/>
              </p:nvSpPr>
              <p:spPr>
                <a:xfrm rot="10800000">
                  <a:off x="13680379" y="6380082"/>
                  <a:ext cx="2743200" cy="1259750"/>
                </a:xfrm>
                <a:custGeom>
                  <a:avLst/>
                  <a:gdLst>
                    <a:gd name="connsiteX0" fmla="*/ 2743200 w 2743200"/>
                    <a:gd name="connsiteY0" fmla="*/ 1259750 h 1259750"/>
                    <a:gd name="connsiteX1" fmla="*/ 1714500 w 2743200"/>
                    <a:gd name="connsiteY1" fmla="*/ 419916 h 1259750"/>
                    <a:gd name="connsiteX2" fmla="*/ 2057400 w 2743200"/>
                    <a:gd name="connsiteY2" fmla="*/ 419916 h 1259750"/>
                    <a:gd name="connsiteX3" fmla="*/ 1371600 w 2743200"/>
                    <a:gd name="connsiteY3" fmla="*/ 0 h 1259750"/>
                    <a:gd name="connsiteX4" fmla="*/ 685800 w 2743200"/>
                    <a:gd name="connsiteY4" fmla="*/ 419916 h 1259750"/>
                    <a:gd name="connsiteX5" fmla="*/ 1028700 w 2743200"/>
                    <a:gd name="connsiteY5" fmla="*/ 419916 h 1259750"/>
                    <a:gd name="connsiteX6" fmla="*/ 0 w 2743200"/>
                    <a:gd name="connsiteY6" fmla="*/ 1259750 h 1259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43200" h="1259750" fill="none" extrusionOk="0">
                      <a:moveTo>
                        <a:pt x="2743200" y="1259750"/>
                      </a:moveTo>
                      <a:cubicBezTo>
                        <a:pt x="1800225" y="997302"/>
                        <a:pt x="1714501" y="419916"/>
                        <a:pt x="1714500" y="419916"/>
                      </a:cubicBezTo>
                      <a:cubicBezTo>
                        <a:pt x="1787378" y="412313"/>
                        <a:pt x="1913901" y="403078"/>
                        <a:pt x="2057400" y="419916"/>
                      </a:cubicBezTo>
                      <a:cubicBezTo>
                        <a:pt x="1879857" y="291597"/>
                        <a:pt x="1425626" y="70331"/>
                        <a:pt x="1371600" y="0"/>
                      </a:cubicBezTo>
                      <a:cubicBezTo>
                        <a:pt x="1194815" y="115832"/>
                        <a:pt x="1031175" y="273960"/>
                        <a:pt x="685800" y="419916"/>
                      </a:cubicBezTo>
                      <a:cubicBezTo>
                        <a:pt x="835695" y="436756"/>
                        <a:pt x="943244" y="423416"/>
                        <a:pt x="1028700" y="419916"/>
                      </a:cubicBezTo>
                      <a:cubicBezTo>
                        <a:pt x="978568" y="392961"/>
                        <a:pt x="917198" y="1029534"/>
                        <a:pt x="0" y="1259750"/>
                      </a:cubicBezTo>
                    </a:path>
                    <a:path w="2743200" h="1259750" stroke="0" extrusionOk="0">
                      <a:moveTo>
                        <a:pt x="2743200" y="1259750"/>
                      </a:moveTo>
                      <a:cubicBezTo>
                        <a:pt x="1800225" y="997302"/>
                        <a:pt x="1714501" y="419916"/>
                        <a:pt x="1714500" y="419916"/>
                      </a:cubicBezTo>
                      <a:cubicBezTo>
                        <a:pt x="1803878" y="420083"/>
                        <a:pt x="2004921" y="426490"/>
                        <a:pt x="2057400" y="419916"/>
                      </a:cubicBezTo>
                      <a:cubicBezTo>
                        <a:pt x="1879027" y="231261"/>
                        <a:pt x="1652382" y="127750"/>
                        <a:pt x="1371600" y="0"/>
                      </a:cubicBezTo>
                      <a:cubicBezTo>
                        <a:pt x="1278331" y="125259"/>
                        <a:pt x="977281" y="315297"/>
                        <a:pt x="685800" y="419916"/>
                      </a:cubicBezTo>
                      <a:cubicBezTo>
                        <a:pt x="812396" y="419426"/>
                        <a:pt x="961927" y="430370"/>
                        <a:pt x="1028700" y="419916"/>
                      </a:cubicBezTo>
                      <a:cubicBezTo>
                        <a:pt x="1014732" y="396652"/>
                        <a:pt x="886881" y="1024822"/>
                        <a:pt x="0" y="1259750"/>
                      </a:cubicBezTo>
                    </a:path>
                  </a:pathLst>
                </a:custGeom>
                <a:solidFill>
                  <a:schemeClr val="bg1"/>
                </a:solidFill>
                <a:ln w="31750" cap="flat">
                  <a:solidFill>
                    <a:schemeClr val="tx1"/>
                  </a:solidFill>
                  <a:prstDash val="solid"/>
                  <a:miter/>
                  <a:extLst>
                    <a:ext uri="{C807C97D-BFC1-408E-A445-0C87EB9F89A2}">
                      <ask:lineSketchStyleProps xmlns:ask="http://schemas.microsoft.com/office/drawing/2018/sketchyshapes" sd="1363887920">
                        <a:custGeom>
                          <a:avLst/>
                          <a:gdLst>
                            <a:gd name="connsiteX0" fmla="*/ 2743200 w 2743200"/>
                            <a:gd name="connsiteY0" fmla="*/ 2057400 h 2057400"/>
                            <a:gd name="connsiteX1" fmla="*/ 1714500 w 2743200"/>
                            <a:gd name="connsiteY1" fmla="*/ 685800 h 2057400"/>
                            <a:gd name="connsiteX2" fmla="*/ 2057400 w 2743200"/>
                            <a:gd name="connsiteY2" fmla="*/ 685800 h 2057400"/>
                            <a:gd name="connsiteX3" fmla="*/ 1371600 w 2743200"/>
                            <a:gd name="connsiteY3" fmla="*/ 0 h 2057400"/>
                            <a:gd name="connsiteX4" fmla="*/ 685800 w 2743200"/>
                            <a:gd name="connsiteY4" fmla="*/ 685800 h 2057400"/>
                            <a:gd name="connsiteX5" fmla="*/ 1028700 w 2743200"/>
                            <a:gd name="connsiteY5" fmla="*/ 685800 h 2057400"/>
                            <a:gd name="connsiteX6" fmla="*/ 0 w 2743200"/>
                            <a:gd name="connsiteY6" fmla="*/ 2057400 h 20574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</a:cxnLst>
                          <a:rect l="l" t="t" r="r" b="b"/>
                          <a:pathLst>
                            <a:path w="2743200" h="2057400">
                              <a:moveTo>
                                <a:pt x="2743200" y="2057400"/>
                              </a:moveTo>
                              <a:cubicBezTo>
                                <a:pt x="1800225" y="1628775"/>
                                <a:pt x="1714500" y="685800"/>
                                <a:pt x="1714500" y="685800"/>
                              </a:cubicBezTo>
                              <a:lnTo>
                                <a:pt x="2057400" y="685800"/>
                              </a:lnTo>
                              <a:lnTo>
                                <a:pt x="1371600" y="0"/>
                              </a:lnTo>
                              <a:lnTo>
                                <a:pt x="685800" y="685800"/>
                              </a:lnTo>
                              <a:lnTo>
                                <a:pt x="1028700" y="685800"/>
                              </a:lnTo>
                              <a:cubicBezTo>
                                <a:pt x="1028700" y="685800"/>
                                <a:pt x="942975" y="1628775"/>
                                <a:pt x="0" y="205740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9EEF2C2-1C5F-9F3F-706C-63C697054352}"/>
                    </a:ext>
                  </a:extLst>
                </p:cNvPr>
                <p:cNvSpPr txBox="1"/>
                <p:nvPr/>
              </p:nvSpPr>
              <p:spPr>
                <a:xfrm>
                  <a:off x="11989730" y="7648237"/>
                  <a:ext cx="5041614" cy="70788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4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Cohesiveness of </a:t>
                  </a:r>
                  <a:endParaRPr lang="en-GB" altLang="ko-KR" sz="4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pic>
              <p:nvPicPr>
                <p:cNvPr id="32" name="그래픽 56" descr="사용자 단색으로 채워진">
                  <a:extLst>
                    <a:ext uri="{FF2B5EF4-FFF2-40B4-BE49-F238E27FC236}">
                      <a16:creationId xmlns:a16="http://schemas.microsoft.com/office/drawing/2014/main" id="{9A5DF1D8-C2D4-7DD3-95A0-A148A781A4FC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324096" y="7401129"/>
                  <a:ext cx="1202103" cy="1202102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3475022-3133-3BAB-2564-822C96A67604}"/>
                  </a:ext>
                </a:extLst>
              </p:cNvPr>
              <p:cNvSpPr txBox="1"/>
              <p:nvPr/>
            </p:nvSpPr>
            <p:spPr>
              <a:xfrm>
                <a:off x="10394615" y="597090"/>
                <a:ext cx="9650218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Case 2</a:t>
                </a:r>
                <a:r>
                  <a:rPr lang="en-US" altLang="ko-KR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non-trivial local relations-</a:t>
                </a:r>
              </a:p>
              <a:p>
                <a:pPr algn="ctr"/>
                <a:r>
                  <a:rPr lang="en-US" altLang="ko-KR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hips form a user group</a:t>
                </a:r>
                <a:endParaRPr lang="en-GB" altLang="ko-KR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pic>
          <p:nvPicPr>
            <p:cNvPr id="158" name="그래픽 56" descr="사용자 단색으로 채워진">
              <a:extLst>
                <a:ext uri="{FF2B5EF4-FFF2-40B4-BE49-F238E27FC236}">
                  <a16:creationId xmlns:a16="http://schemas.microsoft.com/office/drawing/2014/main" id="{CF62155A-53FB-E287-09B9-0184F794BE99}"/>
                </a:ext>
              </a:extLst>
            </p:cNvPr>
            <p:cNvPicPr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14377040" y="3439220"/>
              <a:ext cx="1202103" cy="12021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581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3F4D449-EF80-329E-A43E-D66C928C8FD0}"/>
                  </a:ext>
                </a:extLst>
              </p:cNvPr>
              <p:cNvSpPr txBox="1"/>
              <p:nvPr/>
            </p:nvSpPr>
            <p:spPr>
              <a:xfrm>
                <a:off x="5034006" y="2047914"/>
                <a:ext cx="6045842" cy="1009572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⋯∪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</m:oMath>
                  </m:oMathPara>
                </a14:m>
                <a:endPara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∪⋯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1, 2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∪⋯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∪⋯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−2, 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GB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33F4D449-EF80-329E-A43E-D66C928C8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06" y="2047914"/>
                <a:ext cx="6045842" cy="1009572"/>
              </a:xfrm>
              <a:prstGeom prst="rect">
                <a:avLst/>
              </a:prstGeom>
              <a:blipFill>
                <a:blip r:embed="rId2"/>
                <a:stretch>
                  <a:fillRect l="-1468"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0050566-3C4D-ADCD-35C5-E4D41E228FE2}"/>
              </a:ext>
            </a:extLst>
          </p:cNvPr>
          <p:cNvSpPr/>
          <p:nvPr/>
        </p:nvSpPr>
        <p:spPr>
          <a:xfrm>
            <a:off x="-1338061" y="1505743"/>
            <a:ext cx="736600" cy="7366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71921-D022-AC4E-24E5-41FE79E46A2A}"/>
                  </a:ext>
                </a:extLst>
              </p:cNvPr>
              <p:cNvSpPr txBox="1"/>
              <p:nvPr/>
            </p:nvSpPr>
            <p:spPr>
              <a:xfrm>
                <a:off x="-1995021" y="2303601"/>
                <a:ext cx="2195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𝑘𝑐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71921-D022-AC4E-24E5-41FE79E4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995021" y="2303601"/>
                <a:ext cx="2195184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2A932C-BE5D-B32D-2499-9EAB14C6D509}"/>
                  </a:ext>
                </a:extLst>
              </p:cNvPr>
              <p:cNvSpPr txBox="1"/>
              <p:nvPr/>
            </p:nvSpPr>
            <p:spPr>
              <a:xfrm>
                <a:off x="265411" y="-2100"/>
                <a:ext cx="5369894" cy="741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𝑓𝑙𝑒𝑥𝑖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(|</m:t>
                              </m:r>
                              <m:sSub>
                                <m:sSub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|</m:t>
                              </m:r>
                            </m:e>
                          </m:func>
                        </m:den>
                      </m:f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2A932C-BE5D-B32D-2499-9EAB14C6D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11" y="-2100"/>
                <a:ext cx="5369894" cy="741998"/>
              </a:xfrm>
              <a:prstGeom prst="rect">
                <a:avLst/>
              </a:prstGeom>
              <a:blipFill>
                <a:blip r:embed="rId4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16ADC20-4888-422A-367B-3843186235AA}"/>
              </a:ext>
            </a:extLst>
          </p:cNvPr>
          <p:cNvSpPr/>
          <p:nvPr/>
        </p:nvSpPr>
        <p:spPr>
          <a:xfrm>
            <a:off x="66613" y="1668813"/>
            <a:ext cx="630766" cy="444500"/>
          </a:xfrm>
          <a:prstGeom prst="rightArrow">
            <a:avLst/>
          </a:prstGeom>
          <a:solidFill>
            <a:schemeClr val="accent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AE5770-724B-9D33-7D16-08380064AEE9}"/>
                  </a:ext>
                </a:extLst>
              </p:cNvPr>
              <p:cNvSpPr txBox="1"/>
              <p:nvPr/>
            </p:nvSpPr>
            <p:spPr>
              <a:xfrm>
                <a:off x="5317577" y="1572256"/>
                <a:ext cx="4566136" cy="52322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∪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0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⋯∪</m:t>
                      </m:r>
                      <m:sSub>
                        <m:sSubPr>
                          <m:ctrlP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altLang="ko-KR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AE5770-724B-9D33-7D16-08380064A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577" y="1572256"/>
                <a:ext cx="4566136" cy="523220"/>
              </a:xfrm>
              <a:prstGeom prst="rect">
                <a:avLst/>
              </a:prstGeom>
              <a:blipFill>
                <a:blip r:embed="rId5"/>
                <a:stretch>
                  <a:fillRect l="-19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33DC1-B40E-85BD-BC06-9DCC1156F8A3}"/>
                  </a:ext>
                </a:extLst>
              </p:cNvPr>
              <p:cNvSpPr txBox="1"/>
              <p:nvPr/>
            </p:nvSpPr>
            <p:spPr>
              <a:xfrm>
                <a:off x="-1275082" y="1632948"/>
                <a:ext cx="7050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</m:oMath>
                  </m:oMathPara>
                </a14:m>
                <a:endParaRPr lang="en-GB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333DC1-B40E-85BD-BC06-9DCC1156F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75082" y="1632948"/>
                <a:ext cx="70504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BDF51F5-8841-A472-015A-D2E59C64E92C}"/>
              </a:ext>
            </a:extLst>
          </p:cNvPr>
          <p:cNvGrpSpPr/>
          <p:nvPr/>
        </p:nvGrpSpPr>
        <p:grpSpPr>
          <a:xfrm>
            <a:off x="5273615" y="-220823"/>
            <a:ext cx="4200327" cy="1563972"/>
            <a:chOff x="779623" y="4507846"/>
            <a:chExt cx="4316571" cy="1607256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4F7EFE10-EF89-B378-9404-E89E10FC7A0E}"/>
                </a:ext>
              </a:extLst>
            </p:cNvPr>
            <p:cNvSpPr/>
            <p:nvPr/>
          </p:nvSpPr>
          <p:spPr>
            <a:xfrm>
              <a:off x="779623" y="4507846"/>
              <a:ext cx="4293935" cy="1607256"/>
            </a:xfrm>
            <a:prstGeom prst="roundRect">
              <a:avLst>
                <a:gd name="adj" fmla="val 23091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D68CF7C-F988-2D69-3594-C292BFA92974}"/>
                </a:ext>
              </a:extLst>
            </p:cNvPr>
            <p:cNvSpPr/>
            <p:nvPr/>
          </p:nvSpPr>
          <p:spPr>
            <a:xfrm>
              <a:off x="974576" y="4581625"/>
              <a:ext cx="581194" cy="380310"/>
            </a:xfrm>
            <a:prstGeom prst="ellipse">
              <a:avLst/>
            </a:prstGeom>
            <a:noFill/>
            <a:ln w="38100" cmpd="dbl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725C4F-E537-C669-0E97-C3371325F4E6}"/>
                </a:ext>
              </a:extLst>
            </p:cNvPr>
            <p:cNvSpPr txBox="1"/>
            <p:nvPr/>
          </p:nvSpPr>
          <p:spPr>
            <a:xfrm>
              <a:off x="1206500" y="4581625"/>
              <a:ext cx="3354708" cy="411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Clique graph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2A39BB-020A-649C-75A5-927AFA5F0965}"/>
                </a:ext>
              </a:extLst>
            </p:cNvPr>
            <p:cNvSpPr txBox="1"/>
            <p:nvPr/>
          </p:nvSpPr>
          <p:spPr>
            <a:xfrm>
              <a:off x="1741486" y="5009104"/>
              <a:ext cx="3354708" cy="411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Self-removed Bipartite edges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853FC3B-57F2-D8AC-2921-9C59B7BB5FE2}"/>
                </a:ext>
              </a:extLst>
            </p:cNvPr>
            <p:cNvCxnSpPr/>
            <p:nvPr/>
          </p:nvCxnSpPr>
          <p:spPr>
            <a:xfrm>
              <a:off x="1010380" y="5221071"/>
              <a:ext cx="497521" cy="0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E2B9826-98FC-E38C-0F26-5FB1EB652A9F}"/>
              </a:ext>
            </a:extLst>
          </p:cNvPr>
          <p:cNvGrpSpPr/>
          <p:nvPr/>
        </p:nvGrpSpPr>
        <p:grpSpPr>
          <a:xfrm>
            <a:off x="1003026" y="787559"/>
            <a:ext cx="4030980" cy="2308860"/>
            <a:chOff x="1092719" y="823278"/>
            <a:chExt cx="4030980" cy="2308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CD93732-3AD7-C56B-EBDF-C89BA190F55F}"/>
                    </a:ext>
                  </a:extLst>
                </p:cNvPr>
                <p:cNvSpPr/>
                <p:nvPr/>
              </p:nvSpPr>
              <p:spPr>
                <a:xfrm>
                  <a:off x="1213423" y="1767725"/>
                  <a:ext cx="643466" cy="64346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prstDash val="lgDash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GB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CD93732-3AD7-C56B-EBDF-C89BA190F5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3423" y="1767725"/>
                  <a:ext cx="643466" cy="6434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solidFill>
                    <a:schemeClr val="tx1"/>
                  </a:solidFill>
                  <a:prstDash val="lgDashDot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ED6E7CF-0DDB-9CA4-4113-ED561753D566}"/>
                    </a:ext>
                  </a:extLst>
                </p:cNvPr>
                <p:cNvSpPr/>
                <p:nvPr/>
              </p:nvSpPr>
              <p:spPr>
                <a:xfrm>
                  <a:off x="2124840" y="1222842"/>
                  <a:ext cx="418782" cy="418782"/>
                </a:xfrm>
                <a:prstGeom prst="ellipse">
                  <a:avLst/>
                </a:prstGeom>
                <a:noFill/>
                <a:ln w="38100" cmpd="dbl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EED6E7CF-0DDB-9CA4-4113-ED561753D5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4840" y="1222842"/>
                  <a:ext cx="418782" cy="41878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38100" cmpd="dbl"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BB1BC76-1F12-669A-ED53-A00BFFF75325}"/>
                    </a:ext>
                  </a:extLst>
                </p:cNvPr>
                <p:cNvSpPr/>
                <p:nvPr/>
              </p:nvSpPr>
              <p:spPr>
                <a:xfrm>
                  <a:off x="3233623" y="987062"/>
                  <a:ext cx="418782" cy="418782"/>
                </a:xfrm>
                <a:prstGeom prst="ellipse">
                  <a:avLst/>
                </a:prstGeom>
                <a:noFill/>
                <a:ln w="38100" cmpd="dbl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DBB1BC76-1F12-669A-ED53-A00BFFF75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623" y="987062"/>
                  <a:ext cx="418782" cy="418782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 cmpd="dbl"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4AA5BA-01D9-F8B4-176F-0E8D14D6D47E}"/>
                    </a:ext>
                  </a:extLst>
                </p:cNvPr>
                <p:cNvSpPr txBox="1"/>
                <p:nvPr/>
              </p:nvSpPr>
              <p:spPr>
                <a:xfrm>
                  <a:off x="4052766" y="987570"/>
                  <a:ext cx="70504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altLang="ko-KR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24AA5BA-01D9-F8B4-176F-0E8D14D6D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766" y="987570"/>
                  <a:ext cx="705048" cy="64633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7E9C73F-A407-BBDA-26AE-6D691406EF57}"/>
                    </a:ext>
                  </a:extLst>
                </p:cNvPr>
                <p:cNvSpPr/>
                <p:nvPr/>
              </p:nvSpPr>
              <p:spPr>
                <a:xfrm>
                  <a:off x="2114117" y="2477895"/>
                  <a:ext cx="418782" cy="418782"/>
                </a:xfrm>
                <a:prstGeom prst="ellipse">
                  <a:avLst/>
                </a:prstGeom>
                <a:noFill/>
                <a:ln w="38100" cmpd="dbl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altLang="ko-KR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GB" altLang="ko-K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57E9C73F-A407-BBDA-26AE-6D691406EF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4117" y="2477895"/>
                  <a:ext cx="418782" cy="418782"/>
                </a:xfrm>
                <a:prstGeom prst="ellipse">
                  <a:avLst/>
                </a:prstGeom>
                <a:blipFill>
                  <a:blip r:embed="rId11"/>
                  <a:stretch>
                    <a:fillRect l="-5405"/>
                  </a:stretch>
                </a:blipFill>
                <a:ln w="38100" cmpd="dbl">
                  <a:solidFill>
                    <a:schemeClr val="tx1"/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908F933-173B-9514-5F49-B9376A901502}"/>
                    </a:ext>
                  </a:extLst>
                </p:cNvPr>
                <p:cNvSpPr txBox="1"/>
                <p:nvPr/>
              </p:nvSpPr>
              <p:spPr>
                <a:xfrm>
                  <a:off x="3233623" y="2406756"/>
                  <a:ext cx="70504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altLang="ko-KR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B908F933-173B-9514-5F49-B9376A9015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3623" y="2406756"/>
                  <a:ext cx="705048" cy="64633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92AFE9-A040-37B3-202D-0284C9299541}"/>
                </a:ext>
              </a:extLst>
            </p:cNvPr>
            <p:cNvCxnSpPr>
              <a:cxnSpLocks/>
              <a:stCxn id="6" idx="6"/>
              <a:endCxn id="10" idx="4"/>
            </p:cNvCxnSpPr>
            <p:nvPr/>
          </p:nvCxnSpPr>
          <p:spPr>
            <a:xfrm flipV="1">
              <a:off x="1856889" y="1641624"/>
              <a:ext cx="477342" cy="44783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322995AC-9E83-77FD-AE0B-5AFF9FD09A24}"/>
                </a:ext>
              </a:extLst>
            </p:cNvPr>
            <p:cNvCxnSpPr>
              <a:cxnSpLocks/>
              <a:stCxn id="6" idx="6"/>
              <a:endCxn id="17" idx="0"/>
            </p:cNvCxnSpPr>
            <p:nvPr/>
          </p:nvCxnSpPr>
          <p:spPr>
            <a:xfrm>
              <a:off x="1856889" y="2089458"/>
              <a:ext cx="466619" cy="388437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052FE50-76AF-A907-95B0-1D0E2E321B11}"/>
                </a:ext>
              </a:extLst>
            </p:cNvPr>
            <p:cNvCxnSpPr>
              <a:cxnSpLocks/>
              <a:stCxn id="10" idx="4"/>
              <a:endCxn id="14" idx="4"/>
            </p:cNvCxnSpPr>
            <p:nvPr/>
          </p:nvCxnSpPr>
          <p:spPr>
            <a:xfrm flipV="1">
              <a:off x="2334231" y="1405844"/>
              <a:ext cx="1108783" cy="235780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5D4C245-79E6-FA2E-4EF0-2A0416E312AA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1856889" y="1397412"/>
              <a:ext cx="2081782" cy="692046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F40E0DD-CD23-78FF-E830-3D663706DB64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1856889" y="1593170"/>
              <a:ext cx="2164450" cy="49628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35395A6-C0CE-E6BA-2DE9-4314D3841386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 flipV="1">
              <a:off x="1856889" y="1861958"/>
              <a:ext cx="2164450" cy="227500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BB6079D-DAD0-B625-F6CB-C858FAF65C0F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856889" y="2089458"/>
              <a:ext cx="2081782" cy="12256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07D15E9-A770-CA0A-D5EF-D1FBBE17574D}"/>
                </a:ext>
              </a:extLst>
            </p:cNvPr>
            <p:cNvCxnSpPr>
              <a:cxnSpLocks/>
              <a:stCxn id="6" idx="6"/>
            </p:cNvCxnSpPr>
            <p:nvPr/>
          </p:nvCxnSpPr>
          <p:spPr>
            <a:xfrm>
              <a:off x="1856889" y="2089458"/>
              <a:ext cx="1864730" cy="449766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BE5A727-1910-64FB-DD66-69EF5C9C821B}"/>
                </a:ext>
              </a:extLst>
            </p:cNvPr>
            <p:cNvCxnSpPr>
              <a:cxnSpLocks/>
              <a:stCxn id="6" idx="6"/>
              <a:endCxn id="29" idx="1"/>
            </p:cNvCxnSpPr>
            <p:nvPr/>
          </p:nvCxnSpPr>
          <p:spPr>
            <a:xfrm>
              <a:off x="1856889" y="2089458"/>
              <a:ext cx="1376734" cy="64046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74C6B69-CA49-C6A0-407A-D25A8A17E0ED}"/>
                </a:ext>
              </a:extLst>
            </p:cNvPr>
            <p:cNvCxnSpPr>
              <a:cxnSpLocks/>
              <a:stCxn id="10" idx="4"/>
              <a:endCxn id="17" idx="0"/>
            </p:cNvCxnSpPr>
            <p:nvPr/>
          </p:nvCxnSpPr>
          <p:spPr>
            <a:xfrm flipH="1">
              <a:off x="2323508" y="1641624"/>
              <a:ext cx="10723" cy="836271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5A4BB44B-7D5A-0A34-D015-6F6BBA92CEFF}"/>
                </a:ext>
              </a:extLst>
            </p:cNvPr>
            <p:cNvCxnSpPr>
              <a:cxnSpLocks/>
              <a:stCxn id="10" idx="4"/>
              <a:endCxn id="29" idx="1"/>
            </p:cNvCxnSpPr>
            <p:nvPr/>
          </p:nvCxnSpPr>
          <p:spPr>
            <a:xfrm>
              <a:off x="2334231" y="1641624"/>
              <a:ext cx="899392" cy="108829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0DABEA9-883D-CDCD-9ECC-2EDA86F60778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2334231" y="1641624"/>
              <a:ext cx="1396608" cy="888101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14A1824-40C6-2D85-82C4-B193401FB701}"/>
                </a:ext>
              </a:extLst>
            </p:cNvPr>
            <p:cNvCxnSpPr>
              <a:cxnSpLocks/>
            </p:cNvCxnSpPr>
            <p:nvPr/>
          </p:nvCxnSpPr>
          <p:spPr>
            <a:xfrm>
              <a:off x="2334231" y="1641624"/>
              <a:ext cx="1600116" cy="57039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EA24B43D-7835-1767-C0FD-16741A89C00D}"/>
                </a:ext>
              </a:extLst>
            </p:cNvPr>
            <p:cNvCxnSpPr>
              <a:cxnSpLocks/>
            </p:cNvCxnSpPr>
            <p:nvPr/>
          </p:nvCxnSpPr>
          <p:spPr>
            <a:xfrm>
              <a:off x="2334231" y="1641624"/>
              <a:ext cx="1694349" cy="22033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4D17A74-3976-C136-2D13-7A755E78D5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34231" y="1606803"/>
              <a:ext cx="1694349" cy="34821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7B12007-AEF4-AEBC-84E3-DCB9AEC46598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V="1">
              <a:off x="2334231" y="1397412"/>
              <a:ext cx="1600116" cy="244212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C87D3F0-903D-8256-C701-75A109914528}"/>
                </a:ext>
              </a:extLst>
            </p:cNvPr>
            <p:cNvCxnSpPr>
              <a:cxnSpLocks/>
              <a:stCxn id="6" idx="6"/>
              <a:endCxn id="14" idx="4"/>
            </p:cNvCxnSpPr>
            <p:nvPr/>
          </p:nvCxnSpPr>
          <p:spPr>
            <a:xfrm flipV="1">
              <a:off x="1856889" y="1405844"/>
              <a:ext cx="1586125" cy="68361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A4B667E-CF9D-FE28-DED5-C1767C17D5A1}"/>
                </a:ext>
              </a:extLst>
            </p:cNvPr>
            <p:cNvCxnSpPr>
              <a:cxnSpLocks/>
              <a:stCxn id="17" idx="6"/>
              <a:endCxn id="14" idx="4"/>
            </p:cNvCxnSpPr>
            <p:nvPr/>
          </p:nvCxnSpPr>
          <p:spPr>
            <a:xfrm flipV="1">
              <a:off x="2532899" y="1405844"/>
              <a:ext cx="910115" cy="1281442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8DE6937-91CC-4866-5BC7-4CD3FA636096}"/>
                </a:ext>
              </a:extLst>
            </p:cNvPr>
            <p:cNvCxnSpPr>
              <a:cxnSpLocks/>
              <a:stCxn id="29" idx="1"/>
              <a:endCxn id="14" idx="4"/>
            </p:cNvCxnSpPr>
            <p:nvPr/>
          </p:nvCxnSpPr>
          <p:spPr>
            <a:xfrm flipV="1">
              <a:off x="3233623" y="1405844"/>
              <a:ext cx="209391" cy="132407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A3400B6-DA44-0DCC-1B8C-0AE0BD836D77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H="1" flipV="1">
              <a:off x="3443014" y="1405844"/>
              <a:ext cx="265869" cy="110656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97308CE-6180-D377-AB1A-62E18E9C7FD5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H="1" flipV="1">
              <a:off x="3443014" y="1405844"/>
              <a:ext cx="477617" cy="80617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65B0313-C3E6-07E7-F61A-4682941CFA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3014" y="1405844"/>
              <a:ext cx="556149" cy="45611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E77B196-6A7D-5333-8D91-22B52B4C498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3014" y="1405844"/>
              <a:ext cx="562583" cy="194734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D51CE294-124F-9375-9F1B-36293B6E6C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3014" y="1405844"/>
              <a:ext cx="491333" cy="0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11BE1A2-B810-3D4C-350D-CF03E8D929E2}"/>
                    </a:ext>
                  </a:extLst>
                </p:cNvPr>
                <p:cNvSpPr txBox="1"/>
                <p:nvPr/>
              </p:nvSpPr>
              <p:spPr>
                <a:xfrm>
                  <a:off x="4052766" y="1703850"/>
                  <a:ext cx="705048" cy="6463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3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altLang="ko-KR" sz="36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A11BE1A2-B810-3D4C-350D-CF03E8D929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2766" y="1703850"/>
                  <a:ext cx="705048" cy="64633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46A1282-849A-6D61-0414-170E856DD60C}"/>
                </a:ext>
              </a:extLst>
            </p:cNvPr>
            <p:cNvCxnSpPr>
              <a:cxnSpLocks/>
              <a:stCxn id="17" idx="6"/>
              <a:endCxn id="29" idx="1"/>
            </p:cNvCxnSpPr>
            <p:nvPr/>
          </p:nvCxnSpPr>
          <p:spPr>
            <a:xfrm>
              <a:off x="2532899" y="2687286"/>
              <a:ext cx="700724" cy="42636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6AE0182-3AC0-622F-893A-F7BC2317D09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2532899" y="2523440"/>
              <a:ext cx="1155781" cy="163846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5375828-2D64-7346-8FCD-83464608B9D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2532899" y="2224897"/>
              <a:ext cx="1396608" cy="462389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5C1E28-7195-FBEE-EA6D-24ECAA17A3B1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2532899" y="1872500"/>
              <a:ext cx="1488440" cy="814786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21BAA7E2-C116-CF87-C604-5203D3696BED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2532899" y="1580295"/>
              <a:ext cx="1459375" cy="1106991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2B8532B-C29E-C785-BD83-DFCE4E5D119C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 flipV="1">
              <a:off x="2532899" y="1363208"/>
              <a:ext cx="1387388" cy="1324078"/>
            </a:xfrm>
            <a:prstGeom prst="line">
              <a:avLst/>
            </a:prstGeom>
            <a:ln w="47625" cmpd="dbl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E9941AAE-4B39-9978-8276-7455D4FA9510}"/>
                </a:ext>
              </a:extLst>
            </p:cNvPr>
            <p:cNvSpPr/>
            <p:nvPr/>
          </p:nvSpPr>
          <p:spPr>
            <a:xfrm>
              <a:off x="1092719" y="823278"/>
              <a:ext cx="4030980" cy="2308860"/>
            </a:xfrm>
            <a:prstGeom prst="round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CFA18B3-AE16-26DB-8A26-1F0096125C61}"/>
                    </a:ext>
                  </a:extLst>
                </p:cNvPr>
                <p:cNvSpPr txBox="1"/>
                <p:nvPr/>
              </p:nvSpPr>
              <p:spPr>
                <a:xfrm>
                  <a:off x="1151841" y="847944"/>
                  <a:ext cx="705048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US" altLang="ko-K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GB" altLang="ko-KR" sz="24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FCFA18B3-AE16-26DB-8A26-1F0096125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41" y="847944"/>
                  <a:ext cx="705048" cy="46166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C103C8-3F8D-0CDB-2AF6-A9C4D476E355}"/>
                  </a:ext>
                </a:extLst>
              </p:cNvPr>
              <p:cNvSpPr txBox="1"/>
              <p:nvPr/>
            </p:nvSpPr>
            <p:spPr>
              <a:xfrm>
                <a:off x="5400703" y="585639"/>
                <a:ext cx="30353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2000" dirty="0"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</m:oMath>
                </a14:m>
                <a:endParaRPr lang="en-US" altLang="ko-KR" sz="20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2000" dirty="0"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ko-KR" sz="2000" i="1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2000" dirty="0">
                    <a:latin typeface="Cambria Math" panose="02040503050406030204" pitchFamily="18" charset="0"/>
                    <a:cs typeface="Times New Roman" panose="02020603050405020304" pitchFamily="18" charset="0"/>
                  </a:rPr>
                  <a:t>is clique graph</a:t>
                </a:r>
              </a:p>
            </p:txBody>
          </p:sp>
        </mc:Choice>
        <mc:Fallback xmlns=""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58C103C8-3F8D-0CDB-2AF6-A9C4D476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703" y="585639"/>
                <a:ext cx="3035300" cy="707886"/>
              </a:xfrm>
              <a:prstGeom prst="rect">
                <a:avLst/>
              </a:prstGeom>
              <a:blipFill>
                <a:blip r:embed="rId15"/>
                <a:stretch>
                  <a:fillRect l="-2083" t="-3571" r="-1667" b="-16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413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71921-D022-AC4E-24E5-41FE79E46A2A}"/>
                  </a:ext>
                </a:extLst>
              </p:cNvPr>
              <p:cNvSpPr txBox="1"/>
              <p:nvPr/>
            </p:nvSpPr>
            <p:spPr>
              <a:xfrm>
                <a:off x="21464" y="2556468"/>
                <a:ext cx="2195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𝑘𝑐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71921-D022-AC4E-24E5-41FE79E4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" y="2556468"/>
                <a:ext cx="2195184" cy="400110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2A932C-BE5D-B32D-2499-9EAB14C6D509}"/>
                  </a:ext>
                </a:extLst>
              </p:cNvPr>
              <p:cNvSpPr txBox="1"/>
              <p:nvPr/>
            </p:nvSpPr>
            <p:spPr>
              <a:xfrm>
                <a:off x="3568926" y="-32026"/>
                <a:ext cx="3922766" cy="77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ko-KR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2A932C-BE5D-B32D-2499-9EAB14C6D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26" y="-32026"/>
                <a:ext cx="3922766" cy="77123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16ADC20-4888-422A-367B-3843186235AA}"/>
              </a:ext>
            </a:extLst>
          </p:cNvPr>
          <p:cNvSpPr/>
          <p:nvPr/>
        </p:nvSpPr>
        <p:spPr>
          <a:xfrm>
            <a:off x="1911833" y="1748668"/>
            <a:ext cx="1487382" cy="444500"/>
          </a:xfrm>
          <a:prstGeom prst="rightArrow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E01215-887D-AC8B-5271-770C594FE92F}"/>
              </a:ext>
            </a:extLst>
          </p:cNvPr>
          <p:cNvGrpSpPr/>
          <p:nvPr/>
        </p:nvGrpSpPr>
        <p:grpSpPr>
          <a:xfrm>
            <a:off x="348964" y="1155536"/>
            <a:ext cx="1357751" cy="1357751"/>
            <a:chOff x="1063307" y="1621317"/>
            <a:chExt cx="736600" cy="736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050566-3C4D-ADCD-35C5-E4D41E228FE2}"/>
                </a:ext>
              </a:extLst>
            </p:cNvPr>
            <p:cNvSpPr/>
            <p:nvPr/>
          </p:nvSpPr>
          <p:spPr>
            <a:xfrm>
              <a:off x="1063307" y="1621317"/>
              <a:ext cx="736600" cy="7366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333DC1-B40E-85BD-BC06-9DCC1156F8A3}"/>
                    </a:ext>
                  </a:extLst>
                </p:cNvPr>
                <p:cNvSpPr txBox="1"/>
                <p:nvPr/>
              </p:nvSpPr>
              <p:spPr>
                <a:xfrm>
                  <a:off x="1094158" y="1858841"/>
                  <a:ext cx="705048" cy="2838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333DC1-B40E-85BD-BC06-9DCC1156F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58" y="1858841"/>
                  <a:ext cx="705048" cy="2838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D6E7CF-0DDB-9CA4-4113-ED561753D566}"/>
                  </a:ext>
                </a:extLst>
              </p:cNvPr>
              <p:cNvSpPr/>
              <p:nvPr/>
            </p:nvSpPr>
            <p:spPr>
              <a:xfrm>
                <a:off x="8619198" y="1010483"/>
                <a:ext cx="437260" cy="43726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D6E7CF-0DDB-9CA4-4113-ED561753D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198" y="1010483"/>
                <a:ext cx="437260" cy="4372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B1BC76-1F12-669A-ED53-A00BFFF75325}"/>
                  </a:ext>
                </a:extLst>
              </p:cNvPr>
              <p:cNvSpPr/>
              <p:nvPr/>
            </p:nvSpPr>
            <p:spPr>
              <a:xfrm>
                <a:off x="9960056" y="826882"/>
                <a:ext cx="437260" cy="43726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B1BC76-1F12-669A-ED53-A00BFFF75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56" y="826882"/>
                <a:ext cx="437260" cy="4372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4AA5BA-01D9-F8B4-176F-0E8D14D6D47E}"/>
                  </a:ext>
                </a:extLst>
              </p:cNvPr>
              <p:cNvSpPr txBox="1"/>
              <p:nvPr/>
            </p:nvSpPr>
            <p:spPr>
              <a:xfrm>
                <a:off x="10755334" y="902171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4AA5BA-01D9-F8B4-176F-0E8D14D6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34" y="902171"/>
                <a:ext cx="705048" cy="646331"/>
              </a:xfrm>
              <a:prstGeom prst="rect">
                <a:avLst/>
              </a:prstGeom>
              <a:blipFill>
                <a:blip r:embed="rId7"/>
                <a:stretch>
                  <a:fillRect l="-35088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7E9C73F-A407-BBDA-26AE-6D691406EF57}"/>
                  </a:ext>
                </a:extLst>
              </p:cNvPr>
              <p:cNvSpPr/>
              <p:nvPr/>
            </p:nvSpPr>
            <p:spPr>
              <a:xfrm>
                <a:off x="8637383" y="2496167"/>
                <a:ext cx="437260" cy="43726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7E9C73F-A407-BBDA-26AE-6D691406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83" y="2496167"/>
                <a:ext cx="437260" cy="437260"/>
              </a:xfrm>
              <a:prstGeom prst="ellipse">
                <a:avLst/>
              </a:prstGeom>
              <a:blipFill>
                <a:blip r:embed="rId8"/>
                <a:stretch>
                  <a:fillRect l="-5128"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08F933-173B-9514-5F49-B9376A901502}"/>
                  </a:ext>
                </a:extLst>
              </p:cNvPr>
              <p:cNvSpPr txBox="1"/>
              <p:nvPr/>
            </p:nvSpPr>
            <p:spPr>
              <a:xfrm>
                <a:off x="10006421" y="2268328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08F933-173B-9514-5F49-B9376A90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21" y="2268328"/>
                <a:ext cx="705048" cy="646331"/>
              </a:xfrm>
              <a:prstGeom prst="rect">
                <a:avLst/>
              </a:prstGeom>
              <a:blipFill>
                <a:blip r:embed="rId9"/>
                <a:stretch>
                  <a:fillRect l="-49123" r="-5263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92AFE9-A040-37B3-202D-0284C9299541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559457" y="1447745"/>
            <a:ext cx="278371" cy="55631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2995AC-9E83-77FD-AE0B-5AFF9FD09A2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59457" y="2004056"/>
            <a:ext cx="296556" cy="49211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52FE50-76AF-A907-95B0-1D0E2E321B11}"/>
              </a:ext>
            </a:extLst>
          </p:cNvPr>
          <p:cNvCxnSpPr>
            <a:cxnSpLocks/>
            <a:stCxn id="10" idx="4"/>
            <a:endCxn id="14" idx="4"/>
          </p:cNvCxnSpPr>
          <p:nvPr/>
        </p:nvCxnSpPr>
        <p:spPr>
          <a:xfrm flipV="1">
            <a:off x="8837828" y="1264144"/>
            <a:ext cx="1340858" cy="18360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D4C245-79E6-FA2E-4EF0-2A0416E312AA}"/>
              </a:ext>
            </a:extLst>
          </p:cNvPr>
          <p:cNvCxnSpPr>
            <a:cxnSpLocks/>
          </p:cNvCxnSpPr>
          <p:nvPr/>
        </p:nvCxnSpPr>
        <p:spPr>
          <a:xfrm flipV="1">
            <a:off x="8559457" y="1312008"/>
            <a:ext cx="2081782" cy="69204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40E0DD-CD23-78FF-E830-3D663706DB64}"/>
              </a:ext>
            </a:extLst>
          </p:cNvPr>
          <p:cNvCxnSpPr>
            <a:cxnSpLocks/>
          </p:cNvCxnSpPr>
          <p:nvPr/>
        </p:nvCxnSpPr>
        <p:spPr>
          <a:xfrm flipV="1">
            <a:off x="8559457" y="1507766"/>
            <a:ext cx="2164450" cy="49628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5395A6-C0CE-E6BA-2DE9-4314D3841386}"/>
              </a:ext>
            </a:extLst>
          </p:cNvPr>
          <p:cNvCxnSpPr>
            <a:cxnSpLocks/>
          </p:cNvCxnSpPr>
          <p:nvPr/>
        </p:nvCxnSpPr>
        <p:spPr>
          <a:xfrm flipV="1">
            <a:off x="8559457" y="1776554"/>
            <a:ext cx="2164450" cy="22750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B6079D-DAD0-B625-F6CB-C858FAF65C0F}"/>
              </a:ext>
            </a:extLst>
          </p:cNvPr>
          <p:cNvCxnSpPr>
            <a:cxnSpLocks/>
          </p:cNvCxnSpPr>
          <p:nvPr/>
        </p:nvCxnSpPr>
        <p:spPr>
          <a:xfrm>
            <a:off x="8559457" y="2004054"/>
            <a:ext cx="2081782" cy="1225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7D15E9-A770-CA0A-D5EF-D1FBBE17574D}"/>
              </a:ext>
            </a:extLst>
          </p:cNvPr>
          <p:cNvCxnSpPr>
            <a:cxnSpLocks/>
          </p:cNvCxnSpPr>
          <p:nvPr/>
        </p:nvCxnSpPr>
        <p:spPr>
          <a:xfrm>
            <a:off x="8559457" y="2004054"/>
            <a:ext cx="1864730" cy="44976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E5A727-1910-64FB-DD66-69EF5C9C821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559457" y="2004059"/>
            <a:ext cx="1446964" cy="58743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4C6B69-CA49-C6A0-407A-D25A8A17E0ED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8837828" y="1447743"/>
            <a:ext cx="18185" cy="104842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A4BB44B-7D5A-0A34-D015-6F6BBA92CEFF}"/>
              </a:ext>
            </a:extLst>
          </p:cNvPr>
          <p:cNvCxnSpPr>
            <a:cxnSpLocks/>
            <a:stCxn id="10" idx="4"/>
            <a:endCxn id="29" idx="1"/>
          </p:cNvCxnSpPr>
          <p:nvPr/>
        </p:nvCxnSpPr>
        <p:spPr>
          <a:xfrm>
            <a:off x="8837828" y="1447745"/>
            <a:ext cx="1168593" cy="1143749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DABEA9-883D-CDCD-9ECC-2EDA86F60778}"/>
              </a:ext>
            </a:extLst>
          </p:cNvPr>
          <p:cNvCxnSpPr>
            <a:cxnSpLocks/>
            <a:stCxn id="10" idx="5"/>
            <a:endCxn id="44" idx="1"/>
          </p:cNvCxnSpPr>
          <p:nvPr/>
        </p:nvCxnSpPr>
        <p:spPr>
          <a:xfrm>
            <a:off x="8992423" y="1383710"/>
            <a:ext cx="1455505" cy="104920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4A1824-40C6-2D85-82C4-B193401FB70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8992423" y="1383708"/>
            <a:ext cx="1644492" cy="74291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24B43D-7835-1767-C0FD-16741A89C0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837828" y="1447745"/>
            <a:ext cx="1893323" cy="32881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4D17A74-3976-C136-2D13-7A755E78D55E}"/>
              </a:ext>
            </a:extLst>
          </p:cNvPr>
          <p:cNvCxnSpPr>
            <a:cxnSpLocks/>
            <a:stCxn id="10" idx="5"/>
            <a:endCxn id="45" idx="2"/>
          </p:cNvCxnSpPr>
          <p:nvPr/>
        </p:nvCxnSpPr>
        <p:spPr>
          <a:xfrm>
            <a:off x="8992423" y="1383710"/>
            <a:ext cx="1708557" cy="4884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7B12007-AEF4-AEBC-84E3-DCB9AEC46598}"/>
              </a:ext>
            </a:extLst>
          </p:cNvPr>
          <p:cNvCxnSpPr>
            <a:cxnSpLocks/>
            <a:stCxn id="10" idx="4"/>
            <a:endCxn id="46" idx="2"/>
          </p:cNvCxnSpPr>
          <p:nvPr/>
        </p:nvCxnSpPr>
        <p:spPr>
          <a:xfrm flipV="1">
            <a:off x="8837828" y="1256392"/>
            <a:ext cx="1804496" cy="19135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87D3F0-903D-8256-C701-75A109914528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8559457" y="1264142"/>
            <a:ext cx="1619229" cy="73991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A4B667E-CF9D-FE28-DED5-C1767C17D5A1}"/>
              </a:ext>
            </a:extLst>
          </p:cNvPr>
          <p:cNvCxnSpPr>
            <a:cxnSpLocks/>
            <a:stCxn id="17" idx="6"/>
            <a:endCxn id="14" idx="4"/>
          </p:cNvCxnSpPr>
          <p:nvPr/>
        </p:nvCxnSpPr>
        <p:spPr>
          <a:xfrm flipV="1">
            <a:off x="9074643" y="1264144"/>
            <a:ext cx="1104043" cy="145065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DE6937-91CC-4866-5BC7-4CD3FA636096}"/>
              </a:ext>
            </a:extLst>
          </p:cNvPr>
          <p:cNvCxnSpPr>
            <a:cxnSpLocks/>
            <a:stCxn id="29" idx="1"/>
            <a:endCxn id="14" idx="4"/>
          </p:cNvCxnSpPr>
          <p:nvPr/>
        </p:nvCxnSpPr>
        <p:spPr>
          <a:xfrm flipV="1">
            <a:off x="10006421" y="1264142"/>
            <a:ext cx="172265" cy="132735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3400B6-DA44-0DCC-1B8C-0AE0BD836D77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H="1" flipV="1">
            <a:off x="10178686" y="1264144"/>
            <a:ext cx="341936" cy="113866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97308CE-6180-D377-AB1A-62E18E9C7FD5}"/>
              </a:ext>
            </a:extLst>
          </p:cNvPr>
          <p:cNvCxnSpPr>
            <a:cxnSpLocks/>
            <a:stCxn id="49" idx="1"/>
            <a:endCxn id="14" idx="4"/>
          </p:cNvCxnSpPr>
          <p:nvPr/>
        </p:nvCxnSpPr>
        <p:spPr>
          <a:xfrm flipH="1" flipV="1">
            <a:off x="10178686" y="1264142"/>
            <a:ext cx="500636" cy="82804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5B0313-C3E6-07E7-F61A-4682941CFAEA}"/>
              </a:ext>
            </a:extLst>
          </p:cNvPr>
          <p:cNvCxnSpPr>
            <a:cxnSpLocks/>
          </p:cNvCxnSpPr>
          <p:nvPr/>
        </p:nvCxnSpPr>
        <p:spPr>
          <a:xfrm flipH="1" flipV="1">
            <a:off x="10145585" y="1320440"/>
            <a:ext cx="556149" cy="45611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77B196-6A7D-5333-8D91-22B52B4C4985}"/>
              </a:ext>
            </a:extLst>
          </p:cNvPr>
          <p:cNvCxnSpPr>
            <a:cxnSpLocks/>
          </p:cNvCxnSpPr>
          <p:nvPr/>
        </p:nvCxnSpPr>
        <p:spPr>
          <a:xfrm flipH="1" flipV="1">
            <a:off x="10145585" y="1320440"/>
            <a:ext cx="562583" cy="1947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11BE1A2-B810-3D4C-350D-CF03E8D929E2}"/>
                  </a:ext>
                </a:extLst>
              </p:cNvPr>
              <p:cNvSpPr txBox="1"/>
              <p:nvPr/>
            </p:nvSpPr>
            <p:spPr>
              <a:xfrm>
                <a:off x="10755334" y="1618451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11BE1A2-B810-3D4C-350D-CF03E8D9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34" y="1618451"/>
                <a:ext cx="705048" cy="646331"/>
              </a:xfrm>
              <a:prstGeom prst="rect">
                <a:avLst/>
              </a:prstGeom>
              <a:blipFill>
                <a:blip r:embed="rId10"/>
                <a:stretch>
                  <a:fillRect l="-35088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6A1282-849A-6D61-0414-170E856DD60C}"/>
              </a:ext>
            </a:extLst>
          </p:cNvPr>
          <p:cNvCxnSpPr>
            <a:cxnSpLocks/>
            <a:stCxn id="17" idx="6"/>
            <a:endCxn id="29" idx="1"/>
          </p:cNvCxnSpPr>
          <p:nvPr/>
        </p:nvCxnSpPr>
        <p:spPr>
          <a:xfrm flipV="1">
            <a:off x="9074643" y="2591494"/>
            <a:ext cx="931778" cy="12330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6AE0182-3AC0-622F-893A-F7BC2317D093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9074643" y="2505607"/>
            <a:ext cx="1343175" cy="20919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5375828-2D64-7346-8FCD-83464608B9D3}"/>
              </a:ext>
            </a:extLst>
          </p:cNvPr>
          <p:cNvCxnSpPr>
            <a:cxnSpLocks/>
            <a:stCxn id="17" idx="6"/>
            <a:endCxn id="49" idx="3"/>
          </p:cNvCxnSpPr>
          <p:nvPr/>
        </p:nvCxnSpPr>
        <p:spPr>
          <a:xfrm flipV="1">
            <a:off x="9074643" y="2237571"/>
            <a:ext cx="1604679" cy="47722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5C1E28-7195-FBEE-EA6D-24ECAA17A3B1}"/>
              </a:ext>
            </a:extLst>
          </p:cNvPr>
          <p:cNvCxnSpPr>
            <a:cxnSpLocks/>
            <a:stCxn id="17" idx="6"/>
            <a:endCxn id="48" idx="3"/>
          </p:cNvCxnSpPr>
          <p:nvPr/>
        </p:nvCxnSpPr>
        <p:spPr>
          <a:xfrm flipV="1">
            <a:off x="9074643" y="1883294"/>
            <a:ext cx="1697559" cy="83150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1BAA7E2-C116-CF87-C604-5203D3696BE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9074646" y="1598567"/>
            <a:ext cx="1459375" cy="111623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B8532B-C29E-C785-BD83-DFCE4E5D119C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9074643" y="1381485"/>
            <a:ext cx="1387388" cy="1333317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0092623-BC5B-C59B-2747-189ACA1DF9C6}"/>
              </a:ext>
            </a:extLst>
          </p:cNvPr>
          <p:cNvGrpSpPr/>
          <p:nvPr/>
        </p:nvGrpSpPr>
        <p:grpSpPr>
          <a:xfrm>
            <a:off x="-50860" y="37438"/>
            <a:ext cx="3952587" cy="1179065"/>
            <a:chOff x="2300781" y="360683"/>
            <a:chExt cx="3952587" cy="117906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DF51F5-8841-A472-015A-D2E59C64E92C}"/>
                </a:ext>
              </a:extLst>
            </p:cNvPr>
            <p:cNvGrpSpPr/>
            <p:nvPr/>
          </p:nvGrpSpPr>
          <p:grpSpPr>
            <a:xfrm>
              <a:off x="2300781" y="360683"/>
              <a:ext cx="3952587" cy="938672"/>
              <a:chOff x="627014" y="4472853"/>
              <a:chExt cx="4061975" cy="9646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F7EFE10-EF89-B378-9404-E89E10FC7A0E}"/>
                  </a:ext>
                </a:extLst>
              </p:cNvPr>
              <p:cNvSpPr/>
              <p:nvPr/>
            </p:nvSpPr>
            <p:spPr>
              <a:xfrm>
                <a:off x="779624" y="4472853"/>
                <a:ext cx="3580584" cy="964650"/>
              </a:xfrm>
              <a:prstGeom prst="roundRect">
                <a:avLst>
                  <a:gd name="adj" fmla="val 2309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D68CF7C-F988-2D69-3594-C292BFA92974}"/>
                  </a:ext>
                </a:extLst>
              </p:cNvPr>
              <p:cNvSpPr/>
              <p:nvPr/>
            </p:nvSpPr>
            <p:spPr>
              <a:xfrm>
                <a:off x="974576" y="4581625"/>
                <a:ext cx="581194" cy="38031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725C4F-E537-C669-0E97-C3371325F4E6}"/>
                  </a:ext>
                </a:extLst>
              </p:cNvPr>
              <p:cNvSpPr txBox="1"/>
              <p:nvPr/>
            </p:nvSpPr>
            <p:spPr>
              <a:xfrm>
                <a:off x="627014" y="4581625"/>
                <a:ext cx="3354708" cy="347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Clique graph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2A39BB-020A-649C-75A5-927AFA5F0965}"/>
                  </a:ext>
                </a:extLst>
              </p:cNvPr>
              <p:cNvSpPr txBox="1"/>
              <p:nvPr/>
            </p:nvSpPr>
            <p:spPr>
              <a:xfrm>
                <a:off x="1334281" y="5009104"/>
                <a:ext cx="3354708" cy="347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Self-removed Bipartite edges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853FC3B-57F2-D8AC-2921-9C59B7BB5FE2}"/>
                  </a:ext>
                </a:extLst>
              </p:cNvPr>
              <p:cNvCxnSpPr/>
              <p:nvPr/>
            </p:nvCxnSpPr>
            <p:spPr>
              <a:xfrm>
                <a:off x="1010380" y="5221071"/>
                <a:ext cx="497521" cy="0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8C103C8-3F8D-0CDB-2AF6-A9C4D476E355}"/>
                </a:ext>
              </a:extLst>
            </p:cNvPr>
            <p:cNvSpPr txBox="1"/>
            <p:nvPr/>
          </p:nvSpPr>
          <p:spPr>
            <a:xfrm>
              <a:off x="2576370" y="1201194"/>
              <a:ext cx="3035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1600" i="1" dirty="0"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ABBA6-FEF3-BB5F-B9EA-8904C0E63DB8}"/>
                  </a:ext>
                </a:extLst>
              </p:cNvPr>
              <p:cNvSpPr txBox="1"/>
              <p:nvPr/>
            </p:nvSpPr>
            <p:spPr>
              <a:xfrm>
                <a:off x="1732681" y="1284341"/>
                <a:ext cx="18090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ABBA6-FEF3-BB5F-B9EA-8904C0E63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81" y="1284341"/>
                <a:ext cx="180903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13">
            <a:extLst>
              <a:ext uri="{FF2B5EF4-FFF2-40B4-BE49-F238E27FC236}">
                <a16:creationId xmlns:a16="http://schemas.microsoft.com/office/drawing/2014/main" id="{6C0C88A5-B680-5E5C-8DB4-F2725FE81206}"/>
              </a:ext>
            </a:extLst>
          </p:cNvPr>
          <p:cNvSpPr/>
          <p:nvPr/>
        </p:nvSpPr>
        <p:spPr>
          <a:xfrm>
            <a:off x="9929819" y="2625006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13">
            <a:extLst>
              <a:ext uri="{FF2B5EF4-FFF2-40B4-BE49-F238E27FC236}">
                <a16:creationId xmlns:a16="http://schemas.microsoft.com/office/drawing/2014/main" id="{B358B62F-6FCD-0DDD-1ED7-D50E91F32345}"/>
              </a:ext>
            </a:extLst>
          </p:cNvPr>
          <p:cNvSpPr/>
          <p:nvPr/>
        </p:nvSpPr>
        <p:spPr>
          <a:xfrm>
            <a:off x="10417818" y="2402805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42B75C86-6B5A-54D5-5A20-3CCF1C8A1661}"/>
              </a:ext>
            </a:extLst>
          </p:cNvPr>
          <p:cNvSpPr/>
          <p:nvPr/>
        </p:nvSpPr>
        <p:spPr>
          <a:xfrm>
            <a:off x="10700980" y="1329749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DB305AF0-12DA-7904-A201-909CC5F3D2D9}"/>
              </a:ext>
            </a:extLst>
          </p:cNvPr>
          <p:cNvSpPr/>
          <p:nvPr/>
        </p:nvSpPr>
        <p:spPr>
          <a:xfrm>
            <a:off x="10642324" y="1153588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id="{E2E28E9B-DA77-9545-674E-25C28CED2A56}"/>
              </a:ext>
            </a:extLst>
          </p:cNvPr>
          <p:cNvSpPr/>
          <p:nvPr/>
        </p:nvSpPr>
        <p:spPr>
          <a:xfrm>
            <a:off x="10742092" y="1707797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A6ADD425-8185-2C58-D598-49C88D754D5D}"/>
              </a:ext>
            </a:extLst>
          </p:cNvPr>
          <p:cNvSpPr/>
          <p:nvPr/>
        </p:nvSpPr>
        <p:spPr>
          <a:xfrm>
            <a:off x="10649212" y="2062076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Oval 5">
                <a:extLst>
                  <a:ext uri="{FF2B5EF4-FFF2-40B4-BE49-F238E27FC236}">
                    <a16:creationId xmlns:a16="http://schemas.microsoft.com/office/drawing/2014/main" id="{B1A6F67A-C2E5-2F26-9775-63ADC9B33F2C}"/>
                  </a:ext>
                </a:extLst>
              </p:cNvPr>
              <p:cNvSpPr/>
              <p:nvPr/>
            </p:nvSpPr>
            <p:spPr>
              <a:xfrm>
                <a:off x="3673205" y="1698009"/>
                <a:ext cx="643466" cy="6434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9" name="Oval 5">
                <a:extLst>
                  <a:ext uri="{FF2B5EF4-FFF2-40B4-BE49-F238E27FC236}">
                    <a16:creationId xmlns:a16="http://schemas.microsoft.com/office/drawing/2014/main" id="{B1A6F67A-C2E5-2F26-9775-63ADC9B3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05" y="1698009"/>
                <a:ext cx="643466" cy="64346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Oval 9">
                <a:extLst>
                  <a:ext uri="{FF2B5EF4-FFF2-40B4-BE49-F238E27FC236}">
                    <a16:creationId xmlns:a16="http://schemas.microsoft.com/office/drawing/2014/main" id="{32575CE4-6B98-F25F-7FD0-0E49692CE3C3}"/>
                  </a:ext>
                </a:extLst>
              </p:cNvPr>
              <p:cNvSpPr/>
              <p:nvPr/>
            </p:nvSpPr>
            <p:spPr>
              <a:xfrm>
                <a:off x="4524774" y="1093278"/>
                <a:ext cx="478630" cy="47863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Oval 9">
                <a:extLst>
                  <a:ext uri="{FF2B5EF4-FFF2-40B4-BE49-F238E27FC236}">
                    <a16:creationId xmlns:a16="http://schemas.microsoft.com/office/drawing/2014/main" id="{32575CE4-6B98-F25F-7FD0-0E49692C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4" y="1093278"/>
                <a:ext cx="478630" cy="47863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Oval 13">
                <a:extLst>
                  <a:ext uri="{FF2B5EF4-FFF2-40B4-BE49-F238E27FC236}">
                    <a16:creationId xmlns:a16="http://schemas.microsoft.com/office/drawing/2014/main" id="{CF0701C1-7AF8-7D2A-79AB-632EAA9C4C8B}"/>
                  </a:ext>
                </a:extLst>
              </p:cNvPr>
              <p:cNvSpPr/>
              <p:nvPr/>
            </p:nvSpPr>
            <p:spPr>
              <a:xfrm>
                <a:off x="5633557" y="857498"/>
                <a:ext cx="478630" cy="47863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Oval 13">
                <a:extLst>
                  <a:ext uri="{FF2B5EF4-FFF2-40B4-BE49-F238E27FC236}">
                    <a16:creationId xmlns:a16="http://schemas.microsoft.com/office/drawing/2014/main" id="{CF0701C1-7AF8-7D2A-79AB-632EAA9C4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557" y="857498"/>
                <a:ext cx="478630" cy="47863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57051-66AB-C03D-33FD-00C3B6B7AE60}"/>
                  </a:ext>
                </a:extLst>
              </p:cNvPr>
              <p:cNvSpPr txBox="1"/>
              <p:nvPr/>
            </p:nvSpPr>
            <p:spPr>
              <a:xfrm>
                <a:off x="6512548" y="917858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57051-66AB-C03D-33FD-00C3B6B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8" y="917858"/>
                <a:ext cx="70504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val 16">
                <a:extLst>
                  <a:ext uri="{FF2B5EF4-FFF2-40B4-BE49-F238E27FC236}">
                    <a16:creationId xmlns:a16="http://schemas.microsoft.com/office/drawing/2014/main" id="{E37AEDA9-A968-90C6-62EA-D26728A310DD}"/>
                  </a:ext>
                </a:extLst>
              </p:cNvPr>
              <p:cNvSpPr/>
              <p:nvPr/>
            </p:nvSpPr>
            <p:spPr>
              <a:xfrm>
                <a:off x="4514051" y="2348331"/>
                <a:ext cx="478630" cy="47863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" name="Oval 16">
                <a:extLst>
                  <a:ext uri="{FF2B5EF4-FFF2-40B4-BE49-F238E27FC236}">
                    <a16:creationId xmlns:a16="http://schemas.microsoft.com/office/drawing/2014/main" id="{E37AEDA9-A968-90C6-62EA-D26728A31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51" y="2348331"/>
                <a:ext cx="478630" cy="47863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891E4D-9BCC-3098-2C7B-8413B33084D3}"/>
                  </a:ext>
                </a:extLst>
              </p:cNvPr>
              <p:cNvSpPr txBox="1"/>
              <p:nvPr/>
            </p:nvSpPr>
            <p:spPr>
              <a:xfrm>
                <a:off x="5693405" y="2337044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891E4D-9BCC-3098-2C7B-8413B330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2337044"/>
                <a:ext cx="70504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40">
            <a:extLst>
              <a:ext uri="{FF2B5EF4-FFF2-40B4-BE49-F238E27FC236}">
                <a16:creationId xmlns:a16="http://schemas.microsoft.com/office/drawing/2014/main" id="{778BA2D4-1FBF-9385-96C7-D91A25A31545}"/>
              </a:ext>
            </a:extLst>
          </p:cNvPr>
          <p:cNvCxnSpPr>
            <a:cxnSpLocks/>
            <a:stCxn id="109" idx="6"/>
            <a:endCxn id="110" idx="4"/>
          </p:cNvCxnSpPr>
          <p:nvPr/>
        </p:nvCxnSpPr>
        <p:spPr>
          <a:xfrm flipV="1">
            <a:off x="4316671" y="1571908"/>
            <a:ext cx="447418" cy="4478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46">
            <a:extLst>
              <a:ext uri="{FF2B5EF4-FFF2-40B4-BE49-F238E27FC236}">
                <a16:creationId xmlns:a16="http://schemas.microsoft.com/office/drawing/2014/main" id="{7E7FFB07-453F-2AA4-0DA2-F9D405C52135}"/>
              </a:ext>
            </a:extLst>
          </p:cNvPr>
          <p:cNvCxnSpPr>
            <a:cxnSpLocks/>
            <a:stCxn id="109" idx="6"/>
            <a:endCxn id="115" idx="0"/>
          </p:cNvCxnSpPr>
          <p:nvPr/>
        </p:nvCxnSpPr>
        <p:spPr>
          <a:xfrm>
            <a:off x="4316672" y="2019743"/>
            <a:ext cx="436695" cy="328589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52">
            <a:extLst>
              <a:ext uri="{FF2B5EF4-FFF2-40B4-BE49-F238E27FC236}">
                <a16:creationId xmlns:a16="http://schemas.microsoft.com/office/drawing/2014/main" id="{9B3B879D-6936-AB29-0482-89B302A06B22}"/>
              </a:ext>
            </a:extLst>
          </p:cNvPr>
          <p:cNvCxnSpPr>
            <a:cxnSpLocks/>
            <a:stCxn id="110" idx="4"/>
            <a:endCxn id="112" idx="4"/>
          </p:cNvCxnSpPr>
          <p:nvPr/>
        </p:nvCxnSpPr>
        <p:spPr>
          <a:xfrm flipV="1">
            <a:off x="4764090" y="1336128"/>
            <a:ext cx="1108783" cy="23578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68">
            <a:extLst>
              <a:ext uri="{FF2B5EF4-FFF2-40B4-BE49-F238E27FC236}">
                <a16:creationId xmlns:a16="http://schemas.microsoft.com/office/drawing/2014/main" id="{448105A0-DAE8-A5CF-0C31-DB50819D2455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4316671" y="1327696"/>
            <a:ext cx="2081782" cy="69204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71">
            <a:extLst>
              <a:ext uri="{FF2B5EF4-FFF2-40B4-BE49-F238E27FC236}">
                <a16:creationId xmlns:a16="http://schemas.microsoft.com/office/drawing/2014/main" id="{6AB04710-41BC-86A7-EC1A-658FA9023110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4316671" y="1523454"/>
            <a:ext cx="2164450" cy="49628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74">
            <a:extLst>
              <a:ext uri="{FF2B5EF4-FFF2-40B4-BE49-F238E27FC236}">
                <a16:creationId xmlns:a16="http://schemas.microsoft.com/office/drawing/2014/main" id="{02A69E28-EE18-CC13-6818-1F39A872FCF1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4316671" y="1792242"/>
            <a:ext cx="2164450" cy="22750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77">
            <a:extLst>
              <a:ext uri="{FF2B5EF4-FFF2-40B4-BE49-F238E27FC236}">
                <a16:creationId xmlns:a16="http://schemas.microsoft.com/office/drawing/2014/main" id="{A97771D4-9B1B-6651-2F09-8E02507F3433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4316671" y="2019742"/>
            <a:ext cx="2081782" cy="1225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80">
            <a:extLst>
              <a:ext uri="{FF2B5EF4-FFF2-40B4-BE49-F238E27FC236}">
                <a16:creationId xmlns:a16="http://schemas.microsoft.com/office/drawing/2014/main" id="{D37AB63D-ED33-F6C5-1372-83641C9BB61F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4316671" y="2019742"/>
            <a:ext cx="1864730" cy="44976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83">
            <a:extLst>
              <a:ext uri="{FF2B5EF4-FFF2-40B4-BE49-F238E27FC236}">
                <a16:creationId xmlns:a16="http://schemas.microsoft.com/office/drawing/2014/main" id="{51AC2BF3-B159-0D53-E97B-F67BB1C38A46}"/>
              </a:ext>
            </a:extLst>
          </p:cNvPr>
          <p:cNvCxnSpPr>
            <a:cxnSpLocks/>
            <a:stCxn id="109" idx="6"/>
            <a:endCxn id="116" idx="1"/>
          </p:cNvCxnSpPr>
          <p:nvPr/>
        </p:nvCxnSpPr>
        <p:spPr>
          <a:xfrm>
            <a:off x="4316671" y="2019742"/>
            <a:ext cx="1376734" cy="6404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86">
            <a:extLst>
              <a:ext uri="{FF2B5EF4-FFF2-40B4-BE49-F238E27FC236}">
                <a16:creationId xmlns:a16="http://schemas.microsoft.com/office/drawing/2014/main" id="{A2F71EE5-D434-96A6-6D6C-E8DCA36F6D8C}"/>
              </a:ext>
            </a:extLst>
          </p:cNvPr>
          <p:cNvCxnSpPr>
            <a:cxnSpLocks/>
            <a:stCxn id="110" idx="4"/>
            <a:endCxn id="115" idx="0"/>
          </p:cNvCxnSpPr>
          <p:nvPr/>
        </p:nvCxnSpPr>
        <p:spPr>
          <a:xfrm flipH="1">
            <a:off x="4753367" y="1571909"/>
            <a:ext cx="10723" cy="77642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89">
            <a:extLst>
              <a:ext uri="{FF2B5EF4-FFF2-40B4-BE49-F238E27FC236}">
                <a16:creationId xmlns:a16="http://schemas.microsoft.com/office/drawing/2014/main" id="{AF4F5747-BA64-1F6B-AEE3-50E367659B6B}"/>
              </a:ext>
            </a:extLst>
          </p:cNvPr>
          <p:cNvCxnSpPr>
            <a:cxnSpLocks/>
            <a:stCxn id="110" idx="4"/>
            <a:endCxn id="116" idx="1"/>
          </p:cNvCxnSpPr>
          <p:nvPr/>
        </p:nvCxnSpPr>
        <p:spPr>
          <a:xfrm>
            <a:off x="4764089" y="1571909"/>
            <a:ext cx="929316" cy="108830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92">
            <a:extLst>
              <a:ext uri="{FF2B5EF4-FFF2-40B4-BE49-F238E27FC236}">
                <a16:creationId xmlns:a16="http://schemas.microsoft.com/office/drawing/2014/main" id="{60CF4B2C-A8C9-91E6-852C-48BB44C133D4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4764089" y="1571908"/>
            <a:ext cx="1426532" cy="88810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95">
            <a:extLst>
              <a:ext uri="{FF2B5EF4-FFF2-40B4-BE49-F238E27FC236}">
                <a16:creationId xmlns:a16="http://schemas.microsoft.com/office/drawing/2014/main" id="{B0FBBCDC-2F88-5324-9811-113819BE033E}"/>
              </a:ext>
            </a:extLst>
          </p:cNvPr>
          <p:cNvCxnSpPr>
            <a:cxnSpLocks/>
          </p:cNvCxnSpPr>
          <p:nvPr/>
        </p:nvCxnSpPr>
        <p:spPr>
          <a:xfrm>
            <a:off x="4794013" y="1571908"/>
            <a:ext cx="1600116" cy="57039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97">
            <a:extLst>
              <a:ext uri="{FF2B5EF4-FFF2-40B4-BE49-F238E27FC236}">
                <a16:creationId xmlns:a16="http://schemas.microsoft.com/office/drawing/2014/main" id="{F88B0E41-6AAF-01A8-9F8D-472921A8CA15}"/>
              </a:ext>
            </a:extLst>
          </p:cNvPr>
          <p:cNvCxnSpPr>
            <a:cxnSpLocks/>
          </p:cNvCxnSpPr>
          <p:nvPr/>
        </p:nvCxnSpPr>
        <p:spPr>
          <a:xfrm>
            <a:off x="4794017" y="1571908"/>
            <a:ext cx="1694349" cy="2203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99">
            <a:extLst>
              <a:ext uri="{FF2B5EF4-FFF2-40B4-BE49-F238E27FC236}">
                <a16:creationId xmlns:a16="http://schemas.microsoft.com/office/drawing/2014/main" id="{C990254C-5D46-E6AC-626A-83CDE196CB49}"/>
              </a:ext>
            </a:extLst>
          </p:cNvPr>
          <p:cNvCxnSpPr>
            <a:cxnSpLocks/>
          </p:cNvCxnSpPr>
          <p:nvPr/>
        </p:nvCxnSpPr>
        <p:spPr>
          <a:xfrm flipV="1">
            <a:off x="4794017" y="1537091"/>
            <a:ext cx="1694349" cy="3482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01">
            <a:extLst>
              <a:ext uri="{FF2B5EF4-FFF2-40B4-BE49-F238E27FC236}">
                <a16:creationId xmlns:a16="http://schemas.microsoft.com/office/drawing/2014/main" id="{A603CF62-44D8-29F1-00A5-79C8F427FE22}"/>
              </a:ext>
            </a:extLst>
          </p:cNvPr>
          <p:cNvCxnSpPr>
            <a:cxnSpLocks/>
            <a:stCxn id="110" idx="4"/>
          </p:cNvCxnSpPr>
          <p:nvPr/>
        </p:nvCxnSpPr>
        <p:spPr>
          <a:xfrm flipV="1">
            <a:off x="4764089" y="1327696"/>
            <a:ext cx="1630040" cy="24421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03">
            <a:extLst>
              <a:ext uri="{FF2B5EF4-FFF2-40B4-BE49-F238E27FC236}">
                <a16:creationId xmlns:a16="http://schemas.microsoft.com/office/drawing/2014/main" id="{B2B25C4B-691C-3A4C-A059-D809EEC4F020}"/>
              </a:ext>
            </a:extLst>
          </p:cNvPr>
          <p:cNvCxnSpPr>
            <a:cxnSpLocks/>
            <a:stCxn id="109" idx="6"/>
            <a:endCxn id="112" idx="4"/>
          </p:cNvCxnSpPr>
          <p:nvPr/>
        </p:nvCxnSpPr>
        <p:spPr>
          <a:xfrm flipV="1">
            <a:off x="4316672" y="1336128"/>
            <a:ext cx="1556201" cy="68361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07">
            <a:extLst>
              <a:ext uri="{FF2B5EF4-FFF2-40B4-BE49-F238E27FC236}">
                <a16:creationId xmlns:a16="http://schemas.microsoft.com/office/drawing/2014/main" id="{B6E5F69D-DBA5-BF10-106C-2DE892654C13}"/>
              </a:ext>
            </a:extLst>
          </p:cNvPr>
          <p:cNvCxnSpPr>
            <a:cxnSpLocks/>
            <a:stCxn id="115" idx="6"/>
            <a:endCxn id="112" idx="4"/>
          </p:cNvCxnSpPr>
          <p:nvPr/>
        </p:nvCxnSpPr>
        <p:spPr>
          <a:xfrm flipV="1">
            <a:off x="4992682" y="1336128"/>
            <a:ext cx="880191" cy="125151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10">
            <a:extLst>
              <a:ext uri="{FF2B5EF4-FFF2-40B4-BE49-F238E27FC236}">
                <a16:creationId xmlns:a16="http://schemas.microsoft.com/office/drawing/2014/main" id="{0FAC5A9F-CA3A-4113-1A80-877A3819F4DD}"/>
              </a:ext>
            </a:extLst>
          </p:cNvPr>
          <p:cNvCxnSpPr>
            <a:cxnSpLocks/>
            <a:stCxn id="116" idx="1"/>
            <a:endCxn id="112" idx="4"/>
          </p:cNvCxnSpPr>
          <p:nvPr/>
        </p:nvCxnSpPr>
        <p:spPr>
          <a:xfrm flipV="1">
            <a:off x="5693406" y="1336129"/>
            <a:ext cx="179467" cy="132408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13">
            <a:extLst>
              <a:ext uri="{FF2B5EF4-FFF2-40B4-BE49-F238E27FC236}">
                <a16:creationId xmlns:a16="http://schemas.microsoft.com/office/drawing/2014/main" id="{383DA3BD-4964-2949-B238-9F96529470F2}"/>
              </a:ext>
            </a:extLst>
          </p:cNvPr>
          <p:cNvCxnSpPr>
            <a:cxnSpLocks/>
            <a:endCxn id="112" idx="4"/>
          </p:cNvCxnSpPr>
          <p:nvPr/>
        </p:nvCxnSpPr>
        <p:spPr>
          <a:xfrm flipH="1" flipV="1">
            <a:off x="5872872" y="1336128"/>
            <a:ext cx="295796" cy="110656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16">
            <a:extLst>
              <a:ext uri="{FF2B5EF4-FFF2-40B4-BE49-F238E27FC236}">
                <a16:creationId xmlns:a16="http://schemas.microsoft.com/office/drawing/2014/main" id="{4FCE8890-4418-04EE-28A9-9A15A1BDA86E}"/>
              </a:ext>
            </a:extLst>
          </p:cNvPr>
          <p:cNvCxnSpPr>
            <a:cxnSpLocks/>
            <a:endCxn id="112" idx="4"/>
          </p:cNvCxnSpPr>
          <p:nvPr/>
        </p:nvCxnSpPr>
        <p:spPr>
          <a:xfrm flipH="1" flipV="1">
            <a:off x="5872872" y="1336128"/>
            <a:ext cx="507544" cy="80617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19">
            <a:extLst>
              <a:ext uri="{FF2B5EF4-FFF2-40B4-BE49-F238E27FC236}">
                <a16:creationId xmlns:a16="http://schemas.microsoft.com/office/drawing/2014/main" id="{C4AB8954-56B0-BA67-17C6-674E26B4E0DC}"/>
              </a:ext>
            </a:extLst>
          </p:cNvPr>
          <p:cNvCxnSpPr>
            <a:cxnSpLocks/>
          </p:cNvCxnSpPr>
          <p:nvPr/>
        </p:nvCxnSpPr>
        <p:spPr>
          <a:xfrm flipH="1" flipV="1">
            <a:off x="5902800" y="1336128"/>
            <a:ext cx="556149" cy="45611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1">
            <a:extLst>
              <a:ext uri="{FF2B5EF4-FFF2-40B4-BE49-F238E27FC236}">
                <a16:creationId xmlns:a16="http://schemas.microsoft.com/office/drawing/2014/main" id="{0E90C683-2B14-7394-C372-6A029DD877CA}"/>
              </a:ext>
            </a:extLst>
          </p:cNvPr>
          <p:cNvCxnSpPr>
            <a:cxnSpLocks/>
          </p:cNvCxnSpPr>
          <p:nvPr/>
        </p:nvCxnSpPr>
        <p:spPr>
          <a:xfrm flipH="1" flipV="1">
            <a:off x="5902800" y="1336128"/>
            <a:ext cx="562583" cy="1947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23">
            <a:extLst>
              <a:ext uri="{FF2B5EF4-FFF2-40B4-BE49-F238E27FC236}">
                <a16:creationId xmlns:a16="http://schemas.microsoft.com/office/drawing/2014/main" id="{637E59FD-517C-2FC8-09AB-E990CF8CC8C8}"/>
              </a:ext>
            </a:extLst>
          </p:cNvPr>
          <p:cNvCxnSpPr>
            <a:cxnSpLocks/>
          </p:cNvCxnSpPr>
          <p:nvPr/>
        </p:nvCxnSpPr>
        <p:spPr>
          <a:xfrm flipH="1">
            <a:off x="5902800" y="1336128"/>
            <a:ext cx="491333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FFF750-FE19-B7B3-F509-CDF0567B4255}"/>
                  </a:ext>
                </a:extLst>
              </p:cNvPr>
              <p:cNvSpPr txBox="1"/>
              <p:nvPr/>
            </p:nvSpPr>
            <p:spPr>
              <a:xfrm>
                <a:off x="6512548" y="1634138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FFF750-FE19-B7B3-F509-CDF0567B4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8" y="1634138"/>
                <a:ext cx="70504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27">
            <a:extLst>
              <a:ext uri="{FF2B5EF4-FFF2-40B4-BE49-F238E27FC236}">
                <a16:creationId xmlns:a16="http://schemas.microsoft.com/office/drawing/2014/main" id="{F05C988B-8EB7-E95D-7387-288655AA9788}"/>
              </a:ext>
            </a:extLst>
          </p:cNvPr>
          <p:cNvCxnSpPr>
            <a:cxnSpLocks/>
            <a:stCxn id="115" idx="6"/>
            <a:endCxn id="116" idx="1"/>
          </p:cNvCxnSpPr>
          <p:nvPr/>
        </p:nvCxnSpPr>
        <p:spPr>
          <a:xfrm>
            <a:off x="4992681" y="2587647"/>
            <a:ext cx="700724" cy="7256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30">
            <a:extLst>
              <a:ext uri="{FF2B5EF4-FFF2-40B4-BE49-F238E27FC236}">
                <a16:creationId xmlns:a16="http://schemas.microsoft.com/office/drawing/2014/main" id="{1F074BDB-42AE-67C7-90E5-7B491E3E0502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2453724"/>
            <a:ext cx="1155784" cy="13392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33">
            <a:extLst>
              <a:ext uri="{FF2B5EF4-FFF2-40B4-BE49-F238E27FC236}">
                <a16:creationId xmlns:a16="http://schemas.microsoft.com/office/drawing/2014/main" id="{1B6E4C1C-4E50-E917-E8BB-F552F4E4F179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2155184"/>
            <a:ext cx="1396608" cy="43246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36">
            <a:extLst>
              <a:ext uri="{FF2B5EF4-FFF2-40B4-BE49-F238E27FC236}">
                <a16:creationId xmlns:a16="http://schemas.microsoft.com/office/drawing/2014/main" id="{1BFA2B37-9129-54C2-BB3C-07D5C484DB77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1802784"/>
            <a:ext cx="1488440" cy="78486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39">
            <a:extLst>
              <a:ext uri="{FF2B5EF4-FFF2-40B4-BE49-F238E27FC236}">
                <a16:creationId xmlns:a16="http://schemas.microsoft.com/office/drawing/2014/main" id="{459EC537-CE57-0195-BA6C-C5ED6536F416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1510582"/>
            <a:ext cx="1459378" cy="10770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42">
            <a:extLst>
              <a:ext uri="{FF2B5EF4-FFF2-40B4-BE49-F238E27FC236}">
                <a16:creationId xmlns:a16="http://schemas.microsoft.com/office/drawing/2014/main" id="{4408B64E-C61C-67DA-C7C3-01484BB0A2BE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1293492"/>
            <a:ext cx="1387388" cy="129415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60">
            <a:extLst>
              <a:ext uri="{FF2B5EF4-FFF2-40B4-BE49-F238E27FC236}">
                <a16:creationId xmlns:a16="http://schemas.microsoft.com/office/drawing/2014/main" id="{CEEB48C4-1087-6D36-F3CA-2898B457AB7E}"/>
              </a:ext>
            </a:extLst>
          </p:cNvPr>
          <p:cNvSpPr/>
          <p:nvPr/>
        </p:nvSpPr>
        <p:spPr>
          <a:xfrm>
            <a:off x="3614905" y="751562"/>
            <a:ext cx="3665095" cy="22318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880B37F-BFF1-0E86-B050-E403B9CA44AD}"/>
                  </a:ext>
                </a:extLst>
              </p:cNvPr>
              <p:cNvSpPr txBox="1"/>
              <p:nvPr/>
            </p:nvSpPr>
            <p:spPr>
              <a:xfrm>
                <a:off x="3686231" y="852961"/>
                <a:ext cx="705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880B37F-BFF1-0E86-B050-E403B9CA4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31" y="852961"/>
                <a:ext cx="70504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074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71921-D022-AC4E-24E5-41FE79E46A2A}"/>
                  </a:ext>
                </a:extLst>
              </p:cNvPr>
              <p:cNvSpPr txBox="1"/>
              <p:nvPr/>
            </p:nvSpPr>
            <p:spPr>
              <a:xfrm>
                <a:off x="21464" y="2556468"/>
                <a:ext cx="21951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𝑘𝑐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ko-KR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271921-D022-AC4E-24E5-41FE79E46A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4" y="2556468"/>
                <a:ext cx="2195184" cy="400110"/>
              </a:xfrm>
              <a:prstGeom prst="rect">
                <a:avLst/>
              </a:prstGeom>
              <a:blipFill>
                <a:blip r:embed="rId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2A932C-BE5D-B32D-2499-9EAB14C6D509}"/>
                  </a:ext>
                </a:extLst>
              </p:cNvPr>
              <p:cNvSpPr txBox="1"/>
              <p:nvPr/>
            </p:nvSpPr>
            <p:spPr>
              <a:xfrm>
                <a:off x="3568926" y="-32026"/>
                <a:ext cx="3922766" cy="7712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𝑓𝑐</m:t>
                          </m:r>
                        </m:sub>
                      </m:sSub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2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ko-KR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ko-KR" sz="2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GB" altLang="ko-KR" sz="2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2A932C-BE5D-B32D-2499-9EAB14C6D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926" y="-32026"/>
                <a:ext cx="3922766" cy="771237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516ADC20-4888-422A-367B-3843186235AA}"/>
              </a:ext>
            </a:extLst>
          </p:cNvPr>
          <p:cNvSpPr/>
          <p:nvPr/>
        </p:nvSpPr>
        <p:spPr>
          <a:xfrm>
            <a:off x="1911833" y="1748668"/>
            <a:ext cx="1487382" cy="444500"/>
          </a:xfrm>
          <a:prstGeom prst="rightArrow">
            <a:avLst/>
          </a:prstGeom>
          <a:noFill/>
          <a:ln w="63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rgbClr val="C0000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E01215-887D-AC8B-5271-770C594FE92F}"/>
              </a:ext>
            </a:extLst>
          </p:cNvPr>
          <p:cNvGrpSpPr/>
          <p:nvPr/>
        </p:nvGrpSpPr>
        <p:grpSpPr>
          <a:xfrm>
            <a:off x="348964" y="1155536"/>
            <a:ext cx="1357751" cy="1357751"/>
            <a:chOff x="1063307" y="1621317"/>
            <a:chExt cx="736600" cy="736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0050566-3C4D-ADCD-35C5-E4D41E228FE2}"/>
                </a:ext>
              </a:extLst>
            </p:cNvPr>
            <p:cNvSpPr/>
            <p:nvPr/>
          </p:nvSpPr>
          <p:spPr>
            <a:xfrm>
              <a:off x="1063307" y="1621317"/>
              <a:ext cx="736600" cy="736600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lg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333DC1-B40E-85BD-BC06-9DCC1156F8A3}"/>
                    </a:ext>
                  </a:extLst>
                </p:cNvPr>
                <p:cNvSpPr txBox="1"/>
                <p:nvPr/>
              </p:nvSpPr>
              <p:spPr>
                <a:xfrm>
                  <a:off x="1094158" y="1858841"/>
                  <a:ext cx="705048" cy="2838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GB" altLang="ko-KR" sz="2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3333DC1-B40E-85BD-BC06-9DCC1156F8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4158" y="1858841"/>
                  <a:ext cx="705048" cy="2838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D6E7CF-0DDB-9CA4-4113-ED561753D566}"/>
                  </a:ext>
                </a:extLst>
              </p:cNvPr>
              <p:cNvSpPr/>
              <p:nvPr/>
            </p:nvSpPr>
            <p:spPr>
              <a:xfrm>
                <a:off x="8619198" y="1010483"/>
                <a:ext cx="437260" cy="43726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ED6E7CF-0DDB-9CA4-4113-ED561753D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198" y="1010483"/>
                <a:ext cx="437260" cy="43726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B1BC76-1F12-669A-ED53-A00BFFF75325}"/>
                  </a:ext>
                </a:extLst>
              </p:cNvPr>
              <p:cNvSpPr/>
              <p:nvPr/>
            </p:nvSpPr>
            <p:spPr>
              <a:xfrm>
                <a:off x="9960056" y="826882"/>
                <a:ext cx="437260" cy="43726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B1BC76-1F12-669A-ED53-A00BFFF753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056" y="826882"/>
                <a:ext cx="437260" cy="43726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4AA5BA-01D9-F8B4-176F-0E8D14D6D47E}"/>
                  </a:ext>
                </a:extLst>
              </p:cNvPr>
              <p:cNvSpPr txBox="1"/>
              <p:nvPr/>
            </p:nvSpPr>
            <p:spPr>
              <a:xfrm>
                <a:off x="10755334" y="902171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4AA5BA-01D9-F8B4-176F-0E8D14D6D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34" y="902171"/>
                <a:ext cx="705048" cy="646331"/>
              </a:xfrm>
              <a:prstGeom prst="rect">
                <a:avLst/>
              </a:prstGeom>
              <a:blipFill>
                <a:blip r:embed="rId7"/>
                <a:stretch>
                  <a:fillRect l="-35088" b="-274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7E9C73F-A407-BBDA-26AE-6D691406EF57}"/>
                  </a:ext>
                </a:extLst>
              </p:cNvPr>
              <p:cNvSpPr/>
              <p:nvPr/>
            </p:nvSpPr>
            <p:spPr>
              <a:xfrm>
                <a:off x="8637383" y="2496167"/>
                <a:ext cx="437260" cy="43726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7E9C73F-A407-BBDA-26AE-6D691406EF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83" y="2496167"/>
                <a:ext cx="437260" cy="437260"/>
              </a:xfrm>
              <a:prstGeom prst="ellipse">
                <a:avLst/>
              </a:prstGeom>
              <a:blipFill>
                <a:blip r:embed="rId8"/>
                <a:stretch>
                  <a:fillRect l="-5128"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08F933-173B-9514-5F49-B9376A901502}"/>
                  </a:ext>
                </a:extLst>
              </p:cNvPr>
              <p:cNvSpPr txBox="1"/>
              <p:nvPr/>
            </p:nvSpPr>
            <p:spPr>
              <a:xfrm>
                <a:off x="10006421" y="2268328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08F933-173B-9514-5F49-B9376A901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21" y="2268328"/>
                <a:ext cx="705048" cy="646331"/>
              </a:xfrm>
              <a:prstGeom prst="rect">
                <a:avLst/>
              </a:prstGeom>
              <a:blipFill>
                <a:blip r:embed="rId9"/>
                <a:stretch>
                  <a:fillRect l="-49123" r="-5263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692AFE9-A040-37B3-202D-0284C9299541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8559457" y="1447745"/>
            <a:ext cx="278371" cy="55631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22995AC-9E83-77FD-AE0B-5AFF9FD09A24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559457" y="2004056"/>
            <a:ext cx="296556" cy="49211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52FE50-76AF-A907-95B0-1D0E2E321B11}"/>
              </a:ext>
            </a:extLst>
          </p:cNvPr>
          <p:cNvCxnSpPr>
            <a:cxnSpLocks/>
            <a:stCxn id="10" idx="4"/>
            <a:endCxn id="14" idx="4"/>
          </p:cNvCxnSpPr>
          <p:nvPr/>
        </p:nvCxnSpPr>
        <p:spPr>
          <a:xfrm flipV="1">
            <a:off x="8837828" y="1264144"/>
            <a:ext cx="1340858" cy="18360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5D4C245-79E6-FA2E-4EF0-2A0416E312AA}"/>
              </a:ext>
            </a:extLst>
          </p:cNvPr>
          <p:cNvCxnSpPr>
            <a:cxnSpLocks/>
          </p:cNvCxnSpPr>
          <p:nvPr/>
        </p:nvCxnSpPr>
        <p:spPr>
          <a:xfrm flipV="1">
            <a:off x="8559457" y="1312008"/>
            <a:ext cx="2081782" cy="69204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40E0DD-CD23-78FF-E830-3D663706DB64}"/>
              </a:ext>
            </a:extLst>
          </p:cNvPr>
          <p:cNvCxnSpPr>
            <a:cxnSpLocks/>
          </p:cNvCxnSpPr>
          <p:nvPr/>
        </p:nvCxnSpPr>
        <p:spPr>
          <a:xfrm flipV="1">
            <a:off x="8559457" y="1507766"/>
            <a:ext cx="2164450" cy="49628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35395A6-C0CE-E6BA-2DE9-4314D3841386}"/>
              </a:ext>
            </a:extLst>
          </p:cNvPr>
          <p:cNvCxnSpPr>
            <a:cxnSpLocks/>
          </p:cNvCxnSpPr>
          <p:nvPr/>
        </p:nvCxnSpPr>
        <p:spPr>
          <a:xfrm flipV="1">
            <a:off x="8559457" y="1776554"/>
            <a:ext cx="2164450" cy="22750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2BB6079D-DAD0-B625-F6CB-C858FAF65C0F}"/>
              </a:ext>
            </a:extLst>
          </p:cNvPr>
          <p:cNvCxnSpPr>
            <a:cxnSpLocks/>
          </p:cNvCxnSpPr>
          <p:nvPr/>
        </p:nvCxnSpPr>
        <p:spPr>
          <a:xfrm>
            <a:off x="8559457" y="2004054"/>
            <a:ext cx="2081782" cy="1225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7D15E9-A770-CA0A-D5EF-D1FBBE17574D}"/>
              </a:ext>
            </a:extLst>
          </p:cNvPr>
          <p:cNvCxnSpPr>
            <a:cxnSpLocks/>
          </p:cNvCxnSpPr>
          <p:nvPr/>
        </p:nvCxnSpPr>
        <p:spPr>
          <a:xfrm>
            <a:off x="8559457" y="2004054"/>
            <a:ext cx="1864730" cy="44976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BE5A727-1910-64FB-DD66-69EF5C9C821B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8559457" y="2004059"/>
            <a:ext cx="1446964" cy="58743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74C6B69-CA49-C6A0-407A-D25A8A17E0ED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8837828" y="1447743"/>
            <a:ext cx="18185" cy="104842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A4BB44B-7D5A-0A34-D015-6F6BBA92CEFF}"/>
              </a:ext>
            </a:extLst>
          </p:cNvPr>
          <p:cNvCxnSpPr>
            <a:cxnSpLocks/>
            <a:stCxn id="10" idx="4"/>
            <a:endCxn id="29" idx="1"/>
          </p:cNvCxnSpPr>
          <p:nvPr/>
        </p:nvCxnSpPr>
        <p:spPr>
          <a:xfrm>
            <a:off x="8837828" y="1447745"/>
            <a:ext cx="1168593" cy="1143749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0DABEA9-883D-CDCD-9ECC-2EDA86F60778}"/>
              </a:ext>
            </a:extLst>
          </p:cNvPr>
          <p:cNvCxnSpPr>
            <a:cxnSpLocks/>
            <a:stCxn id="10" idx="5"/>
            <a:endCxn id="44" idx="1"/>
          </p:cNvCxnSpPr>
          <p:nvPr/>
        </p:nvCxnSpPr>
        <p:spPr>
          <a:xfrm>
            <a:off x="8992423" y="1383710"/>
            <a:ext cx="1455505" cy="104920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4A1824-40C6-2D85-82C4-B193401FB701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8992423" y="1383708"/>
            <a:ext cx="1644492" cy="74291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A24B43D-7835-1767-C0FD-16741A89C00D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8837828" y="1447745"/>
            <a:ext cx="1893323" cy="32881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4D17A74-3976-C136-2D13-7A755E78D55E}"/>
              </a:ext>
            </a:extLst>
          </p:cNvPr>
          <p:cNvCxnSpPr>
            <a:cxnSpLocks/>
            <a:stCxn id="10" idx="5"/>
            <a:endCxn id="45" idx="2"/>
          </p:cNvCxnSpPr>
          <p:nvPr/>
        </p:nvCxnSpPr>
        <p:spPr>
          <a:xfrm>
            <a:off x="8992423" y="1383710"/>
            <a:ext cx="1708557" cy="4884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7B12007-AEF4-AEBC-84E3-DCB9AEC46598}"/>
              </a:ext>
            </a:extLst>
          </p:cNvPr>
          <p:cNvCxnSpPr>
            <a:cxnSpLocks/>
            <a:stCxn id="10" idx="4"/>
            <a:endCxn id="46" idx="2"/>
          </p:cNvCxnSpPr>
          <p:nvPr/>
        </p:nvCxnSpPr>
        <p:spPr>
          <a:xfrm flipV="1">
            <a:off x="8837828" y="1256392"/>
            <a:ext cx="1804496" cy="19135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C87D3F0-903D-8256-C701-75A109914528}"/>
              </a:ext>
            </a:extLst>
          </p:cNvPr>
          <p:cNvCxnSpPr>
            <a:cxnSpLocks/>
            <a:endCxn id="14" idx="4"/>
          </p:cNvCxnSpPr>
          <p:nvPr/>
        </p:nvCxnSpPr>
        <p:spPr>
          <a:xfrm flipV="1">
            <a:off x="8559457" y="1264142"/>
            <a:ext cx="1619229" cy="73991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A4B667E-CF9D-FE28-DED5-C1767C17D5A1}"/>
              </a:ext>
            </a:extLst>
          </p:cNvPr>
          <p:cNvCxnSpPr>
            <a:cxnSpLocks/>
            <a:stCxn id="17" idx="6"/>
            <a:endCxn id="14" idx="4"/>
          </p:cNvCxnSpPr>
          <p:nvPr/>
        </p:nvCxnSpPr>
        <p:spPr>
          <a:xfrm flipV="1">
            <a:off x="9074643" y="1264144"/>
            <a:ext cx="1104043" cy="145065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8DE6937-91CC-4866-5BC7-4CD3FA636096}"/>
              </a:ext>
            </a:extLst>
          </p:cNvPr>
          <p:cNvCxnSpPr>
            <a:cxnSpLocks/>
            <a:stCxn id="29" idx="1"/>
            <a:endCxn id="14" idx="4"/>
          </p:cNvCxnSpPr>
          <p:nvPr/>
        </p:nvCxnSpPr>
        <p:spPr>
          <a:xfrm flipV="1">
            <a:off x="10006421" y="1264142"/>
            <a:ext cx="172265" cy="132735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A3400B6-DA44-0DCC-1B8C-0AE0BD836D77}"/>
              </a:ext>
            </a:extLst>
          </p:cNvPr>
          <p:cNvCxnSpPr>
            <a:cxnSpLocks/>
            <a:stCxn id="44" idx="0"/>
            <a:endCxn id="14" idx="4"/>
          </p:cNvCxnSpPr>
          <p:nvPr/>
        </p:nvCxnSpPr>
        <p:spPr>
          <a:xfrm flipH="1" flipV="1">
            <a:off x="10178686" y="1264144"/>
            <a:ext cx="341936" cy="113866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97308CE-6180-D377-AB1A-62E18E9C7FD5}"/>
              </a:ext>
            </a:extLst>
          </p:cNvPr>
          <p:cNvCxnSpPr>
            <a:cxnSpLocks/>
            <a:stCxn id="49" idx="1"/>
            <a:endCxn id="14" idx="4"/>
          </p:cNvCxnSpPr>
          <p:nvPr/>
        </p:nvCxnSpPr>
        <p:spPr>
          <a:xfrm flipH="1" flipV="1">
            <a:off x="10178686" y="1264142"/>
            <a:ext cx="500636" cy="82804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65B0313-C3E6-07E7-F61A-4682941CFAEA}"/>
              </a:ext>
            </a:extLst>
          </p:cNvPr>
          <p:cNvCxnSpPr>
            <a:cxnSpLocks/>
          </p:cNvCxnSpPr>
          <p:nvPr/>
        </p:nvCxnSpPr>
        <p:spPr>
          <a:xfrm flipH="1" flipV="1">
            <a:off x="10145585" y="1320440"/>
            <a:ext cx="556149" cy="45611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7E77B196-6A7D-5333-8D91-22B52B4C4985}"/>
              </a:ext>
            </a:extLst>
          </p:cNvPr>
          <p:cNvCxnSpPr>
            <a:cxnSpLocks/>
          </p:cNvCxnSpPr>
          <p:nvPr/>
        </p:nvCxnSpPr>
        <p:spPr>
          <a:xfrm flipH="1" flipV="1">
            <a:off x="10145585" y="1320440"/>
            <a:ext cx="562583" cy="1947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11BE1A2-B810-3D4C-350D-CF03E8D929E2}"/>
                  </a:ext>
                </a:extLst>
              </p:cNvPr>
              <p:cNvSpPr txBox="1"/>
              <p:nvPr/>
            </p:nvSpPr>
            <p:spPr>
              <a:xfrm>
                <a:off x="10755334" y="1618451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A11BE1A2-B810-3D4C-350D-CF03E8D92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5334" y="1618451"/>
                <a:ext cx="705048" cy="646331"/>
              </a:xfrm>
              <a:prstGeom prst="rect">
                <a:avLst/>
              </a:prstGeom>
              <a:blipFill>
                <a:blip r:embed="rId10"/>
                <a:stretch>
                  <a:fillRect l="-35088" b="-269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46A1282-849A-6D61-0414-170E856DD60C}"/>
              </a:ext>
            </a:extLst>
          </p:cNvPr>
          <p:cNvCxnSpPr>
            <a:cxnSpLocks/>
            <a:stCxn id="17" idx="6"/>
            <a:endCxn id="29" idx="1"/>
          </p:cNvCxnSpPr>
          <p:nvPr/>
        </p:nvCxnSpPr>
        <p:spPr>
          <a:xfrm flipV="1">
            <a:off x="9074643" y="2591494"/>
            <a:ext cx="931778" cy="12330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6AE0182-3AC0-622F-893A-F7BC2317D093}"/>
              </a:ext>
            </a:extLst>
          </p:cNvPr>
          <p:cNvCxnSpPr>
            <a:cxnSpLocks/>
            <a:stCxn id="17" idx="6"/>
            <a:endCxn id="44" idx="2"/>
          </p:cNvCxnSpPr>
          <p:nvPr/>
        </p:nvCxnSpPr>
        <p:spPr>
          <a:xfrm flipV="1">
            <a:off x="9074643" y="2505607"/>
            <a:ext cx="1343175" cy="20919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85375828-2D64-7346-8FCD-83464608B9D3}"/>
              </a:ext>
            </a:extLst>
          </p:cNvPr>
          <p:cNvCxnSpPr>
            <a:cxnSpLocks/>
            <a:stCxn id="17" idx="6"/>
            <a:endCxn id="49" idx="3"/>
          </p:cNvCxnSpPr>
          <p:nvPr/>
        </p:nvCxnSpPr>
        <p:spPr>
          <a:xfrm flipV="1">
            <a:off x="9074643" y="2237571"/>
            <a:ext cx="1604679" cy="47722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215C1E28-7195-FBEE-EA6D-24ECAA17A3B1}"/>
              </a:ext>
            </a:extLst>
          </p:cNvPr>
          <p:cNvCxnSpPr>
            <a:cxnSpLocks/>
            <a:stCxn id="17" idx="6"/>
            <a:endCxn id="48" idx="3"/>
          </p:cNvCxnSpPr>
          <p:nvPr/>
        </p:nvCxnSpPr>
        <p:spPr>
          <a:xfrm flipV="1">
            <a:off x="9074643" y="1883294"/>
            <a:ext cx="1697559" cy="831505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1BAA7E2-C116-CF87-C604-5203D3696BED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9074646" y="1598567"/>
            <a:ext cx="1459375" cy="111623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02B8532B-C29E-C785-BD83-DFCE4E5D119C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9074643" y="1381485"/>
            <a:ext cx="1387388" cy="1333317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30092623-BC5B-C59B-2747-189ACA1DF9C6}"/>
              </a:ext>
            </a:extLst>
          </p:cNvPr>
          <p:cNvGrpSpPr/>
          <p:nvPr/>
        </p:nvGrpSpPr>
        <p:grpSpPr>
          <a:xfrm>
            <a:off x="-50860" y="37438"/>
            <a:ext cx="3952587" cy="1179065"/>
            <a:chOff x="2300781" y="360683"/>
            <a:chExt cx="3952587" cy="117906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2BDF51F5-8841-A472-015A-D2E59C64E92C}"/>
                </a:ext>
              </a:extLst>
            </p:cNvPr>
            <p:cNvGrpSpPr/>
            <p:nvPr/>
          </p:nvGrpSpPr>
          <p:grpSpPr>
            <a:xfrm>
              <a:off x="2300781" y="360683"/>
              <a:ext cx="3952587" cy="938672"/>
              <a:chOff x="627014" y="4472853"/>
              <a:chExt cx="4061975" cy="96465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4F7EFE10-EF89-B378-9404-E89E10FC7A0E}"/>
                  </a:ext>
                </a:extLst>
              </p:cNvPr>
              <p:cNvSpPr/>
              <p:nvPr/>
            </p:nvSpPr>
            <p:spPr>
              <a:xfrm>
                <a:off x="779624" y="4472853"/>
                <a:ext cx="3580584" cy="964650"/>
              </a:xfrm>
              <a:prstGeom prst="roundRect">
                <a:avLst>
                  <a:gd name="adj" fmla="val 23091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D68CF7C-F988-2D69-3594-C292BFA92974}"/>
                  </a:ext>
                </a:extLst>
              </p:cNvPr>
              <p:cNvSpPr/>
              <p:nvPr/>
            </p:nvSpPr>
            <p:spPr>
              <a:xfrm>
                <a:off x="974576" y="4581625"/>
                <a:ext cx="581194" cy="38031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8725C4F-E537-C669-0E97-C3371325F4E6}"/>
                  </a:ext>
                </a:extLst>
              </p:cNvPr>
              <p:cNvSpPr txBox="1"/>
              <p:nvPr/>
            </p:nvSpPr>
            <p:spPr>
              <a:xfrm>
                <a:off x="627014" y="4581625"/>
                <a:ext cx="3354708" cy="347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Clique graph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F2A39BB-020A-649C-75A5-927AFA5F0965}"/>
                  </a:ext>
                </a:extLst>
              </p:cNvPr>
              <p:cNvSpPr txBox="1"/>
              <p:nvPr/>
            </p:nvSpPr>
            <p:spPr>
              <a:xfrm>
                <a:off x="1334281" y="5009104"/>
                <a:ext cx="3354708" cy="347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Self-removed Bipartite edges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0853FC3B-57F2-D8AC-2921-9C59B7BB5FE2}"/>
                  </a:ext>
                </a:extLst>
              </p:cNvPr>
              <p:cNvCxnSpPr/>
              <p:nvPr/>
            </p:nvCxnSpPr>
            <p:spPr>
              <a:xfrm>
                <a:off x="1010380" y="5221071"/>
                <a:ext cx="497521" cy="0"/>
              </a:xfrm>
              <a:prstGeom prst="line">
                <a:avLst/>
              </a:prstGeom>
              <a:ln w="47625" cmpd="dbl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8C103C8-3F8D-0CDB-2AF6-A9C4D476E355}"/>
                </a:ext>
              </a:extLst>
            </p:cNvPr>
            <p:cNvSpPr txBox="1"/>
            <p:nvPr/>
          </p:nvSpPr>
          <p:spPr>
            <a:xfrm>
              <a:off x="2576370" y="1201194"/>
              <a:ext cx="303530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US" altLang="ko-KR" sz="1600" i="1" dirty="0">
                <a:latin typeface="Cambria Math" panose="020405030504060302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ABBA6-FEF3-BB5F-B9EA-8904C0E63DB8}"/>
                  </a:ext>
                </a:extLst>
              </p:cNvPr>
              <p:cNvSpPr txBox="1"/>
              <p:nvPr/>
            </p:nvSpPr>
            <p:spPr>
              <a:xfrm>
                <a:off x="1732681" y="1284341"/>
                <a:ext cx="180903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𝐺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240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9ABBA6-FEF3-BB5F-B9EA-8904C0E63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681" y="1284341"/>
                <a:ext cx="180903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13">
            <a:extLst>
              <a:ext uri="{FF2B5EF4-FFF2-40B4-BE49-F238E27FC236}">
                <a16:creationId xmlns:a16="http://schemas.microsoft.com/office/drawing/2014/main" id="{6C0C88A5-B680-5E5C-8DB4-F2725FE81206}"/>
              </a:ext>
            </a:extLst>
          </p:cNvPr>
          <p:cNvSpPr/>
          <p:nvPr/>
        </p:nvSpPr>
        <p:spPr>
          <a:xfrm>
            <a:off x="9929819" y="2625006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13">
            <a:extLst>
              <a:ext uri="{FF2B5EF4-FFF2-40B4-BE49-F238E27FC236}">
                <a16:creationId xmlns:a16="http://schemas.microsoft.com/office/drawing/2014/main" id="{B358B62F-6FCD-0DDD-1ED7-D50E91F32345}"/>
              </a:ext>
            </a:extLst>
          </p:cNvPr>
          <p:cNvSpPr/>
          <p:nvPr/>
        </p:nvSpPr>
        <p:spPr>
          <a:xfrm>
            <a:off x="10417818" y="2402805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Oval 13">
            <a:extLst>
              <a:ext uri="{FF2B5EF4-FFF2-40B4-BE49-F238E27FC236}">
                <a16:creationId xmlns:a16="http://schemas.microsoft.com/office/drawing/2014/main" id="{42B75C86-6B5A-54D5-5A20-3CCF1C8A1661}"/>
              </a:ext>
            </a:extLst>
          </p:cNvPr>
          <p:cNvSpPr/>
          <p:nvPr/>
        </p:nvSpPr>
        <p:spPr>
          <a:xfrm>
            <a:off x="10700980" y="1329749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DB305AF0-12DA-7904-A201-909CC5F3D2D9}"/>
              </a:ext>
            </a:extLst>
          </p:cNvPr>
          <p:cNvSpPr/>
          <p:nvPr/>
        </p:nvSpPr>
        <p:spPr>
          <a:xfrm>
            <a:off x="10642324" y="1153588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id="{E2E28E9B-DA77-9545-674E-25C28CED2A56}"/>
              </a:ext>
            </a:extLst>
          </p:cNvPr>
          <p:cNvSpPr/>
          <p:nvPr/>
        </p:nvSpPr>
        <p:spPr>
          <a:xfrm>
            <a:off x="10742092" y="1707797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13">
            <a:extLst>
              <a:ext uri="{FF2B5EF4-FFF2-40B4-BE49-F238E27FC236}">
                <a16:creationId xmlns:a16="http://schemas.microsoft.com/office/drawing/2014/main" id="{A6ADD425-8185-2C58-D598-49C88D754D5D}"/>
              </a:ext>
            </a:extLst>
          </p:cNvPr>
          <p:cNvSpPr/>
          <p:nvPr/>
        </p:nvSpPr>
        <p:spPr>
          <a:xfrm>
            <a:off x="10649212" y="2062076"/>
            <a:ext cx="205607" cy="205607"/>
          </a:xfrm>
          <a:prstGeom prst="ellipse">
            <a:avLst/>
          </a:prstGeom>
          <a:noFill/>
          <a:ln w="38100" cmpd="dbl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ko-K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Oval 5">
                <a:extLst>
                  <a:ext uri="{FF2B5EF4-FFF2-40B4-BE49-F238E27FC236}">
                    <a16:creationId xmlns:a16="http://schemas.microsoft.com/office/drawing/2014/main" id="{B1A6F67A-C2E5-2F26-9775-63ADC9B33F2C}"/>
                  </a:ext>
                </a:extLst>
              </p:cNvPr>
              <p:cNvSpPr/>
              <p:nvPr/>
            </p:nvSpPr>
            <p:spPr>
              <a:xfrm>
                <a:off x="3673205" y="1698009"/>
                <a:ext cx="643466" cy="643466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lg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9" name="Oval 5">
                <a:extLst>
                  <a:ext uri="{FF2B5EF4-FFF2-40B4-BE49-F238E27FC236}">
                    <a16:creationId xmlns:a16="http://schemas.microsoft.com/office/drawing/2014/main" id="{B1A6F67A-C2E5-2F26-9775-63ADC9B33F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3205" y="1698009"/>
                <a:ext cx="643466" cy="643466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  <a:prstDash val="lgDashDot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0" name="Oval 9">
                <a:extLst>
                  <a:ext uri="{FF2B5EF4-FFF2-40B4-BE49-F238E27FC236}">
                    <a16:creationId xmlns:a16="http://schemas.microsoft.com/office/drawing/2014/main" id="{32575CE4-6B98-F25F-7FD0-0E49692CE3C3}"/>
                  </a:ext>
                </a:extLst>
              </p:cNvPr>
              <p:cNvSpPr/>
              <p:nvPr/>
            </p:nvSpPr>
            <p:spPr>
              <a:xfrm>
                <a:off x="4524774" y="1093278"/>
                <a:ext cx="478630" cy="47863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0" name="Oval 9">
                <a:extLst>
                  <a:ext uri="{FF2B5EF4-FFF2-40B4-BE49-F238E27FC236}">
                    <a16:creationId xmlns:a16="http://schemas.microsoft.com/office/drawing/2014/main" id="{32575CE4-6B98-F25F-7FD0-0E49692CE3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774" y="1093278"/>
                <a:ext cx="478630" cy="47863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" name="Oval 13">
                <a:extLst>
                  <a:ext uri="{FF2B5EF4-FFF2-40B4-BE49-F238E27FC236}">
                    <a16:creationId xmlns:a16="http://schemas.microsoft.com/office/drawing/2014/main" id="{CF0701C1-7AF8-7D2A-79AB-632EAA9C4C8B}"/>
                  </a:ext>
                </a:extLst>
              </p:cNvPr>
              <p:cNvSpPr/>
              <p:nvPr/>
            </p:nvSpPr>
            <p:spPr>
              <a:xfrm>
                <a:off x="5633557" y="857498"/>
                <a:ext cx="478630" cy="47863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2" name="Oval 13">
                <a:extLst>
                  <a:ext uri="{FF2B5EF4-FFF2-40B4-BE49-F238E27FC236}">
                    <a16:creationId xmlns:a16="http://schemas.microsoft.com/office/drawing/2014/main" id="{CF0701C1-7AF8-7D2A-79AB-632EAA9C4C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3557" y="857498"/>
                <a:ext cx="478630" cy="478630"/>
              </a:xfrm>
              <a:prstGeom prst="ellipse">
                <a:avLst/>
              </a:prstGeom>
              <a:blipFill>
                <a:blip r:embed="rId14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57051-66AB-C03D-33FD-00C3B6B7AE60}"/>
                  </a:ext>
                </a:extLst>
              </p:cNvPr>
              <p:cNvSpPr txBox="1"/>
              <p:nvPr/>
            </p:nvSpPr>
            <p:spPr>
              <a:xfrm>
                <a:off x="6512548" y="917858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B957051-66AB-C03D-33FD-00C3B6B7A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8" y="917858"/>
                <a:ext cx="705048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Oval 16">
                <a:extLst>
                  <a:ext uri="{FF2B5EF4-FFF2-40B4-BE49-F238E27FC236}">
                    <a16:creationId xmlns:a16="http://schemas.microsoft.com/office/drawing/2014/main" id="{E37AEDA9-A968-90C6-62EA-D26728A310DD}"/>
                  </a:ext>
                </a:extLst>
              </p:cNvPr>
              <p:cNvSpPr/>
              <p:nvPr/>
            </p:nvSpPr>
            <p:spPr>
              <a:xfrm>
                <a:off x="4514051" y="2348331"/>
                <a:ext cx="478630" cy="478630"/>
              </a:xfrm>
              <a:prstGeom prst="ellipse">
                <a:avLst/>
              </a:prstGeom>
              <a:noFill/>
              <a:ln w="38100" cmpd="dbl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altLang="ko-K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GB" altLang="ko-K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5" name="Oval 16">
                <a:extLst>
                  <a:ext uri="{FF2B5EF4-FFF2-40B4-BE49-F238E27FC236}">
                    <a16:creationId xmlns:a16="http://schemas.microsoft.com/office/drawing/2014/main" id="{E37AEDA9-A968-90C6-62EA-D26728A310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51" y="2348331"/>
                <a:ext cx="478630" cy="478630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  <a:ln w="38100" cmpd="dbl">
                <a:solidFill>
                  <a:schemeClr val="tx1"/>
                </a:solidFill>
                <a:prstDash val="solid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891E4D-9BCC-3098-2C7B-8413B33084D3}"/>
                  </a:ext>
                </a:extLst>
              </p:cNvPr>
              <p:cNvSpPr txBox="1"/>
              <p:nvPr/>
            </p:nvSpPr>
            <p:spPr>
              <a:xfrm>
                <a:off x="5693405" y="2337044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8891E4D-9BCC-3098-2C7B-8413B330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3405" y="2337044"/>
                <a:ext cx="705048" cy="64633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Connector 40">
            <a:extLst>
              <a:ext uri="{FF2B5EF4-FFF2-40B4-BE49-F238E27FC236}">
                <a16:creationId xmlns:a16="http://schemas.microsoft.com/office/drawing/2014/main" id="{778BA2D4-1FBF-9385-96C7-D91A25A31545}"/>
              </a:ext>
            </a:extLst>
          </p:cNvPr>
          <p:cNvCxnSpPr>
            <a:cxnSpLocks/>
            <a:stCxn id="109" idx="6"/>
            <a:endCxn id="110" idx="4"/>
          </p:cNvCxnSpPr>
          <p:nvPr/>
        </p:nvCxnSpPr>
        <p:spPr>
          <a:xfrm flipV="1">
            <a:off x="4316671" y="1571908"/>
            <a:ext cx="447418" cy="4478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46">
            <a:extLst>
              <a:ext uri="{FF2B5EF4-FFF2-40B4-BE49-F238E27FC236}">
                <a16:creationId xmlns:a16="http://schemas.microsoft.com/office/drawing/2014/main" id="{7E7FFB07-453F-2AA4-0DA2-F9D405C52135}"/>
              </a:ext>
            </a:extLst>
          </p:cNvPr>
          <p:cNvCxnSpPr>
            <a:cxnSpLocks/>
            <a:stCxn id="109" idx="6"/>
            <a:endCxn id="115" idx="0"/>
          </p:cNvCxnSpPr>
          <p:nvPr/>
        </p:nvCxnSpPr>
        <p:spPr>
          <a:xfrm>
            <a:off x="4316672" y="2019743"/>
            <a:ext cx="436695" cy="328589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52">
            <a:extLst>
              <a:ext uri="{FF2B5EF4-FFF2-40B4-BE49-F238E27FC236}">
                <a16:creationId xmlns:a16="http://schemas.microsoft.com/office/drawing/2014/main" id="{9B3B879D-6936-AB29-0482-89B302A06B22}"/>
              </a:ext>
            </a:extLst>
          </p:cNvPr>
          <p:cNvCxnSpPr>
            <a:cxnSpLocks/>
            <a:stCxn id="110" idx="4"/>
            <a:endCxn id="112" idx="4"/>
          </p:cNvCxnSpPr>
          <p:nvPr/>
        </p:nvCxnSpPr>
        <p:spPr>
          <a:xfrm flipV="1">
            <a:off x="4764090" y="1336128"/>
            <a:ext cx="1108783" cy="23578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68">
            <a:extLst>
              <a:ext uri="{FF2B5EF4-FFF2-40B4-BE49-F238E27FC236}">
                <a16:creationId xmlns:a16="http://schemas.microsoft.com/office/drawing/2014/main" id="{448105A0-DAE8-A5CF-0C31-DB50819D2455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4316671" y="1327696"/>
            <a:ext cx="2081782" cy="69204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71">
            <a:extLst>
              <a:ext uri="{FF2B5EF4-FFF2-40B4-BE49-F238E27FC236}">
                <a16:creationId xmlns:a16="http://schemas.microsoft.com/office/drawing/2014/main" id="{6AB04710-41BC-86A7-EC1A-658FA9023110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4316671" y="1523454"/>
            <a:ext cx="2164450" cy="49628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74">
            <a:extLst>
              <a:ext uri="{FF2B5EF4-FFF2-40B4-BE49-F238E27FC236}">
                <a16:creationId xmlns:a16="http://schemas.microsoft.com/office/drawing/2014/main" id="{02A69E28-EE18-CC13-6818-1F39A872FCF1}"/>
              </a:ext>
            </a:extLst>
          </p:cNvPr>
          <p:cNvCxnSpPr>
            <a:cxnSpLocks/>
            <a:stCxn id="109" idx="6"/>
          </p:cNvCxnSpPr>
          <p:nvPr/>
        </p:nvCxnSpPr>
        <p:spPr>
          <a:xfrm flipV="1">
            <a:off x="4316671" y="1792242"/>
            <a:ext cx="2164450" cy="22750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77">
            <a:extLst>
              <a:ext uri="{FF2B5EF4-FFF2-40B4-BE49-F238E27FC236}">
                <a16:creationId xmlns:a16="http://schemas.microsoft.com/office/drawing/2014/main" id="{A97771D4-9B1B-6651-2F09-8E02507F3433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4316671" y="2019742"/>
            <a:ext cx="2081782" cy="1225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80">
            <a:extLst>
              <a:ext uri="{FF2B5EF4-FFF2-40B4-BE49-F238E27FC236}">
                <a16:creationId xmlns:a16="http://schemas.microsoft.com/office/drawing/2014/main" id="{D37AB63D-ED33-F6C5-1372-83641C9BB61F}"/>
              </a:ext>
            </a:extLst>
          </p:cNvPr>
          <p:cNvCxnSpPr>
            <a:cxnSpLocks/>
            <a:stCxn id="109" idx="6"/>
          </p:cNvCxnSpPr>
          <p:nvPr/>
        </p:nvCxnSpPr>
        <p:spPr>
          <a:xfrm>
            <a:off x="4316671" y="2019742"/>
            <a:ext cx="1864730" cy="449766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83">
            <a:extLst>
              <a:ext uri="{FF2B5EF4-FFF2-40B4-BE49-F238E27FC236}">
                <a16:creationId xmlns:a16="http://schemas.microsoft.com/office/drawing/2014/main" id="{51AC2BF3-B159-0D53-E97B-F67BB1C38A46}"/>
              </a:ext>
            </a:extLst>
          </p:cNvPr>
          <p:cNvCxnSpPr>
            <a:cxnSpLocks/>
            <a:stCxn id="109" idx="6"/>
            <a:endCxn id="116" idx="1"/>
          </p:cNvCxnSpPr>
          <p:nvPr/>
        </p:nvCxnSpPr>
        <p:spPr>
          <a:xfrm>
            <a:off x="4316671" y="2019742"/>
            <a:ext cx="1376734" cy="6404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86">
            <a:extLst>
              <a:ext uri="{FF2B5EF4-FFF2-40B4-BE49-F238E27FC236}">
                <a16:creationId xmlns:a16="http://schemas.microsoft.com/office/drawing/2014/main" id="{A2F71EE5-D434-96A6-6D6C-E8DCA36F6D8C}"/>
              </a:ext>
            </a:extLst>
          </p:cNvPr>
          <p:cNvCxnSpPr>
            <a:cxnSpLocks/>
            <a:stCxn id="110" idx="4"/>
            <a:endCxn id="115" idx="0"/>
          </p:cNvCxnSpPr>
          <p:nvPr/>
        </p:nvCxnSpPr>
        <p:spPr>
          <a:xfrm flipH="1">
            <a:off x="4753367" y="1571909"/>
            <a:ext cx="10723" cy="77642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89">
            <a:extLst>
              <a:ext uri="{FF2B5EF4-FFF2-40B4-BE49-F238E27FC236}">
                <a16:creationId xmlns:a16="http://schemas.microsoft.com/office/drawing/2014/main" id="{AF4F5747-BA64-1F6B-AEE3-50E367659B6B}"/>
              </a:ext>
            </a:extLst>
          </p:cNvPr>
          <p:cNvCxnSpPr>
            <a:cxnSpLocks/>
            <a:stCxn id="110" idx="4"/>
            <a:endCxn id="116" idx="1"/>
          </p:cNvCxnSpPr>
          <p:nvPr/>
        </p:nvCxnSpPr>
        <p:spPr>
          <a:xfrm>
            <a:off x="4764089" y="1571909"/>
            <a:ext cx="929316" cy="108830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92">
            <a:extLst>
              <a:ext uri="{FF2B5EF4-FFF2-40B4-BE49-F238E27FC236}">
                <a16:creationId xmlns:a16="http://schemas.microsoft.com/office/drawing/2014/main" id="{60CF4B2C-A8C9-91E6-852C-48BB44C133D4}"/>
              </a:ext>
            </a:extLst>
          </p:cNvPr>
          <p:cNvCxnSpPr>
            <a:cxnSpLocks/>
            <a:stCxn id="110" idx="4"/>
          </p:cNvCxnSpPr>
          <p:nvPr/>
        </p:nvCxnSpPr>
        <p:spPr>
          <a:xfrm>
            <a:off x="4764089" y="1571908"/>
            <a:ext cx="1426532" cy="88810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95">
            <a:extLst>
              <a:ext uri="{FF2B5EF4-FFF2-40B4-BE49-F238E27FC236}">
                <a16:creationId xmlns:a16="http://schemas.microsoft.com/office/drawing/2014/main" id="{B0FBBCDC-2F88-5324-9811-113819BE033E}"/>
              </a:ext>
            </a:extLst>
          </p:cNvPr>
          <p:cNvCxnSpPr>
            <a:cxnSpLocks/>
          </p:cNvCxnSpPr>
          <p:nvPr/>
        </p:nvCxnSpPr>
        <p:spPr>
          <a:xfrm>
            <a:off x="4794013" y="1571908"/>
            <a:ext cx="1600116" cy="57039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97">
            <a:extLst>
              <a:ext uri="{FF2B5EF4-FFF2-40B4-BE49-F238E27FC236}">
                <a16:creationId xmlns:a16="http://schemas.microsoft.com/office/drawing/2014/main" id="{F88B0E41-6AAF-01A8-9F8D-472921A8CA15}"/>
              </a:ext>
            </a:extLst>
          </p:cNvPr>
          <p:cNvCxnSpPr>
            <a:cxnSpLocks/>
          </p:cNvCxnSpPr>
          <p:nvPr/>
        </p:nvCxnSpPr>
        <p:spPr>
          <a:xfrm>
            <a:off x="4794017" y="1571908"/>
            <a:ext cx="1694349" cy="2203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99">
            <a:extLst>
              <a:ext uri="{FF2B5EF4-FFF2-40B4-BE49-F238E27FC236}">
                <a16:creationId xmlns:a16="http://schemas.microsoft.com/office/drawing/2014/main" id="{C990254C-5D46-E6AC-626A-83CDE196CB49}"/>
              </a:ext>
            </a:extLst>
          </p:cNvPr>
          <p:cNvCxnSpPr>
            <a:cxnSpLocks/>
          </p:cNvCxnSpPr>
          <p:nvPr/>
        </p:nvCxnSpPr>
        <p:spPr>
          <a:xfrm flipV="1">
            <a:off x="4794017" y="1537091"/>
            <a:ext cx="1694349" cy="3482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01">
            <a:extLst>
              <a:ext uri="{FF2B5EF4-FFF2-40B4-BE49-F238E27FC236}">
                <a16:creationId xmlns:a16="http://schemas.microsoft.com/office/drawing/2014/main" id="{A603CF62-44D8-29F1-00A5-79C8F427FE22}"/>
              </a:ext>
            </a:extLst>
          </p:cNvPr>
          <p:cNvCxnSpPr>
            <a:cxnSpLocks/>
            <a:stCxn id="110" idx="4"/>
          </p:cNvCxnSpPr>
          <p:nvPr/>
        </p:nvCxnSpPr>
        <p:spPr>
          <a:xfrm flipV="1">
            <a:off x="4764089" y="1327696"/>
            <a:ext cx="1630040" cy="24421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03">
            <a:extLst>
              <a:ext uri="{FF2B5EF4-FFF2-40B4-BE49-F238E27FC236}">
                <a16:creationId xmlns:a16="http://schemas.microsoft.com/office/drawing/2014/main" id="{B2B25C4B-691C-3A4C-A059-D809EEC4F020}"/>
              </a:ext>
            </a:extLst>
          </p:cNvPr>
          <p:cNvCxnSpPr>
            <a:cxnSpLocks/>
            <a:stCxn id="109" idx="6"/>
            <a:endCxn id="112" idx="4"/>
          </p:cNvCxnSpPr>
          <p:nvPr/>
        </p:nvCxnSpPr>
        <p:spPr>
          <a:xfrm flipV="1">
            <a:off x="4316672" y="1336128"/>
            <a:ext cx="1556201" cy="68361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07">
            <a:extLst>
              <a:ext uri="{FF2B5EF4-FFF2-40B4-BE49-F238E27FC236}">
                <a16:creationId xmlns:a16="http://schemas.microsoft.com/office/drawing/2014/main" id="{B6E5F69D-DBA5-BF10-106C-2DE892654C13}"/>
              </a:ext>
            </a:extLst>
          </p:cNvPr>
          <p:cNvCxnSpPr>
            <a:cxnSpLocks/>
            <a:stCxn id="115" idx="6"/>
            <a:endCxn id="112" idx="4"/>
          </p:cNvCxnSpPr>
          <p:nvPr/>
        </p:nvCxnSpPr>
        <p:spPr>
          <a:xfrm flipV="1">
            <a:off x="4992682" y="1336128"/>
            <a:ext cx="880191" cy="125151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10">
            <a:extLst>
              <a:ext uri="{FF2B5EF4-FFF2-40B4-BE49-F238E27FC236}">
                <a16:creationId xmlns:a16="http://schemas.microsoft.com/office/drawing/2014/main" id="{0FAC5A9F-CA3A-4113-1A80-877A3819F4DD}"/>
              </a:ext>
            </a:extLst>
          </p:cNvPr>
          <p:cNvCxnSpPr>
            <a:cxnSpLocks/>
            <a:stCxn id="116" idx="1"/>
            <a:endCxn id="112" idx="4"/>
          </p:cNvCxnSpPr>
          <p:nvPr/>
        </p:nvCxnSpPr>
        <p:spPr>
          <a:xfrm flipV="1">
            <a:off x="5693406" y="1336129"/>
            <a:ext cx="179467" cy="1324081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13">
            <a:extLst>
              <a:ext uri="{FF2B5EF4-FFF2-40B4-BE49-F238E27FC236}">
                <a16:creationId xmlns:a16="http://schemas.microsoft.com/office/drawing/2014/main" id="{383DA3BD-4964-2949-B238-9F96529470F2}"/>
              </a:ext>
            </a:extLst>
          </p:cNvPr>
          <p:cNvCxnSpPr>
            <a:cxnSpLocks/>
            <a:endCxn id="112" idx="4"/>
          </p:cNvCxnSpPr>
          <p:nvPr/>
        </p:nvCxnSpPr>
        <p:spPr>
          <a:xfrm flipH="1" flipV="1">
            <a:off x="5872872" y="1336128"/>
            <a:ext cx="295796" cy="110656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16">
            <a:extLst>
              <a:ext uri="{FF2B5EF4-FFF2-40B4-BE49-F238E27FC236}">
                <a16:creationId xmlns:a16="http://schemas.microsoft.com/office/drawing/2014/main" id="{4FCE8890-4418-04EE-28A9-9A15A1BDA86E}"/>
              </a:ext>
            </a:extLst>
          </p:cNvPr>
          <p:cNvCxnSpPr>
            <a:cxnSpLocks/>
            <a:endCxn id="112" idx="4"/>
          </p:cNvCxnSpPr>
          <p:nvPr/>
        </p:nvCxnSpPr>
        <p:spPr>
          <a:xfrm flipH="1" flipV="1">
            <a:off x="5872872" y="1336128"/>
            <a:ext cx="507544" cy="806178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19">
            <a:extLst>
              <a:ext uri="{FF2B5EF4-FFF2-40B4-BE49-F238E27FC236}">
                <a16:creationId xmlns:a16="http://schemas.microsoft.com/office/drawing/2014/main" id="{C4AB8954-56B0-BA67-17C6-674E26B4E0DC}"/>
              </a:ext>
            </a:extLst>
          </p:cNvPr>
          <p:cNvCxnSpPr>
            <a:cxnSpLocks/>
          </p:cNvCxnSpPr>
          <p:nvPr/>
        </p:nvCxnSpPr>
        <p:spPr>
          <a:xfrm flipH="1" flipV="1">
            <a:off x="5902800" y="1336128"/>
            <a:ext cx="556149" cy="45611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21">
            <a:extLst>
              <a:ext uri="{FF2B5EF4-FFF2-40B4-BE49-F238E27FC236}">
                <a16:creationId xmlns:a16="http://schemas.microsoft.com/office/drawing/2014/main" id="{0E90C683-2B14-7394-C372-6A029DD877CA}"/>
              </a:ext>
            </a:extLst>
          </p:cNvPr>
          <p:cNvCxnSpPr>
            <a:cxnSpLocks/>
          </p:cNvCxnSpPr>
          <p:nvPr/>
        </p:nvCxnSpPr>
        <p:spPr>
          <a:xfrm flipH="1" flipV="1">
            <a:off x="5902800" y="1336128"/>
            <a:ext cx="562583" cy="19473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23">
            <a:extLst>
              <a:ext uri="{FF2B5EF4-FFF2-40B4-BE49-F238E27FC236}">
                <a16:creationId xmlns:a16="http://schemas.microsoft.com/office/drawing/2014/main" id="{637E59FD-517C-2FC8-09AB-E990CF8CC8C8}"/>
              </a:ext>
            </a:extLst>
          </p:cNvPr>
          <p:cNvCxnSpPr>
            <a:cxnSpLocks/>
          </p:cNvCxnSpPr>
          <p:nvPr/>
        </p:nvCxnSpPr>
        <p:spPr>
          <a:xfrm flipH="1">
            <a:off x="5902800" y="1336128"/>
            <a:ext cx="491333" cy="0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FFF750-FE19-B7B3-F509-CDF0567B4255}"/>
                  </a:ext>
                </a:extLst>
              </p:cNvPr>
              <p:cNvSpPr txBox="1"/>
              <p:nvPr/>
            </p:nvSpPr>
            <p:spPr>
              <a:xfrm>
                <a:off x="6512548" y="1634138"/>
                <a:ext cx="70504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…</m:t>
                      </m:r>
                    </m:oMath>
                  </m:oMathPara>
                </a14:m>
                <a:endParaRPr lang="en-GB" altLang="ko-K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1DFFF750-FE19-B7B3-F509-CDF0567B4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48" y="1634138"/>
                <a:ext cx="705048" cy="6463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3" name="Straight Connector 127">
            <a:extLst>
              <a:ext uri="{FF2B5EF4-FFF2-40B4-BE49-F238E27FC236}">
                <a16:creationId xmlns:a16="http://schemas.microsoft.com/office/drawing/2014/main" id="{F05C988B-8EB7-E95D-7387-288655AA9788}"/>
              </a:ext>
            </a:extLst>
          </p:cNvPr>
          <p:cNvCxnSpPr>
            <a:cxnSpLocks/>
            <a:stCxn id="115" idx="6"/>
            <a:endCxn id="116" idx="1"/>
          </p:cNvCxnSpPr>
          <p:nvPr/>
        </p:nvCxnSpPr>
        <p:spPr>
          <a:xfrm>
            <a:off x="4992681" y="2587647"/>
            <a:ext cx="700724" cy="72563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30">
            <a:extLst>
              <a:ext uri="{FF2B5EF4-FFF2-40B4-BE49-F238E27FC236}">
                <a16:creationId xmlns:a16="http://schemas.microsoft.com/office/drawing/2014/main" id="{1F074BDB-42AE-67C7-90E5-7B491E3E0502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2453724"/>
            <a:ext cx="1155784" cy="13392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33">
            <a:extLst>
              <a:ext uri="{FF2B5EF4-FFF2-40B4-BE49-F238E27FC236}">
                <a16:creationId xmlns:a16="http://schemas.microsoft.com/office/drawing/2014/main" id="{1B6E4C1C-4E50-E917-E8BB-F552F4E4F179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2155184"/>
            <a:ext cx="1396608" cy="43246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36">
            <a:extLst>
              <a:ext uri="{FF2B5EF4-FFF2-40B4-BE49-F238E27FC236}">
                <a16:creationId xmlns:a16="http://schemas.microsoft.com/office/drawing/2014/main" id="{1BFA2B37-9129-54C2-BB3C-07D5C484DB77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1802784"/>
            <a:ext cx="1488440" cy="784862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39">
            <a:extLst>
              <a:ext uri="{FF2B5EF4-FFF2-40B4-BE49-F238E27FC236}">
                <a16:creationId xmlns:a16="http://schemas.microsoft.com/office/drawing/2014/main" id="{459EC537-CE57-0195-BA6C-C5ED6536F416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1510582"/>
            <a:ext cx="1459378" cy="107706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42">
            <a:extLst>
              <a:ext uri="{FF2B5EF4-FFF2-40B4-BE49-F238E27FC236}">
                <a16:creationId xmlns:a16="http://schemas.microsoft.com/office/drawing/2014/main" id="{4408B64E-C61C-67DA-C7C3-01484BB0A2BE}"/>
              </a:ext>
            </a:extLst>
          </p:cNvPr>
          <p:cNvCxnSpPr>
            <a:cxnSpLocks/>
            <a:stCxn id="115" idx="6"/>
          </p:cNvCxnSpPr>
          <p:nvPr/>
        </p:nvCxnSpPr>
        <p:spPr>
          <a:xfrm flipV="1">
            <a:off x="4992681" y="1293492"/>
            <a:ext cx="1387388" cy="1294154"/>
          </a:xfrm>
          <a:prstGeom prst="line">
            <a:avLst/>
          </a:prstGeom>
          <a:ln w="47625" cmpd="dbl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: Rounded Corners 160">
            <a:extLst>
              <a:ext uri="{FF2B5EF4-FFF2-40B4-BE49-F238E27FC236}">
                <a16:creationId xmlns:a16="http://schemas.microsoft.com/office/drawing/2014/main" id="{CEEB48C4-1087-6D36-F3CA-2898B457AB7E}"/>
              </a:ext>
            </a:extLst>
          </p:cNvPr>
          <p:cNvSpPr/>
          <p:nvPr/>
        </p:nvSpPr>
        <p:spPr>
          <a:xfrm>
            <a:off x="3614905" y="751562"/>
            <a:ext cx="3665095" cy="2231812"/>
          </a:xfrm>
          <a:prstGeom prst="round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880B37F-BFF1-0E86-B050-E403B9CA44AD}"/>
                  </a:ext>
                </a:extLst>
              </p:cNvPr>
              <p:cNvSpPr txBox="1"/>
              <p:nvPr/>
            </p:nvSpPr>
            <p:spPr>
              <a:xfrm>
                <a:off x="3686231" y="852961"/>
                <a:ext cx="7050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en-US" altLang="ko-KR" sz="2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GB" altLang="ko-KR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C880B37F-BFF1-0E86-B050-E403B9CA4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6231" y="852961"/>
                <a:ext cx="705048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00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6675</TotalTime>
  <Words>190</Words>
  <Application>Microsoft Macintosh PowerPoint</Application>
  <PresentationFormat>사용자 지정</PresentationFormat>
  <Paragraphs>75</Paragraphs>
  <Slides>4</Slides>
  <Notes>1</Notes>
  <HiddenSlides>3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맑은 고딕</vt:lpstr>
      <vt:lpstr>Aptos</vt:lpstr>
      <vt:lpstr>Aptos Display</vt:lpstr>
      <vt:lpstr>Arial</vt:lpstr>
      <vt:lpstr>Cambria Math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혜원 김</dc:creator>
  <cp:lastModifiedBy>(대학원생) 김송 (컴퓨터공학과)</cp:lastModifiedBy>
  <cp:revision>71</cp:revision>
  <dcterms:created xsi:type="dcterms:W3CDTF">2024-04-05T05:47:57Z</dcterms:created>
  <dcterms:modified xsi:type="dcterms:W3CDTF">2024-06-04T06:58:33Z</dcterms:modified>
</cp:coreProperties>
</file>