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6200438" cy="4679950"/>
  <p:notesSz cx="6858000" cy="9144000"/>
  <p:defaultTextStyle>
    <a:defPPr>
      <a:defRPr lang="en-US"/>
    </a:defPPr>
    <a:lvl1pPr marL="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6237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52474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78712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04949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31186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57423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83660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209898" algn="l" defTabSz="1052474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51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694"/>
  </p:normalViewPr>
  <p:slideViewPr>
    <p:cSldViewPr showGuides="1">
      <p:cViewPr varScale="1">
        <p:scale>
          <a:sx n="109" d="100"/>
          <a:sy n="109" d="100"/>
        </p:scale>
        <p:origin x="232" y="1192"/>
      </p:cViewPr>
      <p:guideLst>
        <p:guide orient="horz" pos="1474"/>
        <p:guide pos="51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52646-482C-475F-A413-F6D5830833BE}" type="datetimeFigureOut">
              <a:rPr lang="ko-KR" altLang="en-US" smtClean="0"/>
              <a:t>2024. 6. 3.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911350" y="1143000"/>
            <a:ext cx="10680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4B957-A853-4DA4-A7D9-089F4BAB13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707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4B957-A853-4DA4-A7D9-089F4BAB13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9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453820"/>
            <a:ext cx="13770373" cy="10031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2651973"/>
            <a:ext cx="11340307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02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60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906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20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51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813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11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841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724093" y="187417"/>
            <a:ext cx="3948859" cy="39931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77529" y="187417"/>
            <a:ext cx="11576564" cy="39931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723" y="3007302"/>
            <a:ext cx="13770373" cy="929490"/>
          </a:xfrm>
        </p:spPr>
        <p:txBody>
          <a:bodyPr anchor="t"/>
          <a:lstStyle>
            <a:lvl1pPr algn="l">
              <a:defRPr sz="2013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9723" y="1983564"/>
            <a:ext cx="13770373" cy="1023739"/>
          </a:xfrm>
        </p:spPr>
        <p:txBody>
          <a:bodyPr anchor="b"/>
          <a:lstStyle>
            <a:lvl1pPr marL="0" indent="0">
              <a:buNone/>
              <a:defRPr sz="1006">
                <a:solidFill>
                  <a:schemeClr val="tx1">
                    <a:tint val="75000"/>
                  </a:schemeClr>
                </a:solidFill>
              </a:defRPr>
            </a:lvl1pPr>
            <a:lvl2pPr marL="230229" indent="0">
              <a:buNone/>
              <a:defRPr sz="919">
                <a:solidFill>
                  <a:schemeClr val="tx1">
                    <a:tint val="75000"/>
                  </a:schemeClr>
                </a:solidFill>
              </a:defRPr>
            </a:lvl2pPr>
            <a:lvl3pPr marL="460457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3pPr>
            <a:lvl4pPr marL="690687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4pPr>
            <a:lvl5pPr marL="920915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5pPr>
            <a:lvl6pPr marL="1151144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6pPr>
            <a:lvl7pPr marL="1381373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7pPr>
            <a:lvl8pPr marL="1611601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8pPr>
            <a:lvl9pPr marL="184183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77529" y="1091990"/>
            <a:ext cx="7762710" cy="3088551"/>
          </a:xfrm>
        </p:spPr>
        <p:txBody>
          <a:bodyPr/>
          <a:lstStyle>
            <a:lvl1pPr>
              <a:defRPr sz="1400"/>
            </a:lvl1pPr>
            <a:lvl2pPr>
              <a:defRPr sz="1225"/>
            </a:lvl2pPr>
            <a:lvl3pPr>
              <a:defRPr sz="1006"/>
            </a:lvl3pPr>
            <a:lvl4pPr>
              <a:defRPr sz="919"/>
            </a:lvl4pPr>
            <a:lvl5pPr>
              <a:defRPr sz="919"/>
            </a:lvl5pPr>
            <a:lvl6pPr>
              <a:defRPr sz="919"/>
            </a:lvl6pPr>
            <a:lvl7pPr>
              <a:defRPr sz="919"/>
            </a:lvl7pPr>
            <a:lvl8pPr>
              <a:defRPr sz="919"/>
            </a:lvl8pPr>
            <a:lvl9pPr>
              <a:defRPr sz="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0246" y="1091990"/>
            <a:ext cx="7762710" cy="3088551"/>
          </a:xfrm>
        </p:spPr>
        <p:txBody>
          <a:bodyPr/>
          <a:lstStyle>
            <a:lvl1pPr>
              <a:defRPr sz="1400"/>
            </a:lvl1pPr>
            <a:lvl2pPr>
              <a:defRPr sz="1225"/>
            </a:lvl2pPr>
            <a:lvl3pPr>
              <a:defRPr sz="1006"/>
            </a:lvl3pPr>
            <a:lvl4pPr>
              <a:defRPr sz="919"/>
            </a:lvl4pPr>
            <a:lvl5pPr>
              <a:defRPr sz="919"/>
            </a:lvl5pPr>
            <a:lvl6pPr>
              <a:defRPr sz="919"/>
            </a:lvl6pPr>
            <a:lvl7pPr>
              <a:defRPr sz="919"/>
            </a:lvl7pPr>
            <a:lvl8pPr>
              <a:defRPr sz="919"/>
            </a:lvl8pPr>
            <a:lvl9pPr>
              <a:defRPr sz="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22" y="187415"/>
            <a:ext cx="14580395" cy="77999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26" y="1047573"/>
            <a:ext cx="7158007" cy="436578"/>
          </a:xfrm>
        </p:spPr>
        <p:txBody>
          <a:bodyPr anchor="b"/>
          <a:lstStyle>
            <a:lvl1pPr marL="0" indent="0">
              <a:buNone/>
              <a:defRPr sz="1225" b="1"/>
            </a:lvl1pPr>
            <a:lvl2pPr marL="230229" indent="0">
              <a:buNone/>
              <a:defRPr sz="1006" b="1"/>
            </a:lvl2pPr>
            <a:lvl3pPr marL="460457" indent="0">
              <a:buNone/>
              <a:defRPr sz="919" b="1"/>
            </a:lvl3pPr>
            <a:lvl4pPr marL="690687" indent="0">
              <a:buNone/>
              <a:defRPr sz="788" b="1"/>
            </a:lvl4pPr>
            <a:lvl5pPr marL="920915" indent="0">
              <a:buNone/>
              <a:defRPr sz="788" b="1"/>
            </a:lvl5pPr>
            <a:lvl6pPr marL="1151144" indent="0">
              <a:buNone/>
              <a:defRPr sz="788" b="1"/>
            </a:lvl6pPr>
            <a:lvl7pPr marL="1381373" indent="0">
              <a:buNone/>
              <a:defRPr sz="788" b="1"/>
            </a:lvl7pPr>
            <a:lvl8pPr marL="1611601" indent="0">
              <a:buNone/>
              <a:defRPr sz="788" b="1"/>
            </a:lvl8pPr>
            <a:lvl9pPr marL="1841830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26" y="1484151"/>
            <a:ext cx="7158007" cy="2696388"/>
          </a:xfrm>
        </p:spPr>
        <p:txBody>
          <a:bodyPr/>
          <a:lstStyle>
            <a:lvl1pPr>
              <a:defRPr sz="1225"/>
            </a:lvl1pPr>
            <a:lvl2pPr>
              <a:defRPr sz="1006"/>
            </a:lvl2pPr>
            <a:lvl3pPr>
              <a:defRPr sz="919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2" y="1047573"/>
            <a:ext cx="7160819" cy="436578"/>
          </a:xfrm>
        </p:spPr>
        <p:txBody>
          <a:bodyPr anchor="b"/>
          <a:lstStyle>
            <a:lvl1pPr marL="0" indent="0">
              <a:buNone/>
              <a:defRPr sz="1225" b="1"/>
            </a:lvl1pPr>
            <a:lvl2pPr marL="230229" indent="0">
              <a:buNone/>
              <a:defRPr sz="1006" b="1"/>
            </a:lvl2pPr>
            <a:lvl3pPr marL="460457" indent="0">
              <a:buNone/>
              <a:defRPr sz="919" b="1"/>
            </a:lvl3pPr>
            <a:lvl4pPr marL="690687" indent="0">
              <a:buNone/>
              <a:defRPr sz="788" b="1"/>
            </a:lvl4pPr>
            <a:lvl5pPr marL="920915" indent="0">
              <a:buNone/>
              <a:defRPr sz="788" b="1"/>
            </a:lvl5pPr>
            <a:lvl6pPr marL="1151144" indent="0">
              <a:buNone/>
              <a:defRPr sz="788" b="1"/>
            </a:lvl6pPr>
            <a:lvl7pPr marL="1381373" indent="0">
              <a:buNone/>
              <a:defRPr sz="788" b="1"/>
            </a:lvl7pPr>
            <a:lvl8pPr marL="1611601" indent="0">
              <a:buNone/>
              <a:defRPr sz="788" b="1"/>
            </a:lvl8pPr>
            <a:lvl9pPr marL="1841830" indent="0">
              <a:buNone/>
              <a:defRPr sz="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2" y="1484151"/>
            <a:ext cx="7160819" cy="2696388"/>
          </a:xfrm>
        </p:spPr>
        <p:txBody>
          <a:bodyPr/>
          <a:lstStyle>
            <a:lvl1pPr>
              <a:defRPr sz="1225"/>
            </a:lvl1pPr>
            <a:lvl2pPr>
              <a:defRPr sz="1006"/>
            </a:lvl2pPr>
            <a:lvl3pPr>
              <a:defRPr sz="919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27" y="186332"/>
            <a:ext cx="5329833" cy="792991"/>
          </a:xfrm>
        </p:spPr>
        <p:txBody>
          <a:bodyPr anchor="b"/>
          <a:lstStyle>
            <a:lvl1pPr algn="l">
              <a:defRPr sz="100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3923" y="186334"/>
            <a:ext cx="9056493" cy="3994208"/>
          </a:xfrm>
        </p:spPr>
        <p:txBody>
          <a:bodyPr/>
          <a:lstStyle>
            <a:lvl1pPr>
              <a:defRPr sz="1619"/>
            </a:lvl1pPr>
            <a:lvl2pPr>
              <a:defRPr sz="1400"/>
            </a:lvl2pPr>
            <a:lvl3pPr>
              <a:defRPr sz="1225"/>
            </a:lvl3pPr>
            <a:lvl4pPr>
              <a:defRPr sz="1006"/>
            </a:lvl4pPr>
            <a:lvl5pPr>
              <a:defRPr sz="1006"/>
            </a:lvl5pPr>
            <a:lvl6pPr>
              <a:defRPr sz="1006"/>
            </a:lvl6pPr>
            <a:lvl7pPr>
              <a:defRPr sz="1006"/>
            </a:lvl7pPr>
            <a:lvl8pPr>
              <a:defRPr sz="1006"/>
            </a:lvl8pPr>
            <a:lvl9pPr>
              <a:defRPr sz="10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27" y="979324"/>
            <a:ext cx="5329833" cy="3201216"/>
          </a:xfrm>
        </p:spPr>
        <p:txBody>
          <a:bodyPr/>
          <a:lstStyle>
            <a:lvl1pPr marL="0" indent="0">
              <a:buNone/>
              <a:defRPr sz="700"/>
            </a:lvl1pPr>
            <a:lvl2pPr marL="230229" indent="0">
              <a:buNone/>
              <a:defRPr sz="613"/>
            </a:lvl2pPr>
            <a:lvl3pPr marL="460457" indent="0">
              <a:buNone/>
              <a:defRPr sz="525"/>
            </a:lvl3pPr>
            <a:lvl4pPr marL="690687" indent="0">
              <a:buNone/>
              <a:defRPr sz="438"/>
            </a:lvl4pPr>
            <a:lvl5pPr marL="920915" indent="0">
              <a:buNone/>
              <a:defRPr sz="438"/>
            </a:lvl5pPr>
            <a:lvl6pPr marL="1151144" indent="0">
              <a:buNone/>
              <a:defRPr sz="438"/>
            </a:lvl6pPr>
            <a:lvl7pPr marL="1381373" indent="0">
              <a:buNone/>
              <a:defRPr sz="438"/>
            </a:lvl7pPr>
            <a:lvl8pPr marL="1611601" indent="0">
              <a:buNone/>
              <a:defRPr sz="438"/>
            </a:lvl8pPr>
            <a:lvl9pPr marL="1841830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5399" y="3275966"/>
            <a:ext cx="9720263" cy="386747"/>
          </a:xfrm>
        </p:spPr>
        <p:txBody>
          <a:bodyPr anchor="b"/>
          <a:lstStyle>
            <a:lvl1pPr algn="l">
              <a:defRPr sz="1006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75399" y="418162"/>
            <a:ext cx="9720263" cy="2807970"/>
          </a:xfrm>
        </p:spPr>
        <p:txBody>
          <a:bodyPr/>
          <a:lstStyle>
            <a:lvl1pPr marL="0" indent="0">
              <a:buNone/>
              <a:defRPr sz="1619"/>
            </a:lvl1pPr>
            <a:lvl2pPr marL="230229" indent="0">
              <a:buNone/>
              <a:defRPr sz="1400"/>
            </a:lvl2pPr>
            <a:lvl3pPr marL="460457" indent="0">
              <a:buNone/>
              <a:defRPr sz="1225"/>
            </a:lvl3pPr>
            <a:lvl4pPr marL="690687" indent="0">
              <a:buNone/>
              <a:defRPr sz="1006"/>
            </a:lvl4pPr>
            <a:lvl5pPr marL="920915" indent="0">
              <a:buNone/>
              <a:defRPr sz="1006"/>
            </a:lvl5pPr>
            <a:lvl6pPr marL="1151144" indent="0">
              <a:buNone/>
              <a:defRPr sz="1006"/>
            </a:lvl6pPr>
            <a:lvl7pPr marL="1381373" indent="0">
              <a:buNone/>
              <a:defRPr sz="1006"/>
            </a:lvl7pPr>
            <a:lvl8pPr marL="1611601" indent="0">
              <a:buNone/>
              <a:defRPr sz="1006"/>
            </a:lvl8pPr>
            <a:lvl9pPr marL="1841830" indent="0">
              <a:buNone/>
              <a:defRPr sz="1006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75399" y="3662712"/>
            <a:ext cx="9720263" cy="549244"/>
          </a:xfrm>
        </p:spPr>
        <p:txBody>
          <a:bodyPr/>
          <a:lstStyle>
            <a:lvl1pPr marL="0" indent="0">
              <a:buNone/>
              <a:defRPr sz="700"/>
            </a:lvl1pPr>
            <a:lvl2pPr marL="230229" indent="0">
              <a:buNone/>
              <a:defRPr sz="613"/>
            </a:lvl2pPr>
            <a:lvl3pPr marL="460457" indent="0">
              <a:buNone/>
              <a:defRPr sz="525"/>
            </a:lvl3pPr>
            <a:lvl4pPr marL="690687" indent="0">
              <a:buNone/>
              <a:defRPr sz="438"/>
            </a:lvl4pPr>
            <a:lvl5pPr marL="920915" indent="0">
              <a:buNone/>
              <a:defRPr sz="438"/>
            </a:lvl5pPr>
            <a:lvl6pPr marL="1151144" indent="0">
              <a:buNone/>
              <a:defRPr sz="438"/>
            </a:lvl6pPr>
            <a:lvl7pPr marL="1381373" indent="0">
              <a:buNone/>
              <a:defRPr sz="438"/>
            </a:lvl7pPr>
            <a:lvl8pPr marL="1611601" indent="0">
              <a:buNone/>
              <a:defRPr sz="438"/>
            </a:lvl8pPr>
            <a:lvl9pPr marL="1841830" indent="0">
              <a:buNone/>
              <a:defRPr sz="43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22" y="187415"/>
            <a:ext cx="14580395" cy="779992"/>
          </a:xfrm>
          <a:prstGeom prst="rect">
            <a:avLst/>
          </a:prstGeom>
        </p:spPr>
        <p:txBody>
          <a:bodyPr vert="horz" lIns="105247" tIns="52624" rIns="105247" bIns="5262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22" y="1091990"/>
            <a:ext cx="14580395" cy="3088551"/>
          </a:xfrm>
          <a:prstGeom prst="rect">
            <a:avLst/>
          </a:prstGeom>
        </p:spPr>
        <p:txBody>
          <a:bodyPr vert="horz" lIns="105247" tIns="52624" rIns="105247" bIns="526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0021" y="4337622"/>
            <a:ext cx="3780103" cy="249164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l">
              <a:defRPr sz="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35150" y="4337622"/>
            <a:ext cx="5130139" cy="249164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ctr">
              <a:defRPr sz="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0314" y="4337622"/>
            <a:ext cx="3780103" cy="249164"/>
          </a:xfrm>
          <a:prstGeom prst="rect">
            <a:avLst/>
          </a:prstGeom>
        </p:spPr>
        <p:txBody>
          <a:bodyPr vert="horz" lIns="105247" tIns="52624" rIns="105247" bIns="52624" rtlCol="0" anchor="ctr"/>
          <a:lstStyle>
            <a:lvl1pPr algn="r">
              <a:defRPr sz="6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60457" rtl="0" eaLnBrk="1" latinLnBrk="0" hangingPunct="1">
        <a:spcBef>
          <a:spcPct val="0"/>
        </a:spcBef>
        <a:buNone/>
        <a:defRPr sz="22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2672" indent="-172672" algn="l" defTabSz="4604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619" kern="1200">
          <a:solidFill>
            <a:schemeClr val="tx1"/>
          </a:solidFill>
          <a:latin typeface="+mn-lt"/>
          <a:ea typeface="+mn-ea"/>
          <a:cs typeface="+mn-cs"/>
        </a:defRPr>
      </a:lvl1pPr>
      <a:lvl2pPr marL="374122" indent="-143893" algn="l" defTabSz="460457" rtl="0" eaLnBrk="1" latinLnBrk="0" hangingPunct="1">
        <a:spcBef>
          <a:spcPct val="200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75572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25" kern="1200">
          <a:solidFill>
            <a:schemeClr val="tx1"/>
          </a:solidFill>
          <a:latin typeface="+mn-lt"/>
          <a:ea typeface="+mn-ea"/>
          <a:cs typeface="+mn-cs"/>
        </a:defRPr>
      </a:lvl3pPr>
      <a:lvl4pPr marL="805801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–"/>
        <a:defRPr sz="1006" kern="1200">
          <a:solidFill>
            <a:schemeClr val="tx1"/>
          </a:solidFill>
          <a:latin typeface="+mn-lt"/>
          <a:ea typeface="+mn-ea"/>
          <a:cs typeface="+mn-cs"/>
        </a:defRPr>
      </a:lvl4pPr>
      <a:lvl5pPr marL="1036029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»"/>
        <a:defRPr sz="1006" kern="1200">
          <a:solidFill>
            <a:schemeClr val="tx1"/>
          </a:solidFill>
          <a:latin typeface="+mn-lt"/>
          <a:ea typeface="+mn-ea"/>
          <a:cs typeface="+mn-cs"/>
        </a:defRPr>
      </a:lvl5pPr>
      <a:lvl6pPr marL="1266258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6pPr>
      <a:lvl7pPr marL="1496487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7pPr>
      <a:lvl8pPr marL="1726716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8pPr>
      <a:lvl9pPr marL="1956945" indent="-115115" algn="l" defTabSz="460457" rtl="0" eaLnBrk="1" latinLnBrk="0" hangingPunct="1">
        <a:spcBef>
          <a:spcPct val="20000"/>
        </a:spcBef>
        <a:buFont typeface="Arial" panose="020B0604020202020204" pitchFamily="34" charset="0"/>
        <a:buChar char="•"/>
        <a:defRPr sz="10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1pPr>
      <a:lvl2pPr marL="230229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2pPr>
      <a:lvl3pPr marL="460457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3pPr>
      <a:lvl4pPr marL="690687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4pPr>
      <a:lvl5pPr marL="920915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5pPr>
      <a:lvl6pPr marL="1151144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6pPr>
      <a:lvl7pPr marL="1381373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7pPr>
      <a:lvl8pPr marL="1611601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8pPr>
      <a:lvl9pPr marL="1841830" algn="l" defTabSz="460457" rtl="0" eaLnBrk="1" latinLnBrk="0" hangingPunct="1">
        <a:defRPr sz="9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tx124">
            <a:extLst>
              <a:ext uri="{FF2B5EF4-FFF2-40B4-BE49-F238E27FC236}">
                <a16:creationId xmlns:a16="http://schemas.microsoft.com/office/drawing/2014/main" id="{AD1A6DFD-7796-6277-81B0-0B4EC8254EE4}"/>
              </a:ext>
            </a:extLst>
          </p:cNvPr>
          <p:cNvSpPr/>
          <p:nvPr/>
        </p:nvSpPr>
        <p:spPr>
          <a:xfrm rot="16200000">
            <a:off x="-72307" y="2135128"/>
            <a:ext cx="1868324" cy="3891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34"/>
              </a:lnSpc>
            </a:pP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 of  largest </a:t>
            </a:r>
          </a:p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component</a:t>
            </a:r>
          </a:p>
          <a:p>
            <a:pPr>
              <a:lnSpc>
                <a:spcPts val="834"/>
              </a:lnSpc>
            </a:pPr>
            <a:endParaRPr lang="ar-AE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pl4"/>
          <p:cNvSpPr/>
          <p:nvPr/>
        </p:nvSpPr>
        <p:spPr>
          <a:xfrm flipV="1">
            <a:off x="2260377" y="3573728"/>
            <a:ext cx="583984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" name="pl5"/>
          <p:cNvSpPr/>
          <p:nvPr/>
        </p:nvSpPr>
        <p:spPr>
          <a:xfrm>
            <a:off x="2260377" y="2833084"/>
            <a:ext cx="583984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" name="pl6"/>
          <p:cNvSpPr/>
          <p:nvPr/>
        </p:nvSpPr>
        <p:spPr>
          <a:xfrm>
            <a:off x="2260377" y="2046720"/>
            <a:ext cx="583984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" name="pl7"/>
          <p:cNvSpPr/>
          <p:nvPr/>
        </p:nvSpPr>
        <p:spPr>
          <a:xfrm>
            <a:off x="2260377" y="1260358"/>
            <a:ext cx="583984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" name="pl8"/>
          <p:cNvSpPr/>
          <p:nvPr/>
        </p:nvSpPr>
        <p:spPr>
          <a:xfrm>
            <a:off x="3056708" y="709903"/>
            <a:ext cx="45719" cy="340496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" name="pl9"/>
          <p:cNvSpPr/>
          <p:nvPr/>
        </p:nvSpPr>
        <p:spPr>
          <a:xfrm flipH="1">
            <a:off x="4434531" y="709903"/>
            <a:ext cx="45719" cy="340496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" name="pl10"/>
          <p:cNvSpPr/>
          <p:nvPr/>
        </p:nvSpPr>
        <p:spPr>
          <a:xfrm>
            <a:off x="5812354" y="709903"/>
            <a:ext cx="45719" cy="340496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" name="pl11"/>
          <p:cNvSpPr/>
          <p:nvPr/>
        </p:nvSpPr>
        <p:spPr>
          <a:xfrm>
            <a:off x="7190176" y="709903"/>
            <a:ext cx="45719" cy="3404963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" name="pl12"/>
          <p:cNvSpPr/>
          <p:nvPr/>
        </p:nvSpPr>
        <p:spPr>
          <a:xfrm>
            <a:off x="2232819" y="4012630"/>
            <a:ext cx="5867400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3" name="pl13"/>
          <p:cNvSpPr/>
          <p:nvPr/>
        </p:nvSpPr>
        <p:spPr>
          <a:xfrm>
            <a:off x="2232819" y="3226266"/>
            <a:ext cx="5867400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4" name="pl14"/>
          <p:cNvSpPr/>
          <p:nvPr/>
        </p:nvSpPr>
        <p:spPr>
          <a:xfrm>
            <a:off x="2232819" y="2439902"/>
            <a:ext cx="5867400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" name="pl15"/>
          <p:cNvSpPr/>
          <p:nvPr/>
        </p:nvSpPr>
        <p:spPr>
          <a:xfrm>
            <a:off x="2232819" y="1653540"/>
            <a:ext cx="5867400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" name="pl16"/>
          <p:cNvSpPr/>
          <p:nvPr/>
        </p:nvSpPr>
        <p:spPr>
          <a:xfrm>
            <a:off x="2232819" y="867176"/>
            <a:ext cx="5867400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" name="pl17"/>
          <p:cNvSpPr/>
          <p:nvPr/>
        </p:nvSpPr>
        <p:spPr>
          <a:xfrm>
            <a:off x="2367798" y="709903"/>
            <a:ext cx="0" cy="3459999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" name="pl18"/>
          <p:cNvSpPr/>
          <p:nvPr/>
        </p:nvSpPr>
        <p:spPr>
          <a:xfrm>
            <a:off x="3745620" y="709903"/>
            <a:ext cx="0" cy="3459999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" name="pl19"/>
          <p:cNvSpPr/>
          <p:nvPr/>
        </p:nvSpPr>
        <p:spPr>
          <a:xfrm>
            <a:off x="5123443" y="709903"/>
            <a:ext cx="0" cy="3459999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" name="pl20"/>
          <p:cNvSpPr/>
          <p:nvPr/>
        </p:nvSpPr>
        <p:spPr>
          <a:xfrm>
            <a:off x="6501266" y="709903"/>
            <a:ext cx="0" cy="3459999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" name="pl21"/>
          <p:cNvSpPr/>
          <p:nvPr/>
        </p:nvSpPr>
        <p:spPr>
          <a:xfrm>
            <a:off x="7879089" y="709903"/>
            <a:ext cx="0" cy="3459999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" name="pl22"/>
          <p:cNvSpPr/>
          <p:nvPr/>
        </p:nvSpPr>
        <p:spPr>
          <a:xfrm>
            <a:off x="2422910" y="867177"/>
            <a:ext cx="5566405" cy="2801"/>
          </a:xfrm>
          <a:custGeom>
            <a:avLst/>
            <a:gdLst/>
            <a:ahLst/>
            <a:cxnLst/>
            <a:rect l="0" t="0" r="0" b="0"/>
            <a:pathLst>
              <a:path w="9444614" h="3138">
                <a:moveTo>
                  <a:pt x="0" y="0"/>
                </a:moveTo>
                <a:lnTo>
                  <a:pt x="93511" y="0"/>
                </a:lnTo>
                <a:lnTo>
                  <a:pt x="187022" y="0"/>
                </a:lnTo>
                <a:lnTo>
                  <a:pt x="280533" y="0"/>
                </a:lnTo>
                <a:lnTo>
                  <a:pt x="374044" y="1887"/>
                </a:lnTo>
                <a:lnTo>
                  <a:pt x="467555" y="1887"/>
                </a:lnTo>
                <a:lnTo>
                  <a:pt x="561066" y="2243"/>
                </a:lnTo>
                <a:lnTo>
                  <a:pt x="654577" y="2243"/>
                </a:lnTo>
                <a:lnTo>
                  <a:pt x="748088" y="1579"/>
                </a:lnTo>
                <a:lnTo>
                  <a:pt x="841599" y="1579"/>
                </a:lnTo>
                <a:lnTo>
                  <a:pt x="935110" y="877"/>
                </a:lnTo>
                <a:lnTo>
                  <a:pt x="1028621" y="877"/>
                </a:lnTo>
                <a:lnTo>
                  <a:pt x="1122132" y="2710"/>
                </a:lnTo>
                <a:lnTo>
                  <a:pt x="1215643" y="2710"/>
                </a:lnTo>
                <a:lnTo>
                  <a:pt x="1309154" y="3138"/>
                </a:lnTo>
                <a:lnTo>
                  <a:pt x="1402665" y="3138"/>
                </a:lnTo>
                <a:lnTo>
                  <a:pt x="1496176" y="1504"/>
                </a:lnTo>
                <a:lnTo>
                  <a:pt x="1589687" y="1504"/>
                </a:lnTo>
                <a:lnTo>
                  <a:pt x="1683198" y="1621"/>
                </a:lnTo>
                <a:lnTo>
                  <a:pt x="1776709" y="1621"/>
                </a:lnTo>
                <a:lnTo>
                  <a:pt x="1870220" y="0"/>
                </a:lnTo>
                <a:lnTo>
                  <a:pt x="1963731" y="0"/>
                </a:lnTo>
                <a:lnTo>
                  <a:pt x="2057242" y="0"/>
                </a:lnTo>
                <a:lnTo>
                  <a:pt x="2150753" y="0"/>
                </a:lnTo>
                <a:lnTo>
                  <a:pt x="2244264" y="0"/>
                </a:lnTo>
                <a:lnTo>
                  <a:pt x="2337775" y="0"/>
                </a:lnTo>
                <a:lnTo>
                  <a:pt x="2431286" y="0"/>
                </a:lnTo>
                <a:lnTo>
                  <a:pt x="2524797" y="0"/>
                </a:lnTo>
                <a:lnTo>
                  <a:pt x="2618308" y="0"/>
                </a:lnTo>
                <a:lnTo>
                  <a:pt x="2711819" y="0"/>
                </a:lnTo>
                <a:lnTo>
                  <a:pt x="2805330" y="0"/>
                </a:lnTo>
                <a:lnTo>
                  <a:pt x="2898841" y="0"/>
                </a:lnTo>
                <a:lnTo>
                  <a:pt x="2992352" y="0"/>
                </a:lnTo>
                <a:lnTo>
                  <a:pt x="3085864" y="0"/>
                </a:lnTo>
                <a:lnTo>
                  <a:pt x="3179375" y="0"/>
                </a:lnTo>
                <a:lnTo>
                  <a:pt x="3272886" y="0"/>
                </a:lnTo>
                <a:lnTo>
                  <a:pt x="3366397" y="0"/>
                </a:lnTo>
                <a:lnTo>
                  <a:pt x="3459908" y="0"/>
                </a:lnTo>
                <a:lnTo>
                  <a:pt x="3553419" y="0"/>
                </a:lnTo>
                <a:lnTo>
                  <a:pt x="3646930" y="0"/>
                </a:lnTo>
                <a:lnTo>
                  <a:pt x="3740441" y="0"/>
                </a:lnTo>
                <a:lnTo>
                  <a:pt x="3833952" y="0"/>
                </a:lnTo>
                <a:lnTo>
                  <a:pt x="3927463" y="0"/>
                </a:lnTo>
                <a:lnTo>
                  <a:pt x="4020974" y="0"/>
                </a:lnTo>
                <a:lnTo>
                  <a:pt x="4114485" y="0"/>
                </a:lnTo>
                <a:lnTo>
                  <a:pt x="4207996" y="0"/>
                </a:lnTo>
                <a:lnTo>
                  <a:pt x="4301507" y="0"/>
                </a:lnTo>
                <a:lnTo>
                  <a:pt x="4395018" y="0"/>
                </a:lnTo>
                <a:lnTo>
                  <a:pt x="4488529" y="0"/>
                </a:lnTo>
                <a:lnTo>
                  <a:pt x="4582040" y="0"/>
                </a:lnTo>
                <a:lnTo>
                  <a:pt x="4675551" y="0"/>
                </a:lnTo>
                <a:lnTo>
                  <a:pt x="4769062" y="0"/>
                </a:lnTo>
                <a:lnTo>
                  <a:pt x="4862573" y="0"/>
                </a:lnTo>
                <a:lnTo>
                  <a:pt x="4956084" y="0"/>
                </a:lnTo>
                <a:lnTo>
                  <a:pt x="5049595" y="0"/>
                </a:lnTo>
                <a:lnTo>
                  <a:pt x="5143106" y="0"/>
                </a:lnTo>
                <a:lnTo>
                  <a:pt x="5236617" y="0"/>
                </a:lnTo>
                <a:lnTo>
                  <a:pt x="5330128" y="0"/>
                </a:lnTo>
                <a:lnTo>
                  <a:pt x="5423639" y="0"/>
                </a:lnTo>
                <a:lnTo>
                  <a:pt x="5517150" y="0"/>
                </a:lnTo>
                <a:lnTo>
                  <a:pt x="5610661" y="0"/>
                </a:lnTo>
                <a:lnTo>
                  <a:pt x="5704172" y="0"/>
                </a:lnTo>
                <a:lnTo>
                  <a:pt x="5797683" y="0"/>
                </a:lnTo>
                <a:lnTo>
                  <a:pt x="5891194" y="0"/>
                </a:lnTo>
                <a:lnTo>
                  <a:pt x="5984705" y="0"/>
                </a:lnTo>
                <a:lnTo>
                  <a:pt x="6078216" y="0"/>
                </a:lnTo>
                <a:lnTo>
                  <a:pt x="6171728" y="0"/>
                </a:lnTo>
                <a:lnTo>
                  <a:pt x="6265239" y="0"/>
                </a:lnTo>
                <a:lnTo>
                  <a:pt x="6358750" y="0"/>
                </a:lnTo>
                <a:lnTo>
                  <a:pt x="6452261" y="0"/>
                </a:lnTo>
                <a:lnTo>
                  <a:pt x="6545772" y="0"/>
                </a:lnTo>
                <a:lnTo>
                  <a:pt x="6639283" y="0"/>
                </a:lnTo>
                <a:lnTo>
                  <a:pt x="6732794" y="0"/>
                </a:lnTo>
                <a:lnTo>
                  <a:pt x="6826305" y="0"/>
                </a:lnTo>
                <a:lnTo>
                  <a:pt x="6919816" y="0"/>
                </a:lnTo>
                <a:lnTo>
                  <a:pt x="7013327" y="0"/>
                </a:lnTo>
                <a:lnTo>
                  <a:pt x="7106838" y="0"/>
                </a:lnTo>
                <a:lnTo>
                  <a:pt x="7200349" y="0"/>
                </a:lnTo>
                <a:lnTo>
                  <a:pt x="7293860" y="0"/>
                </a:lnTo>
                <a:lnTo>
                  <a:pt x="7387371" y="0"/>
                </a:lnTo>
                <a:lnTo>
                  <a:pt x="7480882" y="0"/>
                </a:lnTo>
                <a:lnTo>
                  <a:pt x="7574393" y="0"/>
                </a:lnTo>
                <a:lnTo>
                  <a:pt x="7667904" y="0"/>
                </a:lnTo>
                <a:lnTo>
                  <a:pt x="7761415" y="0"/>
                </a:lnTo>
                <a:lnTo>
                  <a:pt x="7854926" y="0"/>
                </a:lnTo>
                <a:lnTo>
                  <a:pt x="7948437" y="0"/>
                </a:lnTo>
                <a:lnTo>
                  <a:pt x="8041948" y="0"/>
                </a:lnTo>
                <a:lnTo>
                  <a:pt x="8135459" y="0"/>
                </a:lnTo>
                <a:lnTo>
                  <a:pt x="8228970" y="0"/>
                </a:lnTo>
                <a:lnTo>
                  <a:pt x="8322481" y="0"/>
                </a:lnTo>
                <a:lnTo>
                  <a:pt x="8415992" y="0"/>
                </a:lnTo>
                <a:lnTo>
                  <a:pt x="8509503" y="0"/>
                </a:lnTo>
                <a:lnTo>
                  <a:pt x="8603014" y="0"/>
                </a:lnTo>
                <a:lnTo>
                  <a:pt x="8696525" y="0"/>
                </a:lnTo>
                <a:lnTo>
                  <a:pt x="8790036" y="0"/>
                </a:lnTo>
                <a:lnTo>
                  <a:pt x="8883547" y="0"/>
                </a:lnTo>
                <a:lnTo>
                  <a:pt x="8977058" y="0"/>
                </a:lnTo>
                <a:lnTo>
                  <a:pt x="9070569" y="0"/>
                </a:lnTo>
                <a:lnTo>
                  <a:pt x="9164081" y="0"/>
                </a:lnTo>
                <a:lnTo>
                  <a:pt x="9257592" y="0"/>
                </a:lnTo>
                <a:lnTo>
                  <a:pt x="9351103" y="0"/>
                </a:lnTo>
                <a:lnTo>
                  <a:pt x="9444614" y="0"/>
                </a:lnTo>
              </a:path>
            </a:pathLst>
          </a:custGeom>
          <a:ln w="13550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" name="pt23"/>
          <p:cNvSpPr/>
          <p:nvPr/>
        </p:nvSpPr>
        <p:spPr>
          <a:xfrm>
            <a:off x="240827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" name="pt24"/>
          <p:cNvSpPr/>
          <p:nvPr/>
        </p:nvSpPr>
        <p:spPr>
          <a:xfrm>
            <a:off x="246339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" name="pt25"/>
          <p:cNvSpPr/>
          <p:nvPr/>
        </p:nvSpPr>
        <p:spPr>
          <a:xfrm>
            <a:off x="251850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" name="pt26"/>
          <p:cNvSpPr/>
          <p:nvPr/>
        </p:nvSpPr>
        <p:spPr>
          <a:xfrm>
            <a:off x="257361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7" name="pt27"/>
          <p:cNvSpPr/>
          <p:nvPr/>
        </p:nvSpPr>
        <p:spPr>
          <a:xfrm>
            <a:off x="2628730" y="846705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8" name="pt28"/>
          <p:cNvSpPr/>
          <p:nvPr/>
        </p:nvSpPr>
        <p:spPr>
          <a:xfrm>
            <a:off x="2683843" y="846705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9" name="pt29"/>
          <p:cNvSpPr/>
          <p:nvPr/>
        </p:nvSpPr>
        <p:spPr>
          <a:xfrm>
            <a:off x="2738955" y="847023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0" name="pt30"/>
          <p:cNvSpPr/>
          <p:nvPr/>
        </p:nvSpPr>
        <p:spPr>
          <a:xfrm>
            <a:off x="2794069" y="847023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1" name="pt31"/>
          <p:cNvSpPr/>
          <p:nvPr/>
        </p:nvSpPr>
        <p:spPr>
          <a:xfrm>
            <a:off x="2849182" y="84643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2" name="pt32"/>
          <p:cNvSpPr/>
          <p:nvPr/>
        </p:nvSpPr>
        <p:spPr>
          <a:xfrm>
            <a:off x="2904295" y="84643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3" name="pt33"/>
          <p:cNvSpPr/>
          <p:nvPr/>
        </p:nvSpPr>
        <p:spPr>
          <a:xfrm>
            <a:off x="2959407" y="845803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4" name="pt34"/>
          <p:cNvSpPr/>
          <p:nvPr/>
        </p:nvSpPr>
        <p:spPr>
          <a:xfrm>
            <a:off x="3014520" y="845803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" name="pt35"/>
          <p:cNvSpPr/>
          <p:nvPr/>
        </p:nvSpPr>
        <p:spPr>
          <a:xfrm>
            <a:off x="3069634" y="847440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" name="pt36"/>
          <p:cNvSpPr/>
          <p:nvPr/>
        </p:nvSpPr>
        <p:spPr>
          <a:xfrm>
            <a:off x="3124747" y="847440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" name="pt37"/>
          <p:cNvSpPr/>
          <p:nvPr/>
        </p:nvSpPr>
        <p:spPr>
          <a:xfrm>
            <a:off x="3179859" y="847823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" name="pt38"/>
          <p:cNvSpPr/>
          <p:nvPr/>
        </p:nvSpPr>
        <p:spPr>
          <a:xfrm>
            <a:off x="3234972" y="847823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" name="pt39"/>
          <p:cNvSpPr/>
          <p:nvPr/>
        </p:nvSpPr>
        <p:spPr>
          <a:xfrm>
            <a:off x="3290085" y="846364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" name="pt40"/>
          <p:cNvSpPr/>
          <p:nvPr/>
        </p:nvSpPr>
        <p:spPr>
          <a:xfrm>
            <a:off x="3345197" y="846364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" name="pt41"/>
          <p:cNvSpPr/>
          <p:nvPr/>
        </p:nvSpPr>
        <p:spPr>
          <a:xfrm>
            <a:off x="3400311" y="846469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" name="pt42"/>
          <p:cNvSpPr/>
          <p:nvPr/>
        </p:nvSpPr>
        <p:spPr>
          <a:xfrm>
            <a:off x="3455424" y="846469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" name="pt43"/>
          <p:cNvSpPr/>
          <p:nvPr/>
        </p:nvSpPr>
        <p:spPr>
          <a:xfrm>
            <a:off x="351053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" name="pt44"/>
          <p:cNvSpPr/>
          <p:nvPr/>
        </p:nvSpPr>
        <p:spPr>
          <a:xfrm>
            <a:off x="356564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" name="pt45"/>
          <p:cNvSpPr/>
          <p:nvPr/>
        </p:nvSpPr>
        <p:spPr>
          <a:xfrm>
            <a:off x="362076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" name="pt46"/>
          <p:cNvSpPr/>
          <p:nvPr/>
        </p:nvSpPr>
        <p:spPr>
          <a:xfrm>
            <a:off x="367587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7" name="pt47"/>
          <p:cNvSpPr/>
          <p:nvPr/>
        </p:nvSpPr>
        <p:spPr>
          <a:xfrm>
            <a:off x="373098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8" name="pt48"/>
          <p:cNvSpPr/>
          <p:nvPr/>
        </p:nvSpPr>
        <p:spPr>
          <a:xfrm>
            <a:off x="378610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9" name="pt49"/>
          <p:cNvSpPr/>
          <p:nvPr/>
        </p:nvSpPr>
        <p:spPr>
          <a:xfrm>
            <a:off x="384121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0" name="pt50"/>
          <p:cNvSpPr/>
          <p:nvPr/>
        </p:nvSpPr>
        <p:spPr>
          <a:xfrm>
            <a:off x="389632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1" name="pt51"/>
          <p:cNvSpPr/>
          <p:nvPr/>
        </p:nvSpPr>
        <p:spPr>
          <a:xfrm>
            <a:off x="395144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2" name="pt52"/>
          <p:cNvSpPr/>
          <p:nvPr/>
        </p:nvSpPr>
        <p:spPr>
          <a:xfrm>
            <a:off x="400655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3" name="pt53"/>
          <p:cNvSpPr/>
          <p:nvPr/>
        </p:nvSpPr>
        <p:spPr>
          <a:xfrm>
            <a:off x="406166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4" name="pt54"/>
          <p:cNvSpPr/>
          <p:nvPr/>
        </p:nvSpPr>
        <p:spPr>
          <a:xfrm>
            <a:off x="411677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5" name="pt55"/>
          <p:cNvSpPr/>
          <p:nvPr/>
        </p:nvSpPr>
        <p:spPr>
          <a:xfrm>
            <a:off x="417189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6" name="pt56"/>
          <p:cNvSpPr/>
          <p:nvPr/>
        </p:nvSpPr>
        <p:spPr>
          <a:xfrm>
            <a:off x="422700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7" name="pt57"/>
          <p:cNvSpPr/>
          <p:nvPr/>
        </p:nvSpPr>
        <p:spPr>
          <a:xfrm>
            <a:off x="428211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8" name="pt58"/>
          <p:cNvSpPr/>
          <p:nvPr/>
        </p:nvSpPr>
        <p:spPr>
          <a:xfrm>
            <a:off x="433723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59" name="pt59"/>
          <p:cNvSpPr/>
          <p:nvPr/>
        </p:nvSpPr>
        <p:spPr>
          <a:xfrm>
            <a:off x="439234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0" name="pt60"/>
          <p:cNvSpPr/>
          <p:nvPr/>
        </p:nvSpPr>
        <p:spPr>
          <a:xfrm>
            <a:off x="444745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1" name="pt61"/>
          <p:cNvSpPr/>
          <p:nvPr/>
        </p:nvSpPr>
        <p:spPr>
          <a:xfrm>
            <a:off x="450256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2" name="pt62"/>
          <p:cNvSpPr/>
          <p:nvPr/>
        </p:nvSpPr>
        <p:spPr>
          <a:xfrm>
            <a:off x="455768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3" name="pt63"/>
          <p:cNvSpPr/>
          <p:nvPr/>
        </p:nvSpPr>
        <p:spPr>
          <a:xfrm>
            <a:off x="461279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4" name="pt64"/>
          <p:cNvSpPr/>
          <p:nvPr/>
        </p:nvSpPr>
        <p:spPr>
          <a:xfrm>
            <a:off x="466790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5" name="pt65"/>
          <p:cNvSpPr/>
          <p:nvPr/>
        </p:nvSpPr>
        <p:spPr>
          <a:xfrm>
            <a:off x="472302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6" name="pt66"/>
          <p:cNvSpPr/>
          <p:nvPr/>
        </p:nvSpPr>
        <p:spPr>
          <a:xfrm>
            <a:off x="477813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7" name="pt67"/>
          <p:cNvSpPr/>
          <p:nvPr/>
        </p:nvSpPr>
        <p:spPr>
          <a:xfrm>
            <a:off x="483324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8" name="pt68"/>
          <p:cNvSpPr/>
          <p:nvPr/>
        </p:nvSpPr>
        <p:spPr>
          <a:xfrm>
            <a:off x="488835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69" name="pt69"/>
          <p:cNvSpPr/>
          <p:nvPr/>
        </p:nvSpPr>
        <p:spPr>
          <a:xfrm>
            <a:off x="494347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0" name="pt70"/>
          <p:cNvSpPr/>
          <p:nvPr/>
        </p:nvSpPr>
        <p:spPr>
          <a:xfrm>
            <a:off x="499858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1" name="pt71"/>
          <p:cNvSpPr/>
          <p:nvPr/>
        </p:nvSpPr>
        <p:spPr>
          <a:xfrm>
            <a:off x="505369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2" name="pt72"/>
          <p:cNvSpPr/>
          <p:nvPr/>
        </p:nvSpPr>
        <p:spPr>
          <a:xfrm>
            <a:off x="510881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3" name="pt73"/>
          <p:cNvSpPr/>
          <p:nvPr/>
        </p:nvSpPr>
        <p:spPr>
          <a:xfrm>
            <a:off x="516392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4" name="pt74"/>
          <p:cNvSpPr/>
          <p:nvPr/>
        </p:nvSpPr>
        <p:spPr>
          <a:xfrm>
            <a:off x="521903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5" name="pt75"/>
          <p:cNvSpPr/>
          <p:nvPr/>
        </p:nvSpPr>
        <p:spPr>
          <a:xfrm>
            <a:off x="527415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6" name="pt76"/>
          <p:cNvSpPr/>
          <p:nvPr/>
        </p:nvSpPr>
        <p:spPr>
          <a:xfrm>
            <a:off x="532926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7" name="pt77"/>
          <p:cNvSpPr/>
          <p:nvPr/>
        </p:nvSpPr>
        <p:spPr>
          <a:xfrm>
            <a:off x="538437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8" name="pt78"/>
          <p:cNvSpPr/>
          <p:nvPr/>
        </p:nvSpPr>
        <p:spPr>
          <a:xfrm>
            <a:off x="543948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79" name="pt79"/>
          <p:cNvSpPr/>
          <p:nvPr/>
        </p:nvSpPr>
        <p:spPr>
          <a:xfrm>
            <a:off x="549460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0" name="pt80"/>
          <p:cNvSpPr/>
          <p:nvPr/>
        </p:nvSpPr>
        <p:spPr>
          <a:xfrm>
            <a:off x="554971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1" name="pt81"/>
          <p:cNvSpPr/>
          <p:nvPr/>
        </p:nvSpPr>
        <p:spPr>
          <a:xfrm>
            <a:off x="560482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2" name="pt82"/>
          <p:cNvSpPr/>
          <p:nvPr/>
        </p:nvSpPr>
        <p:spPr>
          <a:xfrm>
            <a:off x="565994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3" name="pt83"/>
          <p:cNvSpPr/>
          <p:nvPr/>
        </p:nvSpPr>
        <p:spPr>
          <a:xfrm>
            <a:off x="571505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4" name="pt84"/>
          <p:cNvSpPr/>
          <p:nvPr/>
        </p:nvSpPr>
        <p:spPr>
          <a:xfrm>
            <a:off x="5770166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5" name="pt85"/>
          <p:cNvSpPr/>
          <p:nvPr/>
        </p:nvSpPr>
        <p:spPr>
          <a:xfrm>
            <a:off x="582528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6" name="pt86"/>
          <p:cNvSpPr/>
          <p:nvPr/>
        </p:nvSpPr>
        <p:spPr>
          <a:xfrm>
            <a:off x="588039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7" name="pt87"/>
          <p:cNvSpPr/>
          <p:nvPr/>
        </p:nvSpPr>
        <p:spPr>
          <a:xfrm>
            <a:off x="593550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8" name="pt88"/>
          <p:cNvSpPr/>
          <p:nvPr/>
        </p:nvSpPr>
        <p:spPr>
          <a:xfrm>
            <a:off x="599061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89" name="pt89"/>
          <p:cNvSpPr/>
          <p:nvPr/>
        </p:nvSpPr>
        <p:spPr>
          <a:xfrm>
            <a:off x="6045731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0" name="pt90"/>
          <p:cNvSpPr/>
          <p:nvPr/>
        </p:nvSpPr>
        <p:spPr>
          <a:xfrm>
            <a:off x="610084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1" name="pt91"/>
          <p:cNvSpPr/>
          <p:nvPr/>
        </p:nvSpPr>
        <p:spPr>
          <a:xfrm>
            <a:off x="615595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2" name="pt92"/>
          <p:cNvSpPr/>
          <p:nvPr/>
        </p:nvSpPr>
        <p:spPr>
          <a:xfrm>
            <a:off x="621107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3" name="pt93"/>
          <p:cNvSpPr/>
          <p:nvPr/>
        </p:nvSpPr>
        <p:spPr>
          <a:xfrm>
            <a:off x="626618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4" name="pt94"/>
          <p:cNvSpPr/>
          <p:nvPr/>
        </p:nvSpPr>
        <p:spPr>
          <a:xfrm>
            <a:off x="632129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5" name="pt95"/>
          <p:cNvSpPr/>
          <p:nvPr/>
        </p:nvSpPr>
        <p:spPr>
          <a:xfrm>
            <a:off x="637640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6" name="pt96"/>
          <p:cNvSpPr/>
          <p:nvPr/>
        </p:nvSpPr>
        <p:spPr>
          <a:xfrm>
            <a:off x="643152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7" name="pt97"/>
          <p:cNvSpPr/>
          <p:nvPr/>
        </p:nvSpPr>
        <p:spPr>
          <a:xfrm>
            <a:off x="648663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8" name="pt98"/>
          <p:cNvSpPr/>
          <p:nvPr/>
        </p:nvSpPr>
        <p:spPr>
          <a:xfrm>
            <a:off x="654174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99" name="pt99"/>
          <p:cNvSpPr/>
          <p:nvPr/>
        </p:nvSpPr>
        <p:spPr>
          <a:xfrm>
            <a:off x="659686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0" name="pt100"/>
          <p:cNvSpPr/>
          <p:nvPr/>
        </p:nvSpPr>
        <p:spPr>
          <a:xfrm>
            <a:off x="665197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1" name="pt101"/>
          <p:cNvSpPr/>
          <p:nvPr/>
        </p:nvSpPr>
        <p:spPr>
          <a:xfrm>
            <a:off x="670708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2" name="pt102"/>
          <p:cNvSpPr/>
          <p:nvPr/>
        </p:nvSpPr>
        <p:spPr>
          <a:xfrm>
            <a:off x="676219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3" name="pt103"/>
          <p:cNvSpPr/>
          <p:nvPr/>
        </p:nvSpPr>
        <p:spPr>
          <a:xfrm>
            <a:off x="681731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4" name="pt104"/>
          <p:cNvSpPr/>
          <p:nvPr/>
        </p:nvSpPr>
        <p:spPr>
          <a:xfrm>
            <a:off x="687242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5" name="pt105"/>
          <p:cNvSpPr/>
          <p:nvPr/>
        </p:nvSpPr>
        <p:spPr>
          <a:xfrm>
            <a:off x="692753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6" name="pt106"/>
          <p:cNvSpPr/>
          <p:nvPr/>
        </p:nvSpPr>
        <p:spPr>
          <a:xfrm>
            <a:off x="698265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7" name="pt107"/>
          <p:cNvSpPr/>
          <p:nvPr/>
        </p:nvSpPr>
        <p:spPr>
          <a:xfrm>
            <a:off x="703776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8" name="pt108"/>
          <p:cNvSpPr/>
          <p:nvPr/>
        </p:nvSpPr>
        <p:spPr>
          <a:xfrm>
            <a:off x="709287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09" name="pt109"/>
          <p:cNvSpPr/>
          <p:nvPr/>
        </p:nvSpPr>
        <p:spPr>
          <a:xfrm>
            <a:off x="714798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0" name="pt110"/>
          <p:cNvSpPr/>
          <p:nvPr/>
        </p:nvSpPr>
        <p:spPr>
          <a:xfrm>
            <a:off x="720310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1" name="pt111"/>
          <p:cNvSpPr/>
          <p:nvPr/>
        </p:nvSpPr>
        <p:spPr>
          <a:xfrm>
            <a:off x="725821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2" name="pt112"/>
          <p:cNvSpPr/>
          <p:nvPr/>
        </p:nvSpPr>
        <p:spPr>
          <a:xfrm>
            <a:off x="7313328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3" name="pt113"/>
          <p:cNvSpPr/>
          <p:nvPr/>
        </p:nvSpPr>
        <p:spPr>
          <a:xfrm>
            <a:off x="736844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4" name="pt114"/>
          <p:cNvSpPr/>
          <p:nvPr/>
        </p:nvSpPr>
        <p:spPr>
          <a:xfrm>
            <a:off x="742355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5" name="pt115"/>
          <p:cNvSpPr/>
          <p:nvPr/>
        </p:nvSpPr>
        <p:spPr>
          <a:xfrm>
            <a:off x="747866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6" name="pt116"/>
          <p:cNvSpPr/>
          <p:nvPr/>
        </p:nvSpPr>
        <p:spPr>
          <a:xfrm>
            <a:off x="753378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7" name="pt117"/>
          <p:cNvSpPr/>
          <p:nvPr/>
        </p:nvSpPr>
        <p:spPr>
          <a:xfrm>
            <a:off x="7588893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8" name="pt118"/>
          <p:cNvSpPr/>
          <p:nvPr/>
        </p:nvSpPr>
        <p:spPr>
          <a:xfrm>
            <a:off x="7644005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19" name="pt119"/>
          <p:cNvSpPr/>
          <p:nvPr/>
        </p:nvSpPr>
        <p:spPr>
          <a:xfrm>
            <a:off x="7699119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0" name="pt120"/>
          <p:cNvSpPr/>
          <p:nvPr/>
        </p:nvSpPr>
        <p:spPr>
          <a:xfrm>
            <a:off x="7754232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1" name="pt121"/>
          <p:cNvSpPr/>
          <p:nvPr/>
        </p:nvSpPr>
        <p:spPr>
          <a:xfrm>
            <a:off x="780934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2" name="pt122"/>
          <p:cNvSpPr/>
          <p:nvPr/>
        </p:nvSpPr>
        <p:spPr>
          <a:xfrm>
            <a:off x="7864457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3" name="pt123"/>
          <p:cNvSpPr/>
          <p:nvPr/>
        </p:nvSpPr>
        <p:spPr>
          <a:xfrm>
            <a:off x="7919570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4" name="pt124"/>
          <p:cNvSpPr/>
          <p:nvPr/>
        </p:nvSpPr>
        <p:spPr>
          <a:xfrm>
            <a:off x="7974684" y="845022"/>
            <a:ext cx="29263" cy="44311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25" name="tx125"/>
          <p:cNvSpPr/>
          <p:nvPr/>
        </p:nvSpPr>
        <p:spPr>
          <a:xfrm>
            <a:off x="1623219" y="4199002"/>
            <a:ext cx="128199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</a:p>
        </p:txBody>
      </p:sp>
      <p:sp>
        <p:nvSpPr>
          <p:cNvPr id="126" name="tx126"/>
          <p:cNvSpPr/>
          <p:nvPr/>
        </p:nvSpPr>
        <p:spPr>
          <a:xfrm>
            <a:off x="1623219" y="3412395"/>
            <a:ext cx="128199" cy="71882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</a:p>
        </p:txBody>
      </p:sp>
      <p:sp>
        <p:nvSpPr>
          <p:cNvPr id="127" name="tx127"/>
          <p:cNvSpPr/>
          <p:nvPr/>
        </p:nvSpPr>
        <p:spPr>
          <a:xfrm>
            <a:off x="1623219" y="2626276"/>
            <a:ext cx="128199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</p:txBody>
      </p:sp>
      <p:sp>
        <p:nvSpPr>
          <p:cNvPr id="128" name="tx128"/>
          <p:cNvSpPr/>
          <p:nvPr/>
        </p:nvSpPr>
        <p:spPr>
          <a:xfrm>
            <a:off x="1623219" y="1839912"/>
            <a:ext cx="128199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</p:txBody>
      </p:sp>
      <p:sp>
        <p:nvSpPr>
          <p:cNvPr id="129" name="tx129"/>
          <p:cNvSpPr/>
          <p:nvPr/>
        </p:nvSpPr>
        <p:spPr>
          <a:xfrm>
            <a:off x="1623219" y="1053548"/>
            <a:ext cx="128199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</a:p>
        </p:txBody>
      </p:sp>
      <p:sp>
        <p:nvSpPr>
          <p:cNvPr id="130" name="tx130"/>
          <p:cNvSpPr/>
          <p:nvPr/>
        </p:nvSpPr>
        <p:spPr>
          <a:xfrm>
            <a:off x="2349480" y="4605134"/>
            <a:ext cx="36633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31" name="tx131"/>
          <p:cNvSpPr/>
          <p:nvPr/>
        </p:nvSpPr>
        <p:spPr>
          <a:xfrm>
            <a:off x="3708988" y="4605036"/>
            <a:ext cx="73265" cy="717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132" name="tx132"/>
          <p:cNvSpPr/>
          <p:nvPr/>
        </p:nvSpPr>
        <p:spPr>
          <a:xfrm>
            <a:off x="5086810" y="4605134"/>
            <a:ext cx="73265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133" name="tx133"/>
          <p:cNvSpPr/>
          <p:nvPr/>
        </p:nvSpPr>
        <p:spPr>
          <a:xfrm>
            <a:off x="6464634" y="4606450"/>
            <a:ext cx="73265" cy="7032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134" name="tx134"/>
          <p:cNvSpPr/>
          <p:nvPr/>
        </p:nvSpPr>
        <p:spPr>
          <a:xfrm>
            <a:off x="7824140" y="4605134"/>
            <a:ext cx="109898" cy="71638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80" name="액자 279">
            <a:extLst>
              <a:ext uri="{FF2B5EF4-FFF2-40B4-BE49-F238E27FC236}">
                <a16:creationId xmlns:a16="http://schemas.microsoft.com/office/drawing/2014/main" id="{F3A589E3-7BFC-4AAD-5832-7A4275737BB8}"/>
              </a:ext>
            </a:extLst>
          </p:cNvPr>
          <p:cNvSpPr/>
          <p:nvPr/>
        </p:nvSpPr>
        <p:spPr>
          <a:xfrm>
            <a:off x="2260377" y="709903"/>
            <a:ext cx="5829202" cy="3404963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92" name="직선 연결선[R] 291">
            <a:extLst>
              <a:ext uri="{FF2B5EF4-FFF2-40B4-BE49-F238E27FC236}">
                <a16:creationId xmlns:a16="http://schemas.microsoft.com/office/drawing/2014/main" id="{00DF3E27-50D0-FE7D-8299-9F4C75CDF673}"/>
              </a:ext>
            </a:extLst>
          </p:cNvPr>
          <p:cNvCxnSpPr>
            <a:cxnSpLocks/>
          </p:cNvCxnSpPr>
          <p:nvPr/>
        </p:nvCxnSpPr>
        <p:spPr>
          <a:xfrm>
            <a:off x="2156619" y="870283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[R] 296">
            <a:extLst>
              <a:ext uri="{FF2B5EF4-FFF2-40B4-BE49-F238E27FC236}">
                <a16:creationId xmlns:a16="http://schemas.microsoft.com/office/drawing/2014/main" id="{9E8739AC-4E39-69D8-F7EC-7EA8261807FD}"/>
              </a:ext>
            </a:extLst>
          </p:cNvPr>
          <p:cNvCxnSpPr>
            <a:cxnSpLocks/>
          </p:cNvCxnSpPr>
          <p:nvPr/>
        </p:nvCxnSpPr>
        <p:spPr>
          <a:xfrm>
            <a:off x="2156619" y="1651333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[R] 297">
            <a:extLst>
              <a:ext uri="{FF2B5EF4-FFF2-40B4-BE49-F238E27FC236}">
                <a16:creationId xmlns:a16="http://schemas.microsoft.com/office/drawing/2014/main" id="{7CB54D9F-7B16-3970-3545-072CF1BC921E}"/>
              </a:ext>
            </a:extLst>
          </p:cNvPr>
          <p:cNvCxnSpPr>
            <a:cxnSpLocks/>
          </p:cNvCxnSpPr>
          <p:nvPr/>
        </p:nvCxnSpPr>
        <p:spPr>
          <a:xfrm>
            <a:off x="2156619" y="2435558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직선 연결선[R] 298">
            <a:extLst>
              <a:ext uri="{FF2B5EF4-FFF2-40B4-BE49-F238E27FC236}">
                <a16:creationId xmlns:a16="http://schemas.microsoft.com/office/drawing/2014/main" id="{754A8534-B810-DC45-7463-1E66061B9034}"/>
              </a:ext>
            </a:extLst>
          </p:cNvPr>
          <p:cNvCxnSpPr>
            <a:cxnSpLocks/>
          </p:cNvCxnSpPr>
          <p:nvPr/>
        </p:nvCxnSpPr>
        <p:spPr>
          <a:xfrm>
            <a:off x="2156619" y="3224452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직선 연결선[R] 299">
            <a:extLst>
              <a:ext uri="{FF2B5EF4-FFF2-40B4-BE49-F238E27FC236}">
                <a16:creationId xmlns:a16="http://schemas.microsoft.com/office/drawing/2014/main" id="{4A529A75-DB13-13CA-F05E-2F5F70238653}"/>
              </a:ext>
            </a:extLst>
          </p:cNvPr>
          <p:cNvCxnSpPr>
            <a:cxnSpLocks/>
          </p:cNvCxnSpPr>
          <p:nvPr/>
        </p:nvCxnSpPr>
        <p:spPr>
          <a:xfrm>
            <a:off x="2156619" y="4013347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직선 연결선[R] 313">
            <a:extLst>
              <a:ext uri="{FF2B5EF4-FFF2-40B4-BE49-F238E27FC236}">
                <a16:creationId xmlns:a16="http://schemas.microsoft.com/office/drawing/2014/main" id="{51D3410B-4458-237C-585F-16154485C499}"/>
              </a:ext>
            </a:extLst>
          </p:cNvPr>
          <p:cNvCxnSpPr>
            <a:cxnSpLocks/>
          </p:cNvCxnSpPr>
          <p:nvPr/>
        </p:nvCxnSpPr>
        <p:spPr>
          <a:xfrm>
            <a:off x="7879864" y="4116369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연결선[R] 315">
            <a:extLst>
              <a:ext uri="{FF2B5EF4-FFF2-40B4-BE49-F238E27FC236}">
                <a16:creationId xmlns:a16="http://schemas.microsoft.com/office/drawing/2014/main" id="{AF1C99CE-BB17-E69C-4320-778E1CABCAAF}"/>
              </a:ext>
            </a:extLst>
          </p:cNvPr>
          <p:cNvCxnSpPr>
            <a:cxnSpLocks/>
          </p:cNvCxnSpPr>
          <p:nvPr/>
        </p:nvCxnSpPr>
        <p:spPr>
          <a:xfrm>
            <a:off x="6505089" y="4116369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직선 연결선[R] 317">
            <a:extLst>
              <a:ext uri="{FF2B5EF4-FFF2-40B4-BE49-F238E27FC236}">
                <a16:creationId xmlns:a16="http://schemas.microsoft.com/office/drawing/2014/main" id="{A77DED18-1DC4-2050-4F1D-53B0E0AE257F}"/>
              </a:ext>
            </a:extLst>
          </p:cNvPr>
          <p:cNvCxnSpPr>
            <a:cxnSpLocks/>
          </p:cNvCxnSpPr>
          <p:nvPr/>
        </p:nvCxnSpPr>
        <p:spPr>
          <a:xfrm>
            <a:off x="5122338" y="4116369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직선 연결선[R] 318">
            <a:extLst>
              <a:ext uri="{FF2B5EF4-FFF2-40B4-BE49-F238E27FC236}">
                <a16:creationId xmlns:a16="http://schemas.microsoft.com/office/drawing/2014/main" id="{FD90E421-D310-1D5D-122F-3BA0156337CE}"/>
              </a:ext>
            </a:extLst>
          </p:cNvPr>
          <p:cNvCxnSpPr>
            <a:cxnSpLocks/>
          </p:cNvCxnSpPr>
          <p:nvPr/>
        </p:nvCxnSpPr>
        <p:spPr>
          <a:xfrm>
            <a:off x="3756945" y="4116369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직선 연결선[R] 319">
            <a:extLst>
              <a:ext uri="{FF2B5EF4-FFF2-40B4-BE49-F238E27FC236}">
                <a16:creationId xmlns:a16="http://schemas.microsoft.com/office/drawing/2014/main" id="{47C5A3B8-F2E7-CFA1-302E-46A39ADFE2F4}"/>
              </a:ext>
            </a:extLst>
          </p:cNvPr>
          <p:cNvCxnSpPr>
            <a:cxnSpLocks/>
          </p:cNvCxnSpPr>
          <p:nvPr/>
        </p:nvCxnSpPr>
        <p:spPr>
          <a:xfrm>
            <a:off x="2370863" y="4116369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직사각형 323">
            <a:extLst>
              <a:ext uri="{FF2B5EF4-FFF2-40B4-BE49-F238E27FC236}">
                <a16:creationId xmlns:a16="http://schemas.microsoft.com/office/drawing/2014/main" id="{EE2EF3FC-CE94-CEBE-80C3-4B84126805C7}"/>
              </a:ext>
            </a:extLst>
          </p:cNvPr>
          <p:cNvSpPr/>
          <p:nvPr/>
        </p:nvSpPr>
        <p:spPr>
          <a:xfrm>
            <a:off x="2259270" y="89809"/>
            <a:ext cx="5830309" cy="622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>
              <a:solidFill>
                <a:schemeClr val="tx1"/>
              </a:solidFill>
            </a:endParaRPr>
          </a:p>
        </p:txBody>
      </p:sp>
      <p:sp>
        <p:nvSpPr>
          <p:cNvPr id="326" name="tx124">
            <a:extLst>
              <a:ext uri="{FF2B5EF4-FFF2-40B4-BE49-F238E27FC236}">
                <a16:creationId xmlns:a16="http://schemas.microsoft.com/office/drawing/2014/main" id="{A636B808-B499-EAE5-2CE0-34AE2FD2D8AB}"/>
              </a:ext>
            </a:extLst>
          </p:cNvPr>
          <p:cNvSpPr/>
          <p:nvPr/>
        </p:nvSpPr>
        <p:spPr>
          <a:xfrm>
            <a:off x="4124337" y="364904"/>
            <a:ext cx="1871477" cy="423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34"/>
              </a:lnSpc>
            </a:pP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Brightkite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pl4">
            <a:extLst>
              <a:ext uri="{FF2B5EF4-FFF2-40B4-BE49-F238E27FC236}">
                <a16:creationId xmlns:a16="http://schemas.microsoft.com/office/drawing/2014/main" id="{4C8A48D7-2B89-BF30-76D7-4FB6C9DF8280}"/>
              </a:ext>
            </a:extLst>
          </p:cNvPr>
          <p:cNvSpPr/>
          <p:nvPr/>
        </p:nvSpPr>
        <p:spPr>
          <a:xfrm>
            <a:off x="10270910" y="3659622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47" name="pl5">
            <a:extLst>
              <a:ext uri="{FF2B5EF4-FFF2-40B4-BE49-F238E27FC236}">
                <a16:creationId xmlns:a16="http://schemas.microsoft.com/office/drawing/2014/main" id="{6A3C94DF-88AD-277E-0AA8-55C0EFDA531A}"/>
              </a:ext>
            </a:extLst>
          </p:cNvPr>
          <p:cNvSpPr/>
          <p:nvPr/>
        </p:nvSpPr>
        <p:spPr>
          <a:xfrm>
            <a:off x="10270910" y="2861434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48" name="pl6">
            <a:extLst>
              <a:ext uri="{FF2B5EF4-FFF2-40B4-BE49-F238E27FC236}">
                <a16:creationId xmlns:a16="http://schemas.microsoft.com/office/drawing/2014/main" id="{48510032-D170-BC48-A767-597341A210E7}"/>
              </a:ext>
            </a:extLst>
          </p:cNvPr>
          <p:cNvSpPr/>
          <p:nvPr/>
        </p:nvSpPr>
        <p:spPr>
          <a:xfrm>
            <a:off x="10270910" y="2063246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49" name="pl7">
            <a:extLst>
              <a:ext uri="{FF2B5EF4-FFF2-40B4-BE49-F238E27FC236}">
                <a16:creationId xmlns:a16="http://schemas.microsoft.com/office/drawing/2014/main" id="{CFA8ACB0-74AB-831E-76EB-B62271C29EB1}"/>
              </a:ext>
            </a:extLst>
          </p:cNvPr>
          <p:cNvSpPr/>
          <p:nvPr/>
        </p:nvSpPr>
        <p:spPr>
          <a:xfrm>
            <a:off x="10270910" y="1265058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0" name="pl8">
            <a:extLst>
              <a:ext uri="{FF2B5EF4-FFF2-40B4-BE49-F238E27FC236}">
                <a16:creationId xmlns:a16="http://schemas.microsoft.com/office/drawing/2014/main" id="{DB516653-AD8E-0D7D-19C9-022B8E5987ED}"/>
              </a:ext>
            </a:extLst>
          </p:cNvPr>
          <p:cNvSpPr/>
          <p:nvPr/>
        </p:nvSpPr>
        <p:spPr>
          <a:xfrm flipH="1">
            <a:off x="10988227" y="706326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1" name="pl9">
            <a:extLst>
              <a:ext uri="{FF2B5EF4-FFF2-40B4-BE49-F238E27FC236}">
                <a16:creationId xmlns:a16="http://schemas.microsoft.com/office/drawing/2014/main" id="{DA5F8515-B1C2-38A1-5C1B-B0C6E8BAAC3A}"/>
              </a:ext>
            </a:extLst>
          </p:cNvPr>
          <p:cNvSpPr/>
          <p:nvPr/>
        </p:nvSpPr>
        <p:spPr>
          <a:xfrm>
            <a:off x="12374431" y="706326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2" name="pl10">
            <a:extLst>
              <a:ext uri="{FF2B5EF4-FFF2-40B4-BE49-F238E27FC236}">
                <a16:creationId xmlns:a16="http://schemas.microsoft.com/office/drawing/2014/main" id="{C6552F77-F330-F36A-8874-40F74D62C700}"/>
              </a:ext>
            </a:extLst>
          </p:cNvPr>
          <p:cNvSpPr/>
          <p:nvPr/>
        </p:nvSpPr>
        <p:spPr>
          <a:xfrm>
            <a:off x="13760635" y="706326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3" name="pl11">
            <a:extLst>
              <a:ext uri="{FF2B5EF4-FFF2-40B4-BE49-F238E27FC236}">
                <a16:creationId xmlns:a16="http://schemas.microsoft.com/office/drawing/2014/main" id="{15535CED-4FDC-E23B-0059-C18283E16717}"/>
              </a:ext>
            </a:extLst>
          </p:cNvPr>
          <p:cNvSpPr/>
          <p:nvPr/>
        </p:nvSpPr>
        <p:spPr>
          <a:xfrm>
            <a:off x="15146838" y="706326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4" name="pl12">
            <a:extLst>
              <a:ext uri="{FF2B5EF4-FFF2-40B4-BE49-F238E27FC236}">
                <a16:creationId xmlns:a16="http://schemas.microsoft.com/office/drawing/2014/main" id="{D3A553A6-11E4-CE37-549D-F23FE7E0D79D}"/>
              </a:ext>
            </a:extLst>
          </p:cNvPr>
          <p:cNvSpPr/>
          <p:nvPr/>
        </p:nvSpPr>
        <p:spPr>
          <a:xfrm>
            <a:off x="10182529" y="4058718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5" name="pl13">
            <a:extLst>
              <a:ext uri="{FF2B5EF4-FFF2-40B4-BE49-F238E27FC236}">
                <a16:creationId xmlns:a16="http://schemas.microsoft.com/office/drawing/2014/main" id="{218239AB-8CEF-FBE4-CDBA-4585FAC59E3F}"/>
              </a:ext>
            </a:extLst>
          </p:cNvPr>
          <p:cNvSpPr/>
          <p:nvPr/>
        </p:nvSpPr>
        <p:spPr>
          <a:xfrm>
            <a:off x="10182529" y="3260528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6" name="pl14">
            <a:extLst>
              <a:ext uri="{FF2B5EF4-FFF2-40B4-BE49-F238E27FC236}">
                <a16:creationId xmlns:a16="http://schemas.microsoft.com/office/drawing/2014/main" id="{2BD5D652-D89C-2C86-13C1-F177F8CACAB1}"/>
              </a:ext>
            </a:extLst>
          </p:cNvPr>
          <p:cNvSpPr/>
          <p:nvPr/>
        </p:nvSpPr>
        <p:spPr>
          <a:xfrm>
            <a:off x="10182529" y="2462340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7" name="pl15">
            <a:extLst>
              <a:ext uri="{FF2B5EF4-FFF2-40B4-BE49-F238E27FC236}">
                <a16:creationId xmlns:a16="http://schemas.microsoft.com/office/drawing/2014/main" id="{0730429C-5945-E175-0C7C-B67D7D605D7A}"/>
              </a:ext>
            </a:extLst>
          </p:cNvPr>
          <p:cNvSpPr/>
          <p:nvPr/>
        </p:nvSpPr>
        <p:spPr>
          <a:xfrm>
            <a:off x="10182529" y="1664152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8" name="pl16">
            <a:extLst>
              <a:ext uri="{FF2B5EF4-FFF2-40B4-BE49-F238E27FC236}">
                <a16:creationId xmlns:a16="http://schemas.microsoft.com/office/drawing/2014/main" id="{1A6EEB98-6722-48BA-56FE-0024592C539D}"/>
              </a:ext>
            </a:extLst>
          </p:cNvPr>
          <p:cNvSpPr/>
          <p:nvPr/>
        </p:nvSpPr>
        <p:spPr>
          <a:xfrm>
            <a:off x="10182529" y="865964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59" name="pl17">
            <a:extLst>
              <a:ext uri="{FF2B5EF4-FFF2-40B4-BE49-F238E27FC236}">
                <a16:creationId xmlns:a16="http://schemas.microsoft.com/office/drawing/2014/main" id="{F101C6E8-3FB8-7D13-9A88-656B90491A90}"/>
              </a:ext>
            </a:extLst>
          </p:cNvPr>
          <p:cNvSpPr/>
          <p:nvPr/>
        </p:nvSpPr>
        <p:spPr>
          <a:xfrm>
            <a:off x="10348464" y="706326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0" name="pl18">
            <a:extLst>
              <a:ext uri="{FF2B5EF4-FFF2-40B4-BE49-F238E27FC236}">
                <a16:creationId xmlns:a16="http://schemas.microsoft.com/office/drawing/2014/main" id="{AC645EA5-1C45-B0B0-BDE7-EA87570ABB89}"/>
              </a:ext>
            </a:extLst>
          </p:cNvPr>
          <p:cNvSpPr/>
          <p:nvPr/>
        </p:nvSpPr>
        <p:spPr>
          <a:xfrm>
            <a:off x="11719428" y="706326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1" name="pl19">
            <a:extLst>
              <a:ext uri="{FF2B5EF4-FFF2-40B4-BE49-F238E27FC236}">
                <a16:creationId xmlns:a16="http://schemas.microsoft.com/office/drawing/2014/main" id="{4AA3DDFC-F4C1-312D-4CF2-FF8ABC0C9954}"/>
              </a:ext>
            </a:extLst>
          </p:cNvPr>
          <p:cNvSpPr/>
          <p:nvPr/>
        </p:nvSpPr>
        <p:spPr>
          <a:xfrm>
            <a:off x="13090392" y="706326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2" name="pl20">
            <a:extLst>
              <a:ext uri="{FF2B5EF4-FFF2-40B4-BE49-F238E27FC236}">
                <a16:creationId xmlns:a16="http://schemas.microsoft.com/office/drawing/2014/main" id="{B9719967-C79E-4CE7-67A7-19BDE834E53E}"/>
              </a:ext>
            </a:extLst>
          </p:cNvPr>
          <p:cNvSpPr/>
          <p:nvPr/>
        </p:nvSpPr>
        <p:spPr>
          <a:xfrm>
            <a:off x="14461357" y="706326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3" name="pl21">
            <a:extLst>
              <a:ext uri="{FF2B5EF4-FFF2-40B4-BE49-F238E27FC236}">
                <a16:creationId xmlns:a16="http://schemas.microsoft.com/office/drawing/2014/main" id="{ACDB7E25-F5DC-BD89-2C4D-6CF948019334}"/>
              </a:ext>
            </a:extLst>
          </p:cNvPr>
          <p:cNvSpPr/>
          <p:nvPr/>
        </p:nvSpPr>
        <p:spPr>
          <a:xfrm>
            <a:off x="15832321" y="706326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4" name="pl22">
            <a:extLst>
              <a:ext uri="{FF2B5EF4-FFF2-40B4-BE49-F238E27FC236}">
                <a16:creationId xmlns:a16="http://schemas.microsoft.com/office/drawing/2014/main" id="{0CE17A60-A7D1-A9AC-5E66-0DC85D42666E}"/>
              </a:ext>
            </a:extLst>
          </p:cNvPr>
          <p:cNvSpPr/>
          <p:nvPr/>
        </p:nvSpPr>
        <p:spPr>
          <a:xfrm>
            <a:off x="10403302" y="865965"/>
            <a:ext cx="5538697" cy="2843"/>
          </a:xfrm>
          <a:custGeom>
            <a:avLst/>
            <a:gdLst/>
            <a:ahLst/>
            <a:cxnLst/>
            <a:rect l="0" t="0" r="0" b="0"/>
            <a:pathLst>
              <a:path w="9444614" h="3138">
                <a:moveTo>
                  <a:pt x="0" y="0"/>
                </a:moveTo>
                <a:lnTo>
                  <a:pt x="93511" y="0"/>
                </a:lnTo>
                <a:lnTo>
                  <a:pt x="187022" y="0"/>
                </a:lnTo>
                <a:lnTo>
                  <a:pt x="280533" y="0"/>
                </a:lnTo>
                <a:lnTo>
                  <a:pt x="374044" y="1887"/>
                </a:lnTo>
                <a:lnTo>
                  <a:pt x="467555" y="1887"/>
                </a:lnTo>
                <a:lnTo>
                  <a:pt x="561066" y="2243"/>
                </a:lnTo>
                <a:lnTo>
                  <a:pt x="654577" y="2243"/>
                </a:lnTo>
                <a:lnTo>
                  <a:pt x="748088" y="1579"/>
                </a:lnTo>
                <a:lnTo>
                  <a:pt x="841599" y="1579"/>
                </a:lnTo>
                <a:lnTo>
                  <a:pt x="935110" y="877"/>
                </a:lnTo>
                <a:lnTo>
                  <a:pt x="1028621" y="877"/>
                </a:lnTo>
                <a:lnTo>
                  <a:pt x="1122132" y="2710"/>
                </a:lnTo>
                <a:lnTo>
                  <a:pt x="1215643" y="2710"/>
                </a:lnTo>
                <a:lnTo>
                  <a:pt x="1309154" y="3138"/>
                </a:lnTo>
                <a:lnTo>
                  <a:pt x="1402665" y="3138"/>
                </a:lnTo>
                <a:lnTo>
                  <a:pt x="1496176" y="1504"/>
                </a:lnTo>
                <a:lnTo>
                  <a:pt x="1589687" y="1504"/>
                </a:lnTo>
                <a:lnTo>
                  <a:pt x="1683198" y="1621"/>
                </a:lnTo>
                <a:lnTo>
                  <a:pt x="1776709" y="1621"/>
                </a:lnTo>
                <a:lnTo>
                  <a:pt x="1870220" y="0"/>
                </a:lnTo>
                <a:lnTo>
                  <a:pt x="1963731" y="0"/>
                </a:lnTo>
                <a:lnTo>
                  <a:pt x="2057242" y="0"/>
                </a:lnTo>
                <a:lnTo>
                  <a:pt x="2150753" y="0"/>
                </a:lnTo>
                <a:lnTo>
                  <a:pt x="2244264" y="0"/>
                </a:lnTo>
                <a:lnTo>
                  <a:pt x="2337775" y="0"/>
                </a:lnTo>
                <a:lnTo>
                  <a:pt x="2431286" y="0"/>
                </a:lnTo>
                <a:lnTo>
                  <a:pt x="2524797" y="0"/>
                </a:lnTo>
                <a:lnTo>
                  <a:pt x="2618308" y="0"/>
                </a:lnTo>
                <a:lnTo>
                  <a:pt x="2711819" y="0"/>
                </a:lnTo>
                <a:lnTo>
                  <a:pt x="2805330" y="0"/>
                </a:lnTo>
                <a:lnTo>
                  <a:pt x="2898841" y="0"/>
                </a:lnTo>
                <a:lnTo>
                  <a:pt x="2992352" y="0"/>
                </a:lnTo>
                <a:lnTo>
                  <a:pt x="3085864" y="0"/>
                </a:lnTo>
                <a:lnTo>
                  <a:pt x="3179375" y="0"/>
                </a:lnTo>
                <a:lnTo>
                  <a:pt x="3272886" y="0"/>
                </a:lnTo>
                <a:lnTo>
                  <a:pt x="3366397" y="0"/>
                </a:lnTo>
                <a:lnTo>
                  <a:pt x="3459908" y="0"/>
                </a:lnTo>
                <a:lnTo>
                  <a:pt x="3553419" y="0"/>
                </a:lnTo>
                <a:lnTo>
                  <a:pt x="3646930" y="0"/>
                </a:lnTo>
                <a:lnTo>
                  <a:pt x="3740441" y="0"/>
                </a:lnTo>
                <a:lnTo>
                  <a:pt x="3833952" y="0"/>
                </a:lnTo>
                <a:lnTo>
                  <a:pt x="3927463" y="0"/>
                </a:lnTo>
                <a:lnTo>
                  <a:pt x="4020974" y="0"/>
                </a:lnTo>
                <a:lnTo>
                  <a:pt x="4114485" y="0"/>
                </a:lnTo>
                <a:lnTo>
                  <a:pt x="4207996" y="0"/>
                </a:lnTo>
                <a:lnTo>
                  <a:pt x="4301507" y="0"/>
                </a:lnTo>
                <a:lnTo>
                  <a:pt x="4395018" y="0"/>
                </a:lnTo>
                <a:lnTo>
                  <a:pt x="4488529" y="0"/>
                </a:lnTo>
                <a:lnTo>
                  <a:pt x="4582040" y="0"/>
                </a:lnTo>
                <a:lnTo>
                  <a:pt x="4675551" y="0"/>
                </a:lnTo>
                <a:lnTo>
                  <a:pt x="4769062" y="0"/>
                </a:lnTo>
                <a:lnTo>
                  <a:pt x="4862573" y="0"/>
                </a:lnTo>
                <a:lnTo>
                  <a:pt x="4956084" y="0"/>
                </a:lnTo>
                <a:lnTo>
                  <a:pt x="5049595" y="0"/>
                </a:lnTo>
                <a:lnTo>
                  <a:pt x="5143106" y="0"/>
                </a:lnTo>
                <a:lnTo>
                  <a:pt x="5236617" y="0"/>
                </a:lnTo>
                <a:lnTo>
                  <a:pt x="5330128" y="0"/>
                </a:lnTo>
                <a:lnTo>
                  <a:pt x="5423639" y="0"/>
                </a:lnTo>
                <a:lnTo>
                  <a:pt x="5517150" y="0"/>
                </a:lnTo>
                <a:lnTo>
                  <a:pt x="5610661" y="0"/>
                </a:lnTo>
                <a:lnTo>
                  <a:pt x="5704172" y="0"/>
                </a:lnTo>
                <a:lnTo>
                  <a:pt x="5797683" y="0"/>
                </a:lnTo>
                <a:lnTo>
                  <a:pt x="5891194" y="0"/>
                </a:lnTo>
                <a:lnTo>
                  <a:pt x="5984705" y="0"/>
                </a:lnTo>
                <a:lnTo>
                  <a:pt x="6078216" y="0"/>
                </a:lnTo>
                <a:lnTo>
                  <a:pt x="6171728" y="0"/>
                </a:lnTo>
                <a:lnTo>
                  <a:pt x="6265239" y="0"/>
                </a:lnTo>
                <a:lnTo>
                  <a:pt x="6358750" y="0"/>
                </a:lnTo>
                <a:lnTo>
                  <a:pt x="6452261" y="0"/>
                </a:lnTo>
                <a:lnTo>
                  <a:pt x="6545772" y="0"/>
                </a:lnTo>
                <a:lnTo>
                  <a:pt x="6639283" y="0"/>
                </a:lnTo>
                <a:lnTo>
                  <a:pt x="6732794" y="0"/>
                </a:lnTo>
                <a:lnTo>
                  <a:pt x="6826305" y="0"/>
                </a:lnTo>
                <a:lnTo>
                  <a:pt x="6919816" y="0"/>
                </a:lnTo>
                <a:lnTo>
                  <a:pt x="7013327" y="0"/>
                </a:lnTo>
                <a:lnTo>
                  <a:pt x="7106838" y="0"/>
                </a:lnTo>
                <a:lnTo>
                  <a:pt x="7200349" y="0"/>
                </a:lnTo>
                <a:lnTo>
                  <a:pt x="7293860" y="0"/>
                </a:lnTo>
                <a:lnTo>
                  <a:pt x="7387371" y="0"/>
                </a:lnTo>
                <a:lnTo>
                  <a:pt x="7480882" y="0"/>
                </a:lnTo>
                <a:lnTo>
                  <a:pt x="7574393" y="0"/>
                </a:lnTo>
                <a:lnTo>
                  <a:pt x="7667904" y="0"/>
                </a:lnTo>
                <a:lnTo>
                  <a:pt x="7761415" y="0"/>
                </a:lnTo>
                <a:lnTo>
                  <a:pt x="7854926" y="0"/>
                </a:lnTo>
                <a:lnTo>
                  <a:pt x="7948437" y="0"/>
                </a:lnTo>
                <a:lnTo>
                  <a:pt x="8041948" y="0"/>
                </a:lnTo>
                <a:lnTo>
                  <a:pt x="8135459" y="0"/>
                </a:lnTo>
                <a:lnTo>
                  <a:pt x="8228970" y="0"/>
                </a:lnTo>
                <a:lnTo>
                  <a:pt x="8322481" y="0"/>
                </a:lnTo>
                <a:lnTo>
                  <a:pt x="8415992" y="0"/>
                </a:lnTo>
                <a:lnTo>
                  <a:pt x="8509503" y="0"/>
                </a:lnTo>
                <a:lnTo>
                  <a:pt x="8603014" y="0"/>
                </a:lnTo>
                <a:lnTo>
                  <a:pt x="8696525" y="0"/>
                </a:lnTo>
                <a:lnTo>
                  <a:pt x="8790036" y="0"/>
                </a:lnTo>
                <a:lnTo>
                  <a:pt x="8883547" y="0"/>
                </a:lnTo>
                <a:lnTo>
                  <a:pt x="8977058" y="0"/>
                </a:lnTo>
                <a:lnTo>
                  <a:pt x="9070569" y="0"/>
                </a:lnTo>
                <a:lnTo>
                  <a:pt x="9164081" y="0"/>
                </a:lnTo>
                <a:lnTo>
                  <a:pt x="9257592" y="0"/>
                </a:lnTo>
                <a:lnTo>
                  <a:pt x="9351103" y="0"/>
                </a:lnTo>
                <a:lnTo>
                  <a:pt x="9444614" y="0"/>
                </a:lnTo>
              </a:path>
            </a:pathLst>
          </a:custGeom>
          <a:ln w="13550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5" name="pt23">
            <a:extLst>
              <a:ext uri="{FF2B5EF4-FFF2-40B4-BE49-F238E27FC236}">
                <a16:creationId xmlns:a16="http://schemas.microsoft.com/office/drawing/2014/main" id="{EE1707A7-23AA-3D44-45C2-CD71D8EB3FF2}"/>
              </a:ext>
            </a:extLst>
          </p:cNvPr>
          <p:cNvSpPr/>
          <p:nvPr/>
        </p:nvSpPr>
        <p:spPr>
          <a:xfrm>
            <a:off x="1038874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6" name="pt24">
            <a:extLst>
              <a:ext uri="{FF2B5EF4-FFF2-40B4-BE49-F238E27FC236}">
                <a16:creationId xmlns:a16="http://schemas.microsoft.com/office/drawing/2014/main" id="{9552098F-1B72-84AA-C516-1358A3307FE1}"/>
              </a:ext>
            </a:extLst>
          </p:cNvPr>
          <p:cNvSpPr/>
          <p:nvPr/>
        </p:nvSpPr>
        <p:spPr>
          <a:xfrm>
            <a:off x="1044358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7" name="pt25">
            <a:extLst>
              <a:ext uri="{FF2B5EF4-FFF2-40B4-BE49-F238E27FC236}">
                <a16:creationId xmlns:a16="http://schemas.microsoft.com/office/drawing/2014/main" id="{A6DD4EFB-90DD-34A9-7DEE-A82FC2D76FDA}"/>
              </a:ext>
            </a:extLst>
          </p:cNvPr>
          <p:cNvSpPr/>
          <p:nvPr/>
        </p:nvSpPr>
        <p:spPr>
          <a:xfrm>
            <a:off x="1049842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8" name="pt26">
            <a:extLst>
              <a:ext uri="{FF2B5EF4-FFF2-40B4-BE49-F238E27FC236}">
                <a16:creationId xmlns:a16="http://schemas.microsoft.com/office/drawing/2014/main" id="{16387219-3FAE-F136-9987-175370CB3A09}"/>
              </a:ext>
            </a:extLst>
          </p:cNvPr>
          <p:cNvSpPr/>
          <p:nvPr/>
        </p:nvSpPr>
        <p:spPr>
          <a:xfrm>
            <a:off x="1055325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69" name="pt27">
            <a:extLst>
              <a:ext uri="{FF2B5EF4-FFF2-40B4-BE49-F238E27FC236}">
                <a16:creationId xmlns:a16="http://schemas.microsoft.com/office/drawing/2014/main" id="{280A11F8-CDED-9FFC-5E08-CE8F43E1AA65}"/>
              </a:ext>
            </a:extLst>
          </p:cNvPr>
          <p:cNvSpPr/>
          <p:nvPr/>
        </p:nvSpPr>
        <p:spPr>
          <a:xfrm>
            <a:off x="10608097" y="845185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0" name="pt28">
            <a:extLst>
              <a:ext uri="{FF2B5EF4-FFF2-40B4-BE49-F238E27FC236}">
                <a16:creationId xmlns:a16="http://schemas.microsoft.com/office/drawing/2014/main" id="{B9A11543-59F7-7D7E-EE49-C616E2FD9C20}"/>
              </a:ext>
            </a:extLst>
          </p:cNvPr>
          <p:cNvSpPr/>
          <p:nvPr/>
        </p:nvSpPr>
        <p:spPr>
          <a:xfrm>
            <a:off x="10662936" y="845185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1" name="pt29">
            <a:extLst>
              <a:ext uri="{FF2B5EF4-FFF2-40B4-BE49-F238E27FC236}">
                <a16:creationId xmlns:a16="http://schemas.microsoft.com/office/drawing/2014/main" id="{2CE660F2-4291-7EA7-3CE7-147B92BE44BE}"/>
              </a:ext>
            </a:extLst>
          </p:cNvPr>
          <p:cNvSpPr/>
          <p:nvPr/>
        </p:nvSpPr>
        <p:spPr>
          <a:xfrm>
            <a:off x="10717774" y="845508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2" name="pt30">
            <a:extLst>
              <a:ext uri="{FF2B5EF4-FFF2-40B4-BE49-F238E27FC236}">
                <a16:creationId xmlns:a16="http://schemas.microsoft.com/office/drawing/2014/main" id="{26CD48CC-EA21-8173-F34F-A5A7154BC304}"/>
              </a:ext>
            </a:extLst>
          </p:cNvPr>
          <p:cNvSpPr/>
          <p:nvPr/>
        </p:nvSpPr>
        <p:spPr>
          <a:xfrm>
            <a:off x="10772613" y="845508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3" name="pt31">
            <a:extLst>
              <a:ext uri="{FF2B5EF4-FFF2-40B4-BE49-F238E27FC236}">
                <a16:creationId xmlns:a16="http://schemas.microsoft.com/office/drawing/2014/main" id="{B28A6744-9D84-5505-5CE6-7C67A583C90B}"/>
              </a:ext>
            </a:extLst>
          </p:cNvPr>
          <p:cNvSpPr/>
          <p:nvPr/>
        </p:nvSpPr>
        <p:spPr>
          <a:xfrm>
            <a:off x="10827452" y="844908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4" name="pt32">
            <a:extLst>
              <a:ext uri="{FF2B5EF4-FFF2-40B4-BE49-F238E27FC236}">
                <a16:creationId xmlns:a16="http://schemas.microsoft.com/office/drawing/2014/main" id="{138E4D77-4DAB-06D4-9008-D1A644ABC071}"/>
              </a:ext>
            </a:extLst>
          </p:cNvPr>
          <p:cNvSpPr/>
          <p:nvPr/>
        </p:nvSpPr>
        <p:spPr>
          <a:xfrm>
            <a:off x="10882291" y="844908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5" name="pt33">
            <a:extLst>
              <a:ext uri="{FF2B5EF4-FFF2-40B4-BE49-F238E27FC236}">
                <a16:creationId xmlns:a16="http://schemas.microsoft.com/office/drawing/2014/main" id="{22EB9CFE-AA1B-F01B-04F6-A1DADEFA197E}"/>
              </a:ext>
            </a:extLst>
          </p:cNvPr>
          <p:cNvSpPr/>
          <p:nvPr/>
        </p:nvSpPr>
        <p:spPr>
          <a:xfrm>
            <a:off x="10937128" y="84427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6" name="pt34">
            <a:extLst>
              <a:ext uri="{FF2B5EF4-FFF2-40B4-BE49-F238E27FC236}">
                <a16:creationId xmlns:a16="http://schemas.microsoft.com/office/drawing/2014/main" id="{FB05BA9C-A3A1-3FA7-66C2-35AA324F4C93}"/>
              </a:ext>
            </a:extLst>
          </p:cNvPr>
          <p:cNvSpPr/>
          <p:nvPr/>
        </p:nvSpPr>
        <p:spPr>
          <a:xfrm>
            <a:off x="10991967" y="84427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7" name="pt35">
            <a:extLst>
              <a:ext uri="{FF2B5EF4-FFF2-40B4-BE49-F238E27FC236}">
                <a16:creationId xmlns:a16="http://schemas.microsoft.com/office/drawing/2014/main" id="{21CF4C87-FA79-320E-2E33-1ED23D22BDD7}"/>
              </a:ext>
            </a:extLst>
          </p:cNvPr>
          <p:cNvSpPr/>
          <p:nvPr/>
        </p:nvSpPr>
        <p:spPr>
          <a:xfrm>
            <a:off x="11046806" y="845931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8" name="pt36">
            <a:extLst>
              <a:ext uri="{FF2B5EF4-FFF2-40B4-BE49-F238E27FC236}">
                <a16:creationId xmlns:a16="http://schemas.microsoft.com/office/drawing/2014/main" id="{60861515-9B3D-6E78-16B8-AE765D16BA85}"/>
              </a:ext>
            </a:extLst>
          </p:cNvPr>
          <p:cNvSpPr/>
          <p:nvPr/>
        </p:nvSpPr>
        <p:spPr>
          <a:xfrm>
            <a:off x="11101645" y="845931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79" name="pt37">
            <a:extLst>
              <a:ext uri="{FF2B5EF4-FFF2-40B4-BE49-F238E27FC236}">
                <a16:creationId xmlns:a16="http://schemas.microsoft.com/office/drawing/2014/main" id="{5FBD41ED-6A17-AE24-B01D-4A605D873FB4}"/>
              </a:ext>
            </a:extLst>
          </p:cNvPr>
          <p:cNvSpPr/>
          <p:nvPr/>
        </p:nvSpPr>
        <p:spPr>
          <a:xfrm>
            <a:off x="11156483" y="84632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0" name="pt38">
            <a:extLst>
              <a:ext uri="{FF2B5EF4-FFF2-40B4-BE49-F238E27FC236}">
                <a16:creationId xmlns:a16="http://schemas.microsoft.com/office/drawing/2014/main" id="{93165C6B-646C-CD9F-D34C-7A31E664F351}"/>
              </a:ext>
            </a:extLst>
          </p:cNvPr>
          <p:cNvSpPr/>
          <p:nvPr/>
        </p:nvSpPr>
        <p:spPr>
          <a:xfrm>
            <a:off x="11211322" y="84632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1" name="pt39">
            <a:extLst>
              <a:ext uri="{FF2B5EF4-FFF2-40B4-BE49-F238E27FC236}">
                <a16:creationId xmlns:a16="http://schemas.microsoft.com/office/drawing/2014/main" id="{FD3B6D2D-398E-5B60-4494-9F109B3071FD}"/>
              </a:ext>
            </a:extLst>
          </p:cNvPr>
          <p:cNvSpPr/>
          <p:nvPr/>
        </p:nvSpPr>
        <p:spPr>
          <a:xfrm>
            <a:off x="11266161" y="84483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2" name="pt40">
            <a:extLst>
              <a:ext uri="{FF2B5EF4-FFF2-40B4-BE49-F238E27FC236}">
                <a16:creationId xmlns:a16="http://schemas.microsoft.com/office/drawing/2014/main" id="{3CCFD9DF-AE71-6FE9-59D1-46F0127C2819}"/>
              </a:ext>
            </a:extLst>
          </p:cNvPr>
          <p:cNvSpPr/>
          <p:nvPr/>
        </p:nvSpPr>
        <p:spPr>
          <a:xfrm>
            <a:off x="11320998" y="84483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3" name="pt41">
            <a:extLst>
              <a:ext uri="{FF2B5EF4-FFF2-40B4-BE49-F238E27FC236}">
                <a16:creationId xmlns:a16="http://schemas.microsoft.com/office/drawing/2014/main" id="{BE0AE132-BBB8-8DD0-2AEA-7EEDA7352ED5}"/>
              </a:ext>
            </a:extLst>
          </p:cNvPr>
          <p:cNvSpPr/>
          <p:nvPr/>
        </p:nvSpPr>
        <p:spPr>
          <a:xfrm>
            <a:off x="11375837" y="844945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4" name="pt42">
            <a:extLst>
              <a:ext uri="{FF2B5EF4-FFF2-40B4-BE49-F238E27FC236}">
                <a16:creationId xmlns:a16="http://schemas.microsoft.com/office/drawing/2014/main" id="{AEFEA3ED-A223-1330-ADA8-D78AF9A2DC7E}"/>
              </a:ext>
            </a:extLst>
          </p:cNvPr>
          <p:cNvSpPr/>
          <p:nvPr/>
        </p:nvSpPr>
        <p:spPr>
          <a:xfrm>
            <a:off x="11430676" y="844945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5" name="pt43">
            <a:extLst>
              <a:ext uri="{FF2B5EF4-FFF2-40B4-BE49-F238E27FC236}">
                <a16:creationId xmlns:a16="http://schemas.microsoft.com/office/drawing/2014/main" id="{8035AF98-4B67-3266-A440-20CD211880F6}"/>
              </a:ext>
            </a:extLst>
          </p:cNvPr>
          <p:cNvSpPr/>
          <p:nvPr/>
        </p:nvSpPr>
        <p:spPr>
          <a:xfrm>
            <a:off x="1148551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6" name="pt44">
            <a:extLst>
              <a:ext uri="{FF2B5EF4-FFF2-40B4-BE49-F238E27FC236}">
                <a16:creationId xmlns:a16="http://schemas.microsoft.com/office/drawing/2014/main" id="{C49BCF51-085B-3018-F4A8-8CA6E9A2DE6C}"/>
              </a:ext>
            </a:extLst>
          </p:cNvPr>
          <p:cNvSpPr/>
          <p:nvPr/>
        </p:nvSpPr>
        <p:spPr>
          <a:xfrm>
            <a:off x="1154035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7" name="pt45">
            <a:extLst>
              <a:ext uri="{FF2B5EF4-FFF2-40B4-BE49-F238E27FC236}">
                <a16:creationId xmlns:a16="http://schemas.microsoft.com/office/drawing/2014/main" id="{FA232E0F-B7B0-4FB2-B33B-FC161FC717B1}"/>
              </a:ext>
            </a:extLst>
          </p:cNvPr>
          <p:cNvSpPr/>
          <p:nvPr/>
        </p:nvSpPr>
        <p:spPr>
          <a:xfrm>
            <a:off x="1159519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8" name="pt46">
            <a:extLst>
              <a:ext uri="{FF2B5EF4-FFF2-40B4-BE49-F238E27FC236}">
                <a16:creationId xmlns:a16="http://schemas.microsoft.com/office/drawing/2014/main" id="{FBE8AA65-4B92-309D-8A0D-789E3072842A}"/>
              </a:ext>
            </a:extLst>
          </p:cNvPr>
          <p:cNvSpPr/>
          <p:nvPr/>
        </p:nvSpPr>
        <p:spPr>
          <a:xfrm>
            <a:off x="1165003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89" name="pt47">
            <a:extLst>
              <a:ext uri="{FF2B5EF4-FFF2-40B4-BE49-F238E27FC236}">
                <a16:creationId xmlns:a16="http://schemas.microsoft.com/office/drawing/2014/main" id="{FA1C3DE8-2BDB-29CF-BDA1-0B2DEC23CC46}"/>
              </a:ext>
            </a:extLst>
          </p:cNvPr>
          <p:cNvSpPr/>
          <p:nvPr/>
        </p:nvSpPr>
        <p:spPr>
          <a:xfrm>
            <a:off x="1170486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0" name="pt48">
            <a:extLst>
              <a:ext uri="{FF2B5EF4-FFF2-40B4-BE49-F238E27FC236}">
                <a16:creationId xmlns:a16="http://schemas.microsoft.com/office/drawing/2014/main" id="{020F5145-FC71-B536-CDB2-1856A3C34AD2}"/>
              </a:ext>
            </a:extLst>
          </p:cNvPr>
          <p:cNvSpPr/>
          <p:nvPr/>
        </p:nvSpPr>
        <p:spPr>
          <a:xfrm>
            <a:off x="1175970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1" name="pt49">
            <a:extLst>
              <a:ext uri="{FF2B5EF4-FFF2-40B4-BE49-F238E27FC236}">
                <a16:creationId xmlns:a16="http://schemas.microsoft.com/office/drawing/2014/main" id="{0693290F-B094-F0A3-4305-C0015DEA257A}"/>
              </a:ext>
            </a:extLst>
          </p:cNvPr>
          <p:cNvSpPr/>
          <p:nvPr/>
        </p:nvSpPr>
        <p:spPr>
          <a:xfrm>
            <a:off x="1181454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2" name="pt50">
            <a:extLst>
              <a:ext uri="{FF2B5EF4-FFF2-40B4-BE49-F238E27FC236}">
                <a16:creationId xmlns:a16="http://schemas.microsoft.com/office/drawing/2014/main" id="{3D3A2DEA-DBF4-2A5A-79D7-FF26DB2D4B9F}"/>
              </a:ext>
            </a:extLst>
          </p:cNvPr>
          <p:cNvSpPr/>
          <p:nvPr/>
        </p:nvSpPr>
        <p:spPr>
          <a:xfrm>
            <a:off x="1186938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3" name="pt51">
            <a:extLst>
              <a:ext uri="{FF2B5EF4-FFF2-40B4-BE49-F238E27FC236}">
                <a16:creationId xmlns:a16="http://schemas.microsoft.com/office/drawing/2014/main" id="{F3B45B97-1C82-2EFE-CF53-67B2C415F46F}"/>
              </a:ext>
            </a:extLst>
          </p:cNvPr>
          <p:cNvSpPr/>
          <p:nvPr/>
        </p:nvSpPr>
        <p:spPr>
          <a:xfrm>
            <a:off x="1192422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4" name="pt52">
            <a:extLst>
              <a:ext uri="{FF2B5EF4-FFF2-40B4-BE49-F238E27FC236}">
                <a16:creationId xmlns:a16="http://schemas.microsoft.com/office/drawing/2014/main" id="{C9693C0C-00AA-0CA5-7871-3C1B688A897B}"/>
              </a:ext>
            </a:extLst>
          </p:cNvPr>
          <p:cNvSpPr/>
          <p:nvPr/>
        </p:nvSpPr>
        <p:spPr>
          <a:xfrm>
            <a:off x="1197906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5" name="pt53">
            <a:extLst>
              <a:ext uri="{FF2B5EF4-FFF2-40B4-BE49-F238E27FC236}">
                <a16:creationId xmlns:a16="http://schemas.microsoft.com/office/drawing/2014/main" id="{49E82075-BC2F-9F69-739B-ED2279789D9A}"/>
              </a:ext>
            </a:extLst>
          </p:cNvPr>
          <p:cNvSpPr/>
          <p:nvPr/>
        </p:nvSpPr>
        <p:spPr>
          <a:xfrm>
            <a:off x="1203390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6" name="pt54">
            <a:extLst>
              <a:ext uri="{FF2B5EF4-FFF2-40B4-BE49-F238E27FC236}">
                <a16:creationId xmlns:a16="http://schemas.microsoft.com/office/drawing/2014/main" id="{D4E2B59D-6FA7-C2C7-40E3-46DAAB0FA131}"/>
              </a:ext>
            </a:extLst>
          </p:cNvPr>
          <p:cNvSpPr/>
          <p:nvPr/>
        </p:nvSpPr>
        <p:spPr>
          <a:xfrm>
            <a:off x="1208873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7" name="pt55">
            <a:extLst>
              <a:ext uri="{FF2B5EF4-FFF2-40B4-BE49-F238E27FC236}">
                <a16:creationId xmlns:a16="http://schemas.microsoft.com/office/drawing/2014/main" id="{4988A596-5CE2-261B-7FCE-4082B2EAA8D2}"/>
              </a:ext>
            </a:extLst>
          </p:cNvPr>
          <p:cNvSpPr/>
          <p:nvPr/>
        </p:nvSpPr>
        <p:spPr>
          <a:xfrm>
            <a:off x="1214357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8" name="pt56">
            <a:extLst>
              <a:ext uri="{FF2B5EF4-FFF2-40B4-BE49-F238E27FC236}">
                <a16:creationId xmlns:a16="http://schemas.microsoft.com/office/drawing/2014/main" id="{A7ECF219-50FB-3DE8-FA9C-CC549C2ADDA6}"/>
              </a:ext>
            </a:extLst>
          </p:cNvPr>
          <p:cNvSpPr/>
          <p:nvPr/>
        </p:nvSpPr>
        <p:spPr>
          <a:xfrm>
            <a:off x="1219841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199" name="pt57">
            <a:extLst>
              <a:ext uri="{FF2B5EF4-FFF2-40B4-BE49-F238E27FC236}">
                <a16:creationId xmlns:a16="http://schemas.microsoft.com/office/drawing/2014/main" id="{E960F8A7-411E-D896-93A2-450340A14F62}"/>
              </a:ext>
            </a:extLst>
          </p:cNvPr>
          <p:cNvSpPr/>
          <p:nvPr/>
        </p:nvSpPr>
        <p:spPr>
          <a:xfrm>
            <a:off x="1225325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0" name="pt58">
            <a:extLst>
              <a:ext uri="{FF2B5EF4-FFF2-40B4-BE49-F238E27FC236}">
                <a16:creationId xmlns:a16="http://schemas.microsoft.com/office/drawing/2014/main" id="{155B8878-7839-4C19-49A6-B3BF93F22F96}"/>
              </a:ext>
            </a:extLst>
          </p:cNvPr>
          <p:cNvSpPr/>
          <p:nvPr/>
        </p:nvSpPr>
        <p:spPr>
          <a:xfrm>
            <a:off x="1230809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1" name="pt59">
            <a:extLst>
              <a:ext uri="{FF2B5EF4-FFF2-40B4-BE49-F238E27FC236}">
                <a16:creationId xmlns:a16="http://schemas.microsoft.com/office/drawing/2014/main" id="{83187F0A-14A5-FFAB-2813-37F70479E1B3}"/>
              </a:ext>
            </a:extLst>
          </p:cNvPr>
          <p:cNvSpPr/>
          <p:nvPr/>
        </p:nvSpPr>
        <p:spPr>
          <a:xfrm>
            <a:off x="1236293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2" name="pt60">
            <a:extLst>
              <a:ext uri="{FF2B5EF4-FFF2-40B4-BE49-F238E27FC236}">
                <a16:creationId xmlns:a16="http://schemas.microsoft.com/office/drawing/2014/main" id="{6CCCDD5A-EE02-D49F-FB8A-AE230B293AE1}"/>
              </a:ext>
            </a:extLst>
          </p:cNvPr>
          <p:cNvSpPr/>
          <p:nvPr/>
        </p:nvSpPr>
        <p:spPr>
          <a:xfrm>
            <a:off x="1241777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3" name="pt61">
            <a:extLst>
              <a:ext uri="{FF2B5EF4-FFF2-40B4-BE49-F238E27FC236}">
                <a16:creationId xmlns:a16="http://schemas.microsoft.com/office/drawing/2014/main" id="{535C7787-4C1A-AA04-1BEB-A4363275672F}"/>
              </a:ext>
            </a:extLst>
          </p:cNvPr>
          <p:cNvSpPr/>
          <p:nvPr/>
        </p:nvSpPr>
        <p:spPr>
          <a:xfrm>
            <a:off x="1247260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4" name="pt62">
            <a:extLst>
              <a:ext uri="{FF2B5EF4-FFF2-40B4-BE49-F238E27FC236}">
                <a16:creationId xmlns:a16="http://schemas.microsoft.com/office/drawing/2014/main" id="{E1CEDD6B-5736-5818-9754-B9097261D740}"/>
              </a:ext>
            </a:extLst>
          </p:cNvPr>
          <p:cNvSpPr/>
          <p:nvPr/>
        </p:nvSpPr>
        <p:spPr>
          <a:xfrm>
            <a:off x="1252744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5" name="pt63">
            <a:extLst>
              <a:ext uri="{FF2B5EF4-FFF2-40B4-BE49-F238E27FC236}">
                <a16:creationId xmlns:a16="http://schemas.microsoft.com/office/drawing/2014/main" id="{5C7E5892-9644-0838-7F2E-037AC9BD7E7F}"/>
              </a:ext>
            </a:extLst>
          </p:cNvPr>
          <p:cNvSpPr/>
          <p:nvPr/>
        </p:nvSpPr>
        <p:spPr>
          <a:xfrm>
            <a:off x="1258228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6" name="pt64">
            <a:extLst>
              <a:ext uri="{FF2B5EF4-FFF2-40B4-BE49-F238E27FC236}">
                <a16:creationId xmlns:a16="http://schemas.microsoft.com/office/drawing/2014/main" id="{BC18FE66-54A2-0FBA-50C8-7CC7C2A9E652}"/>
              </a:ext>
            </a:extLst>
          </p:cNvPr>
          <p:cNvSpPr/>
          <p:nvPr/>
        </p:nvSpPr>
        <p:spPr>
          <a:xfrm>
            <a:off x="1263712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7" name="pt65">
            <a:extLst>
              <a:ext uri="{FF2B5EF4-FFF2-40B4-BE49-F238E27FC236}">
                <a16:creationId xmlns:a16="http://schemas.microsoft.com/office/drawing/2014/main" id="{661FEFCC-24B9-5CE6-4FBE-00EFA55A341D}"/>
              </a:ext>
            </a:extLst>
          </p:cNvPr>
          <p:cNvSpPr/>
          <p:nvPr/>
        </p:nvSpPr>
        <p:spPr>
          <a:xfrm>
            <a:off x="1269196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8" name="pt66">
            <a:extLst>
              <a:ext uri="{FF2B5EF4-FFF2-40B4-BE49-F238E27FC236}">
                <a16:creationId xmlns:a16="http://schemas.microsoft.com/office/drawing/2014/main" id="{9C4D4CA7-9EAA-F836-1055-3FF0A55F2F67}"/>
              </a:ext>
            </a:extLst>
          </p:cNvPr>
          <p:cNvSpPr/>
          <p:nvPr/>
        </p:nvSpPr>
        <p:spPr>
          <a:xfrm>
            <a:off x="1274680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09" name="pt67">
            <a:extLst>
              <a:ext uri="{FF2B5EF4-FFF2-40B4-BE49-F238E27FC236}">
                <a16:creationId xmlns:a16="http://schemas.microsoft.com/office/drawing/2014/main" id="{1EB4C753-6512-C5DD-4F4C-852A5142C721}"/>
              </a:ext>
            </a:extLst>
          </p:cNvPr>
          <p:cNvSpPr/>
          <p:nvPr/>
        </p:nvSpPr>
        <p:spPr>
          <a:xfrm>
            <a:off x="1280164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0" name="pt68">
            <a:extLst>
              <a:ext uri="{FF2B5EF4-FFF2-40B4-BE49-F238E27FC236}">
                <a16:creationId xmlns:a16="http://schemas.microsoft.com/office/drawing/2014/main" id="{2190608C-AB1C-F84E-394C-6934D0D75073}"/>
              </a:ext>
            </a:extLst>
          </p:cNvPr>
          <p:cNvSpPr/>
          <p:nvPr/>
        </p:nvSpPr>
        <p:spPr>
          <a:xfrm>
            <a:off x="1285647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1" name="pt69">
            <a:extLst>
              <a:ext uri="{FF2B5EF4-FFF2-40B4-BE49-F238E27FC236}">
                <a16:creationId xmlns:a16="http://schemas.microsoft.com/office/drawing/2014/main" id="{F01B62CA-A678-6A18-591B-3907F52E5745}"/>
              </a:ext>
            </a:extLst>
          </p:cNvPr>
          <p:cNvSpPr/>
          <p:nvPr/>
        </p:nvSpPr>
        <p:spPr>
          <a:xfrm>
            <a:off x="1291131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2" name="pt70">
            <a:extLst>
              <a:ext uri="{FF2B5EF4-FFF2-40B4-BE49-F238E27FC236}">
                <a16:creationId xmlns:a16="http://schemas.microsoft.com/office/drawing/2014/main" id="{9633884C-31C3-754C-938D-A84D00F74E48}"/>
              </a:ext>
            </a:extLst>
          </p:cNvPr>
          <p:cNvSpPr/>
          <p:nvPr/>
        </p:nvSpPr>
        <p:spPr>
          <a:xfrm>
            <a:off x="1296615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3" name="pt71">
            <a:extLst>
              <a:ext uri="{FF2B5EF4-FFF2-40B4-BE49-F238E27FC236}">
                <a16:creationId xmlns:a16="http://schemas.microsoft.com/office/drawing/2014/main" id="{D31CA0F4-C094-2690-4E27-3875AD5D3F94}"/>
              </a:ext>
            </a:extLst>
          </p:cNvPr>
          <p:cNvSpPr/>
          <p:nvPr/>
        </p:nvSpPr>
        <p:spPr>
          <a:xfrm>
            <a:off x="1302099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4" name="pt72">
            <a:extLst>
              <a:ext uri="{FF2B5EF4-FFF2-40B4-BE49-F238E27FC236}">
                <a16:creationId xmlns:a16="http://schemas.microsoft.com/office/drawing/2014/main" id="{96123D05-CADC-B796-ADE4-AA9477C6EB50}"/>
              </a:ext>
            </a:extLst>
          </p:cNvPr>
          <p:cNvSpPr/>
          <p:nvPr/>
        </p:nvSpPr>
        <p:spPr>
          <a:xfrm>
            <a:off x="1307583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5" name="pt73">
            <a:extLst>
              <a:ext uri="{FF2B5EF4-FFF2-40B4-BE49-F238E27FC236}">
                <a16:creationId xmlns:a16="http://schemas.microsoft.com/office/drawing/2014/main" id="{52598480-4035-4CBD-C338-759628A1F8DB}"/>
              </a:ext>
            </a:extLst>
          </p:cNvPr>
          <p:cNvSpPr/>
          <p:nvPr/>
        </p:nvSpPr>
        <p:spPr>
          <a:xfrm>
            <a:off x="1313067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6" name="pt74">
            <a:extLst>
              <a:ext uri="{FF2B5EF4-FFF2-40B4-BE49-F238E27FC236}">
                <a16:creationId xmlns:a16="http://schemas.microsoft.com/office/drawing/2014/main" id="{69B0009C-8C6C-395E-11AE-9390F3273A95}"/>
              </a:ext>
            </a:extLst>
          </p:cNvPr>
          <p:cNvSpPr/>
          <p:nvPr/>
        </p:nvSpPr>
        <p:spPr>
          <a:xfrm>
            <a:off x="1318551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7" name="pt75">
            <a:extLst>
              <a:ext uri="{FF2B5EF4-FFF2-40B4-BE49-F238E27FC236}">
                <a16:creationId xmlns:a16="http://schemas.microsoft.com/office/drawing/2014/main" id="{8133569F-4119-A34D-6729-841E4738C82F}"/>
              </a:ext>
            </a:extLst>
          </p:cNvPr>
          <p:cNvSpPr/>
          <p:nvPr/>
        </p:nvSpPr>
        <p:spPr>
          <a:xfrm>
            <a:off x="1324034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8" name="pt76">
            <a:extLst>
              <a:ext uri="{FF2B5EF4-FFF2-40B4-BE49-F238E27FC236}">
                <a16:creationId xmlns:a16="http://schemas.microsoft.com/office/drawing/2014/main" id="{79D331FF-66AA-A14E-65E4-7FDDB54A7999}"/>
              </a:ext>
            </a:extLst>
          </p:cNvPr>
          <p:cNvSpPr/>
          <p:nvPr/>
        </p:nvSpPr>
        <p:spPr>
          <a:xfrm>
            <a:off x="1329518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19" name="pt77">
            <a:extLst>
              <a:ext uri="{FF2B5EF4-FFF2-40B4-BE49-F238E27FC236}">
                <a16:creationId xmlns:a16="http://schemas.microsoft.com/office/drawing/2014/main" id="{38C9EBD0-FE30-27C0-040C-979F75E699FD}"/>
              </a:ext>
            </a:extLst>
          </p:cNvPr>
          <p:cNvSpPr/>
          <p:nvPr/>
        </p:nvSpPr>
        <p:spPr>
          <a:xfrm>
            <a:off x="1335002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0" name="pt78">
            <a:extLst>
              <a:ext uri="{FF2B5EF4-FFF2-40B4-BE49-F238E27FC236}">
                <a16:creationId xmlns:a16="http://schemas.microsoft.com/office/drawing/2014/main" id="{9F7FC7E5-48AE-1AAE-C30B-366BB1512567}"/>
              </a:ext>
            </a:extLst>
          </p:cNvPr>
          <p:cNvSpPr/>
          <p:nvPr/>
        </p:nvSpPr>
        <p:spPr>
          <a:xfrm>
            <a:off x="1340486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1" name="pt79">
            <a:extLst>
              <a:ext uri="{FF2B5EF4-FFF2-40B4-BE49-F238E27FC236}">
                <a16:creationId xmlns:a16="http://schemas.microsoft.com/office/drawing/2014/main" id="{7A2A86D5-3196-97C0-22E4-B3D8E53EA165}"/>
              </a:ext>
            </a:extLst>
          </p:cNvPr>
          <p:cNvSpPr/>
          <p:nvPr/>
        </p:nvSpPr>
        <p:spPr>
          <a:xfrm>
            <a:off x="1345970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2" name="pt80">
            <a:extLst>
              <a:ext uri="{FF2B5EF4-FFF2-40B4-BE49-F238E27FC236}">
                <a16:creationId xmlns:a16="http://schemas.microsoft.com/office/drawing/2014/main" id="{CDFFBE4A-BE3C-1D60-7F28-F76B3878C8B8}"/>
              </a:ext>
            </a:extLst>
          </p:cNvPr>
          <p:cNvSpPr/>
          <p:nvPr/>
        </p:nvSpPr>
        <p:spPr>
          <a:xfrm>
            <a:off x="1351454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3" name="pt81">
            <a:extLst>
              <a:ext uri="{FF2B5EF4-FFF2-40B4-BE49-F238E27FC236}">
                <a16:creationId xmlns:a16="http://schemas.microsoft.com/office/drawing/2014/main" id="{132F9AFF-5C58-7AD9-8772-189752217FEE}"/>
              </a:ext>
            </a:extLst>
          </p:cNvPr>
          <p:cNvSpPr/>
          <p:nvPr/>
        </p:nvSpPr>
        <p:spPr>
          <a:xfrm>
            <a:off x="1356938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4" name="pt82">
            <a:extLst>
              <a:ext uri="{FF2B5EF4-FFF2-40B4-BE49-F238E27FC236}">
                <a16:creationId xmlns:a16="http://schemas.microsoft.com/office/drawing/2014/main" id="{1F0923EA-C27D-5B88-A598-5418DDED0BD1}"/>
              </a:ext>
            </a:extLst>
          </p:cNvPr>
          <p:cNvSpPr/>
          <p:nvPr/>
        </p:nvSpPr>
        <p:spPr>
          <a:xfrm>
            <a:off x="1362422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5" name="pt83">
            <a:extLst>
              <a:ext uri="{FF2B5EF4-FFF2-40B4-BE49-F238E27FC236}">
                <a16:creationId xmlns:a16="http://schemas.microsoft.com/office/drawing/2014/main" id="{F55892E9-BFB5-ACE1-A468-CFBA44F72822}"/>
              </a:ext>
            </a:extLst>
          </p:cNvPr>
          <p:cNvSpPr/>
          <p:nvPr/>
        </p:nvSpPr>
        <p:spPr>
          <a:xfrm>
            <a:off x="1367905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6" name="pt84">
            <a:extLst>
              <a:ext uri="{FF2B5EF4-FFF2-40B4-BE49-F238E27FC236}">
                <a16:creationId xmlns:a16="http://schemas.microsoft.com/office/drawing/2014/main" id="{A9AD0D4E-32E1-553F-6126-E34784FDB8FE}"/>
              </a:ext>
            </a:extLst>
          </p:cNvPr>
          <p:cNvSpPr/>
          <p:nvPr/>
        </p:nvSpPr>
        <p:spPr>
          <a:xfrm>
            <a:off x="1373389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7" name="pt85">
            <a:extLst>
              <a:ext uri="{FF2B5EF4-FFF2-40B4-BE49-F238E27FC236}">
                <a16:creationId xmlns:a16="http://schemas.microsoft.com/office/drawing/2014/main" id="{771014EB-2376-8CFE-8520-0A528815770F}"/>
              </a:ext>
            </a:extLst>
          </p:cNvPr>
          <p:cNvSpPr/>
          <p:nvPr/>
        </p:nvSpPr>
        <p:spPr>
          <a:xfrm>
            <a:off x="1378873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8" name="pt86">
            <a:extLst>
              <a:ext uri="{FF2B5EF4-FFF2-40B4-BE49-F238E27FC236}">
                <a16:creationId xmlns:a16="http://schemas.microsoft.com/office/drawing/2014/main" id="{5B7CA260-E8F7-C060-FF2A-A55B4A416651}"/>
              </a:ext>
            </a:extLst>
          </p:cNvPr>
          <p:cNvSpPr/>
          <p:nvPr/>
        </p:nvSpPr>
        <p:spPr>
          <a:xfrm>
            <a:off x="1384357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29" name="pt87">
            <a:extLst>
              <a:ext uri="{FF2B5EF4-FFF2-40B4-BE49-F238E27FC236}">
                <a16:creationId xmlns:a16="http://schemas.microsoft.com/office/drawing/2014/main" id="{47D5AE9A-969B-46AA-22A7-07C9C44EDD2B}"/>
              </a:ext>
            </a:extLst>
          </p:cNvPr>
          <p:cNvSpPr/>
          <p:nvPr/>
        </p:nvSpPr>
        <p:spPr>
          <a:xfrm>
            <a:off x="1389841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0" name="pt88">
            <a:extLst>
              <a:ext uri="{FF2B5EF4-FFF2-40B4-BE49-F238E27FC236}">
                <a16:creationId xmlns:a16="http://schemas.microsoft.com/office/drawing/2014/main" id="{05C8E0AF-1387-DA1E-6BFB-D860EB6FD0F1}"/>
              </a:ext>
            </a:extLst>
          </p:cNvPr>
          <p:cNvSpPr/>
          <p:nvPr/>
        </p:nvSpPr>
        <p:spPr>
          <a:xfrm>
            <a:off x="1395325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1" name="pt89">
            <a:extLst>
              <a:ext uri="{FF2B5EF4-FFF2-40B4-BE49-F238E27FC236}">
                <a16:creationId xmlns:a16="http://schemas.microsoft.com/office/drawing/2014/main" id="{C5250647-0A88-7750-9CB7-1C9E15EE4441}"/>
              </a:ext>
            </a:extLst>
          </p:cNvPr>
          <p:cNvSpPr/>
          <p:nvPr/>
        </p:nvSpPr>
        <p:spPr>
          <a:xfrm>
            <a:off x="1400808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2" name="pt90">
            <a:extLst>
              <a:ext uri="{FF2B5EF4-FFF2-40B4-BE49-F238E27FC236}">
                <a16:creationId xmlns:a16="http://schemas.microsoft.com/office/drawing/2014/main" id="{D4E45418-D634-5AE6-6613-9B1B9090A9CF}"/>
              </a:ext>
            </a:extLst>
          </p:cNvPr>
          <p:cNvSpPr/>
          <p:nvPr/>
        </p:nvSpPr>
        <p:spPr>
          <a:xfrm>
            <a:off x="1406292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3" name="pt91">
            <a:extLst>
              <a:ext uri="{FF2B5EF4-FFF2-40B4-BE49-F238E27FC236}">
                <a16:creationId xmlns:a16="http://schemas.microsoft.com/office/drawing/2014/main" id="{914FCFEA-5629-71EF-386A-4BF5DD7B5719}"/>
              </a:ext>
            </a:extLst>
          </p:cNvPr>
          <p:cNvSpPr/>
          <p:nvPr/>
        </p:nvSpPr>
        <p:spPr>
          <a:xfrm>
            <a:off x="1411776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4" name="pt92">
            <a:extLst>
              <a:ext uri="{FF2B5EF4-FFF2-40B4-BE49-F238E27FC236}">
                <a16:creationId xmlns:a16="http://schemas.microsoft.com/office/drawing/2014/main" id="{770B09E4-1A64-3B20-CF1B-17DA379F415F}"/>
              </a:ext>
            </a:extLst>
          </p:cNvPr>
          <p:cNvSpPr/>
          <p:nvPr/>
        </p:nvSpPr>
        <p:spPr>
          <a:xfrm>
            <a:off x="1417260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5" name="pt93">
            <a:extLst>
              <a:ext uri="{FF2B5EF4-FFF2-40B4-BE49-F238E27FC236}">
                <a16:creationId xmlns:a16="http://schemas.microsoft.com/office/drawing/2014/main" id="{34A2F4D8-44C6-F4DF-EA54-36537F05932E}"/>
              </a:ext>
            </a:extLst>
          </p:cNvPr>
          <p:cNvSpPr/>
          <p:nvPr/>
        </p:nvSpPr>
        <p:spPr>
          <a:xfrm>
            <a:off x="1422744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6" name="pt94">
            <a:extLst>
              <a:ext uri="{FF2B5EF4-FFF2-40B4-BE49-F238E27FC236}">
                <a16:creationId xmlns:a16="http://schemas.microsoft.com/office/drawing/2014/main" id="{F89E00B6-ADB6-3199-BA8E-139950BD9EB1}"/>
              </a:ext>
            </a:extLst>
          </p:cNvPr>
          <p:cNvSpPr/>
          <p:nvPr/>
        </p:nvSpPr>
        <p:spPr>
          <a:xfrm>
            <a:off x="1428228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7" name="pt95">
            <a:extLst>
              <a:ext uri="{FF2B5EF4-FFF2-40B4-BE49-F238E27FC236}">
                <a16:creationId xmlns:a16="http://schemas.microsoft.com/office/drawing/2014/main" id="{BD634EE4-781A-88D1-85BE-2CFA824BBBCD}"/>
              </a:ext>
            </a:extLst>
          </p:cNvPr>
          <p:cNvSpPr/>
          <p:nvPr/>
        </p:nvSpPr>
        <p:spPr>
          <a:xfrm>
            <a:off x="1433712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8" name="pt96">
            <a:extLst>
              <a:ext uri="{FF2B5EF4-FFF2-40B4-BE49-F238E27FC236}">
                <a16:creationId xmlns:a16="http://schemas.microsoft.com/office/drawing/2014/main" id="{67BC7171-1FD1-CB7D-AC34-3230D308E84B}"/>
              </a:ext>
            </a:extLst>
          </p:cNvPr>
          <p:cNvSpPr/>
          <p:nvPr/>
        </p:nvSpPr>
        <p:spPr>
          <a:xfrm>
            <a:off x="1439195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39" name="pt97">
            <a:extLst>
              <a:ext uri="{FF2B5EF4-FFF2-40B4-BE49-F238E27FC236}">
                <a16:creationId xmlns:a16="http://schemas.microsoft.com/office/drawing/2014/main" id="{485EBC2D-D771-BA51-1B11-378432F5E36F}"/>
              </a:ext>
            </a:extLst>
          </p:cNvPr>
          <p:cNvSpPr/>
          <p:nvPr/>
        </p:nvSpPr>
        <p:spPr>
          <a:xfrm>
            <a:off x="1444679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0" name="pt98">
            <a:extLst>
              <a:ext uri="{FF2B5EF4-FFF2-40B4-BE49-F238E27FC236}">
                <a16:creationId xmlns:a16="http://schemas.microsoft.com/office/drawing/2014/main" id="{63F6F0CD-00CB-0499-BB13-8B28CFCB159A}"/>
              </a:ext>
            </a:extLst>
          </p:cNvPr>
          <p:cNvSpPr/>
          <p:nvPr/>
        </p:nvSpPr>
        <p:spPr>
          <a:xfrm>
            <a:off x="1450163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1" name="pt99">
            <a:extLst>
              <a:ext uri="{FF2B5EF4-FFF2-40B4-BE49-F238E27FC236}">
                <a16:creationId xmlns:a16="http://schemas.microsoft.com/office/drawing/2014/main" id="{3277EE8A-5069-2D45-52E5-B592B05E740D}"/>
              </a:ext>
            </a:extLst>
          </p:cNvPr>
          <p:cNvSpPr/>
          <p:nvPr/>
        </p:nvSpPr>
        <p:spPr>
          <a:xfrm>
            <a:off x="1455647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2" name="pt100">
            <a:extLst>
              <a:ext uri="{FF2B5EF4-FFF2-40B4-BE49-F238E27FC236}">
                <a16:creationId xmlns:a16="http://schemas.microsoft.com/office/drawing/2014/main" id="{BDDC1BB9-4A3F-4C31-C6C0-29B4558CBA7E}"/>
              </a:ext>
            </a:extLst>
          </p:cNvPr>
          <p:cNvSpPr/>
          <p:nvPr/>
        </p:nvSpPr>
        <p:spPr>
          <a:xfrm>
            <a:off x="1461131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3" name="pt101">
            <a:extLst>
              <a:ext uri="{FF2B5EF4-FFF2-40B4-BE49-F238E27FC236}">
                <a16:creationId xmlns:a16="http://schemas.microsoft.com/office/drawing/2014/main" id="{5D5FB4CA-7758-582C-4872-D83C0EB91ED0}"/>
              </a:ext>
            </a:extLst>
          </p:cNvPr>
          <p:cNvSpPr/>
          <p:nvPr/>
        </p:nvSpPr>
        <p:spPr>
          <a:xfrm>
            <a:off x="1466615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4" name="pt102">
            <a:extLst>
              <a:ext uri="{FF2B5EF4-FFF2-40B4-BE49-F238E27FC236}">
                <a16:creationId xmlns:a16="http://schemas.microsoft.com/office/drawing/2014/main" id="{A77D04BF-0C9B-CBE9-E494-75DCBCE9777B}"/>
              </a:ext>
            </a:extLst>
          </p:cNvPr>
          <p:cNvSpPr/>
          <p:nvPr/>
        </p:nvSpPr>
        <p:spPr>
          <a:xfrm>
            <a:off x="1472099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5" name="pt103">
            <a:extLst>
              <a:ext uri="{FF2B5EF4-FFF2-40B4-BE49-F238E27FC236}">
                <a16:creationId xmlns:a16="http://schemas.microsoft.com/office/drawing/2014/main" id="{6E7636A1-76C0-7F62-9355-7C44BF35CBAF}"/>
              </a:ext>
            </a:extLst>
          </p:cNvPr>
          <p:cNvSpPr/>
          <p:nvPr/>
        </p:nvSpPr>
        <p:spPr>
          <a:xfrm>
            <a:off x="1477582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6" name="pt104">
            <a:extLst>
              <a:ext uri="{FF2B5EF4-FFF2-40B4-BE49-F238E27FC236}">
                <a16:creationId xmlns:a16="http://schemas.microsoft.com/office/drawing/2014/main" id="{422F8D87-9F6A-9FA2-40C9-1D4BE5B01C7F}"/>
              </a:ext>
            </a:extLst>
          </p:cNvPr>
          <p:cNvSpPr/>
          <p:nvPr/>
        </p:nvSpPr>
        <p:spPr>
          <a:xfrm>
            <a:off x="1483066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7" name="pt105">
            <a:extLst>
              <a:ext uri="{FF2B5EF4-FFF2-40B4-BE49-F238E27FC236}">
                <a16:creationId xmlns:a16="http://schemas.microsoft.com/office/drawing/2014/main" id="{4B2E56A0-A6AF-0CD2-D29D-FB572EB57586}"/>
              </a:ext>
            </a:extLst>
          </p:cNvPr>
          <p:cNvSpPr/>
          <p:nvPr/>
        </p:nvSpPr>
        <p:spPr>
          <a:xfrm>
            <a:off x="1488550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8" name="pt106">
            <a:extLst>
              <a:ext uri="{FF2B5EF4-FFF2-40B4-BE49-F238E27FC236}">
                <a16:creationId xmlns:a16="http://schemas.microsoft.com/office/drawing/2014/main" id="{E3B7FFB6-3290-A052-1425-29E0DF67A719}"/>
              </a:ext>
            </a:extLst>
          </p:cNvPr>
          <p:cNvSpPr/>
          <p:nvPr/>
        </p:nvSpPr>
        <p:spPr>
          <a:xfrm>
            <a:off x="14940345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49" name="pt107">
            <a:extLst>
              <a:ext uri="{FF2B5EF4-FFF2-40B4-BE49-F238E27FC236}">
                <a16:creationId xmlns:a16="http://schemas.microsoft.com/office/drawing/2014/main" id="{1836CEAF-16A7-879F-310C-5BB87F831A28}"/>
              </a:ext>
            </a:extLst>
          </p:cNvPr>
          <p:cNvSpPr/>
          <p:nvPr/>
        </p:nvSpPr>
        <p:spPr>
          <a:xfrm>
            <a:off x="1499518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0" name="pt108">
            <a:extLst>
              <a:ext uri="{FF2B5EF4-FFF2-40B4-BE49-F238E27FC236}">
                <a16:creationId xmlns:a16="http://schemas.microsoft.com/office/drawing/2014/main" id="{17BAF7F3-4E32-E281-8E7D-967BAC6C6197}"/>
              </a:ext>
            </a:extLst>
          </p:cNvPr>
          <p:cNvSpPr/>
          <p:nvPr/>
        </p:nvSpPr>
        <p:spPr>
          <a:xfrm>
            <a:off x="1505002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1" name="pt109">
            <a:extLst>
              <a:ext uri="{FF2B5EF4-FFF2-40B4-BE49-F238E27FC236}">
                <a16:creationId xmlns:a16="http://schemas.microsoft.com/office/drawing/2014/main" id="{20FB7A76-AC64-C626-5935-0226F7FD6532}"/>
              </a:ext>
            </a:extLst>
          </p:cNvPr>
          <p:cNvSpPr/>
          <p:nvPr/>
        </p:nvSpPr>
        <p:spPr>
          <a:xfrm>
            <a:off x="1510486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2" name="pt110">
            <a:extLst>
              <a:ext uri="{FF2B5EF4-FFF2-40B4-BE49-F238E27FC236}">
                <a16:creationId xmlns:a16="http://schemas.microsoft.com/office/drawing/2014/main" id="{7B685C83-C5B5-65FA-088B-5F688BA2D97D}"/>
              </a:ext>
            </a:extLst>
          </p:cNvPr>
          <p:cNvSpPr/>
          <p:nvPr/>
        </p:nvSpPr>
        <p:spPr>
          <a:xfrm>
            <a:off x="15159699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3" name="pt111">
            <a:extLst>
              <a:ext uri="{FF2B5EF4-FFF2-40B4-BE49-F238E27FC236}">
                <a16:creationId xmlns:a16="http://schemas.microsoft.com/office/drawing/2014/main" id="{38B9E602-BA05-A43D-9D06-CD2EB35DC56E}"/>
              </a:ext>
            </a:extLst>
          </p:cNvPr>
          <p:cNvSpPr/>
          <p:nvPr/>
        </p:nvSpPr>
        <p:spPr>
          <a:xfrm>
            <a:off x="1521453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4" name="pt112">
            <a:extLst>
              <a:ext uri="{FF2B5EF4-FFF2-40B4-BE49-F238E27FC236}">
                <a16:creationId xmlns:a16="http://schemas.microsoft.com/office/drawing/2014/main" id="{5BDF6ABA-9F2C-A0E2-218A-E3A82A6BC1DE}"/>
              </a:ext>
            </a:extLst>
          </p:cNvPr>
          <p:cNvSpPr/>
          <p:nvPr/>
        </p:nvSpPr>
        <p:spPr>
          <a:xfrm>
            <a:off x="1526937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5" name="pt113">
            <a:extLst>
              <a:ext uri="{FF2B5EF4-FFF2-40B4-BE49-F238E27FC236}">
                <a16:creationId xmlns:a16="http://schemas.microsoft.com/office/drawing/2014/main" id="{B0EF5461-0FEC-EF01-3508-4409EFCBD537}"/>
              </a:ext>
            </a:extLst>
          </p:cNvPr>
          <p:cNvSpPr/>
          <p:nvPr/>
        </p:nvSpPr>
        <p:spPr>
          <a:xfrm>
            <a:off x="15324214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6" name="pt114">
            <a:extLst>
              <a:ext uri="{FF2B5EF4-FFF2-40B4-BE49-F238E27FC236}">
                <a16:creationId xmlns:a16="http://schemas.microsoft.com/office/drawing/2014/main" id="{8DD4BFA7-4658-B724-302C-EC4CB89B0253}"/>
              </a:ext>
            </a:extLst>
          </p:cNvPr>
          <p:cNvSpPr/>
          <p:nvPr/>
        </p:nvSpPr>
        <p:spPr>
          <a:xfrm>
            <a:off x="1537905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7" name="pt115">
            <a:extLst>
              <a:ext uri="{FF2B5EF4-FFF2-40B4-BE49-F238E27FC236}">
                <a16:creationId xmlns:a16="http://schemas.microsoft.com/office/drawing/2014/main" id="{5C31B0D2-3BAA-ACC2-F50C-103659E8551B}"/>
              </a:ext>
            </a:extLst>
          </p:cNvPr>
          <p:cNvSpPr/>
          <p:nvPr/>
        </p:nvSpPr>
        <p:spPr>
          <a:xfrm>
            <a:off x="1543389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8" name="pt116">
            <a:extLst>
              <a:ext uri="{FF2B5EF4-FFF2-40B4-BE49-F238E27FC236}">
                <a16:creationId xmlns:a16="http://schemas.microsoft.com/office/drawing/2014/main" id="{FE6E881C-56B2-B9C4-CA77-5314F530EC86}"/>
              </a:ext>
            </a:extLst>
          </p:cNvPr>
          <p:cNvSpPr/>
          <p:nvPr/>
        </p:nvSpPr>
        <p:spPr>
          <a:xfrm>
            <a:off x="1548873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59" name="pt117">
            <a:extLst>
              <a:ext uri="{FF2B5EF4-FFF2-40B4-BE49-F238E27FC236}">
                <a16:creationId xmlns:a16="http://schemas.microsoft.com/office/drawing/2014/main" id="{F5F8190E-A9B3-9A67-8A50-511270385069}"/>
              </a:ext>
            </a:extLst>
          </p:cNvPr>
          <p:cNvSpPr/>
          <p:nvPr/>
        </p:nvSpPr>
        <p:spPr>
          <a:xfrm>
            <a:off x="1554357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0" name="pt118">
            <a:extLst>
              <a:ext uri="{FF2B5EF4-FFF2-40B4-BE49-F238E27FC236}">
                <a16:creationId xmlns:a16="http://schemas.microsoft.com/office/drawing/2014/main" id="{C6CA1255-837F-4A34-D81B-132C6B00764D}"/>
              </a:ext>
            </a:extLst>
          </p:cNvPr>
          <p:cNvSpPr/>
          <p:nvPr/>
        </p:nvSpPr>
        <p:spPr>
          <a:xfrm>
            <a:off x="15598408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1" name="pt119">
            <a:extLst>
              <a:ext uri="{FF2B5EF4-FFF2-40B4-BE49-F238E27FC236}">
                <a16:creationId xmlns:a16="http://schemas.microsoft.com/office/drawing/2014/main" id="{3676F044-D77A-1591-6BED-C9B0282D908A}"/>
              </a:ext>
            </a:extLst>
          </p:cNvPr>
          <p:cNvSpPr/>
          <p:nvPr/>
        </p:nvSpPr>
        <p:spPr>
          <a:xfrm>
            <a:off x="15653247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2" name="pt120">
            <a:extLst>
              <a:ext uri="{FF2B5EF4-FFF2-40B4-BE49-F238E27FC236}">
                <a16:creationId xmlns:a16="http://schemas.microsoft.com/office/drawing/2014/main" id="{D2AECC0B-F0B5-CBB7-8BD6-33CA6E537F32}"/>
              </a:ext>
            </a:extLst>
          </p:cNvPr>
          <p:cNvSpPr/>
          <p:nvPr/>
        </p:nvSpPr>
        <p:spPr>
          <a:xfrm>
            <a:off x="15708086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3" name="pt121">
            <a:extLst>
              <a:ext uri="{FF2B5EF4-FFF2-40B4-BE49-F238E27FC236}">
                <a16:creationId xmlns:a16="http://schemas.microsoft.com/office/drawing/2014/main" id="{F9D1600B-34E3-3264-9D2F-3D317DBE2EE7}"/>
              </a:ext>
            </a:extLst>
          </p:cNvPr>
          <p:cNvSpPr/>
          <p:nvPr/>
        </p:nvSpPr>
        <p:spPr>
          <a:xfrm>
            <a:off x="15762923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4" name="pt122">
            <a:extLst>
              <a:ext uri="{FF2B5EF4-FFF2-40B4-BE49-F238E27FC236}">
                <a16:creationId xmlns:a16="http://schemas.microsoft.com/office/drawing/2014/main" id="{F9D62331-EBB8-AD86-5093-B1595635576F}"/>
              </a:ext>
            </a:extLst>
          </p:cNvPr>
          <p:cNvSpPr/>
          <p:nvPr/>
        </p:nvSpPr>
        <p:spPr>
          <a:xfrm>
            <a:off x="15817762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5" name="pt123">
            <a:extLst>
              <a:ext uri="{FF2B5EF4-FFF2-40B4-BE49-F238E27FC236}">
                <a16:creationId xmlns:a16="http://schemas.microsoft.com/office/drawing/2014/main" id="{E1E3B9C4-5BF7-F388-5904-BDCB72035E7F}"/>
              </a:ext>
            </a:extLst>
          </p:cNvPr>
          <p:cNvSpPr/>
          <p:nvPr/>
        </p:nvSpPr>
        <p:spPr>
          <a:xfrm>
            <a:off x="15872601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6" name="pt124">
            <a:extLst>
              <a:ext uri="{FF2B5EF4-FFF2-40B4-BE49-F238E27FC236}">
                <a16:creationId xmlns:a16="http://schemas.microsoft.com/office/drawing/2014/main" id="{C92032D8-5B9A-BF6A-A5BD-889A513F5AE1}"/>
              </a:ext>
            </a:extLst>
          </p:cNvPr>
          <p:cNvSpPr/>
          <p:nvPr/>
        </p:nvSpPr>
        <p:spPr>
          <a:xfrm>
            <a:off x="15927440" y="84347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267" name="tx125">
            <a:extLst>
              <a:ext uri="{FF2B5EF4-FFF2-40B4-BE49-F238E27FC236}">
                <a16:creationId xmlns:a16="http://schemas.microsoft.com/office/drawing/2014/main" id="{CA74F29B-6CDE-1239-E3F5-5C1A392ACD9E}"/>
              </a:ext>
            </a:extLst>
          </p:cNvPr>
          <p:cNvSpPr/>
          <p:nvPr/>
        </p:nvSpPr>
        <p:spPr>
          <a:xfrm>
            <a:off x="9605818" y="4270548"/>
            <a:ext cx="127561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0.00</a:t>
            </a:r>
          </a:p>
        </p:txBody>
      </p:sp>
      <p:sp>
        <p:nvSpPr>
          <p:cNvPr id="268" name="tx126">
            <a:extLst>
              <a:ext uri="{FF2B5EF4-FFF2-40B4-BE49-F238E27FC236}">
                <a16:creationId xmlns:a16="http://schemas.microsoft.com/office/drawing/2014/main" id="{334557E7-3A67-13C6-39E8-A9F6AC31243D}"/>
              </a:ext>
            </a:extLst>
          </p:cNvPr>
          <p:cNvSpPr/>
          <p:nvPr/>
        </p:nvSpPr>
        <p:spPr>
          <a:xfrm>
            <a:off x="9605818" y="3472113"/>
            <a:ext cx="127561" cy="72963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0.25</a:t>
            </a:r>
          </a:p>
        </p:txBody>
      </p:sp>
      <p:sp>
        <p:nvSpPr>
          <p:cNvPr id="269" name="tx127">
            <a:extLst>
              <a:ext uri="{FF2B5EF4-FFF2-40B4-BE49-F238E27FC236}">
                <a16:creationId xmlns:a16="http://schemas.microsoft.com/office/drawing/2014/main" id="{4CFE9F39-A141-EDB3-ECF5-65C349BCB809}"/>
              </a:ext>
            </a:extLst>
          </p:cNvPr>
          <p:cNvSpPr/>
          <p:nvPr/>
        </p:nvSpPr>
        <p:spPr>
          <a:xfrm>
            <a:off x="9605818" y="2674172"/>
            <a:ext cx="127561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0.50</a:t>
            </a:r>
          </a:p>
        </p:txBody>
      </p:sp>
      <p:sp>
        <p:nvSpPr>
          <p:cNvPr id="270" name="tx128">
            <a:extLst>
              <a:ext uri="{FF2B5EF4-FFF2-40B4-BE49-F238E27FC236}">
                <a16:creationId xmlns:a16="http://schemas.microsoft.com/office/drawing/2014/main" id="{809E8EBE-1A84-4C2B-2A08-AB0DC97A180F}"/>
              </a:ext>
            </a:extLst>
          </p:cNvPr>
          <p:cNvSpPr/>
          <p:nvPr/>
        </p:nvSpPr>
        <p:spPr>
          <a:xfrm>
            <a:off x="9605818" y="1875983"/>
            <a:ext cx="127561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0.75</a:t>
            </a:r>
          </a:p>
        </p:txBody>
      </p:sp>
      <p:sp>
        <p:nvSpPr>
          <p:cNvPr id="271" name="tx129">
            <a:extLst>
              <a:ext uri="{FF2B5EF4-FFF2-40B4-BE49-F238E27FC236}">
                <a16:creationId xmlns:a16="http://schemas.microsoft.com/office/drawing/2014/main" id="{D5AEC9BF-55F3-45A2-E37F-9BB6A3A46B9C}"/>
              </a:ext>
            </a:extLst>
          </p:cNvPr>
          <p:cNvSpPr/>
          <p:nvPr/>
        </p:nvSpPr>
        <p:spPr>
          <a:xfrm>
            <a:off x="9605818" y="1077794"/>
            <a:ext cx="127561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</a:p>
        </p:txBody>
      </p:sp>
      <p:sp>
        <p:nvSpPr>
          <p:cNvPr id="272" name="tx130">
            <a:extLst>
              <a:ext uri="{FF2B5EF4-FFF2-40B4-BE49-F238E27FC236}">
                <a16:creationId xmlns:a16="http://schemas.microsoft.com/office/drawing/2014/main" id="{106C6DE2-0190-E378-E077-60F032FBD92D}"/>
              </a:ext>
            </a:extLst>
          </p:cNvPr>
          <p:cNvSpPr/>
          <p:nvPr/>
        </p:nvSpPr>
        <p:spPr>
          <a:xfrm>
            <a:off x="10330238" y="4600744"/>
            <a:ext cx="36450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73" name="tx131">
            <a:extLst>
              <a:ext uri="{FF2B5EF4-FFF2-40B4-BE49-F238E27FC236}">
                <a16:creationId xmlns:a16="http://schemas.microsoft.com/office/drawing/2014/main" id="{B3EE3852-E82B-D555-FCBD-70B3A75C92D6}"/>
              </a:ext>
            </a:extLst>
          </p:cNvPr>
          <p:cNvSpPr/>
          <p:nvPr/>
        </p:nvSpPr>
        <p:spPr>
          <a:xfrm>
            <a:off x="11682978" y="4600645"/>
            <a:ext cx="72901" cy="72814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</a:p>
        </p:txBody>
      </p:sp>
      <p:sp>
        <p:nvSpPr>
          <p:cNvPr id="274" name="tx132">
            <a:extLst>
              <a:ext uri="{FF2B5EF4-FFF2-40B4-BE49-F238E27FC236}">
                <a16:creationId xmlns:a16="http://schemas.microsoft.com/office/drawing/2014/main" id="{2C81FEB0-16A9-A73D-3C59-E5E67B390CEC}"/>
              </a:ext>
            </a:extLst>
          </p:cNvPr>
          <p:cNvSpPr/>
          <p:nvPr/>
        </p:nvSpPr>
        <p:spPr>
          <a:xfrm>
            <a:off x="13053941" y="4600744"/>
            <a:ext cx="72901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</a:p>
        </p:txBody>
      </p:sp>
      <p:sp>
        <p:nvSpPr>
          <p:cNvPr id="275" name="tx133">
            <a:extLst>
              <a:ext uri="{FF2B5EF4-FFF2-40B4-BE49-F238E27FC236}">
                <a16:creationId xmlns:a16="http://schemas.microsoft.com/office/drawing/2014/main" id="{8F1F8BA9-8A38-0BF0-08EE-97EF2F843A8A}"/>
              </a:ext>
            </a:extLst>
          </p:cNvPr>
          <p:cNvSpPr/>
          <p:nvPr/>
        </p:nvSpPr>
        <p:spPr>
          <a:xfrm>
            <a:off x="14424907" y="4602080"/>
            <a:ext cx="72901" cy="7138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</a:p>
        </p:txBody>
      </p:sp>
      <p:sp>
        <p:nvSpPr>
          <p:cNvPr id="276" name="tx134">
            <a:extLst>
              <a:ext uri="{FF2B5EF4-FFF2-40B4-BE49-F238E27FC236}">
                <a16:creationId xmlns:a16="http://schemas.microsoft.com/office/drawing/2014/main" id="{6E6C48FD-97DF-3811-3210-4A219F2714B7}"/>
              </a:ext>
            </a:extLst>
          </p:cNvPr>
          <p:cNvSpPr/>
          <p:nvPr/>
        </p:nvSpPr>
        <p:spPr>
          <a:xfrm>
            <a:off x="15777645" y="4600744"/>
            <a:ext cx="109351" cy="72715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385"/>
              </a:lnSpc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284" name="액자 283">
            <a:extLst>
              <a:ext uri="{FF2B5EF4-FFF2-40B4-BE49-F238E27FC236}">
                <a16:creationId xmlns:a16="http://schemas.microsoft.com/office/drawing/2014/main" id="{AE6AA64D-A26E-09DA-9C6F-CCB20BBD50E2}"/>
              </a:ext>
            </a:extLst>
          </p:cNvPr>
          <p:cNvSpPr/>
          <p:nvPr/>
        </p:nvSpPr>
        <p:spPr>
          <a:xfrm>
            <a:off x="10270910" y="706326"/>
            <a:ext cx="5829202" cy="3404963"/>
          </a:xfrm>
          <a:prstGeom prst="frame">
            <a:avLst>
              <a:gd name="adj1" fmla="val 0"/>
            </a:avLst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직선 연결선[R] 300">
            <a:extLst>
              <a:ext uri="{FF2B5EF4-FFF2-40B4-BE49-F238E27FC236}">
                <a16:creationId xmlns:a16="http://schemas.microsoft.com/office/drawing/2014/main" id="{394C93FE-A42D-4BA2-2D3A-09CC04D861E6}"/>
              </a:ext>
            </a:extLst>
          </p:cNvPr>
          <p:cNvCxnSpPr>
            <a:cxnSpLocks/>
          </p:cNvCxnSpPr>
          <p:nvPr/>
        </p:nvCxnSpPr>
        <p:spPr>
          <a:xfrm>
            <a:off x="10151847" y="863599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연결선[R] 301">
            <a:extLst>
              <a:ext uri="{FF2B5EF4-FFF2-40B4-BE49-F238E27FC236}">
                <a16:creationId xmlns:a16="http://schemas.microsoft.com/office/drawing/2014/main" id="{4EEE3EAA-1A63-650C-3DB6-E1D98586D1DD}"/>
              </a:ext>
            </a:extLst>
          </p:cNvPr>
          <p:cNvCxnSpPr>
            <a:cxnSpLocks/>
          </p:cNvCxnSpPr>
          <p:nvPr/>
        </p:nvCxnSpPr>
        <p:spPr>
          <a:xfrm>
            <a:off x="10151847" y="1663731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직선 연결선[R] 302">
            <a:extLst>
              <a:ext uri="{FF2B5EF4-FFF2-40B4-BE49-F238E27FC236}">
                <a16:creationId xmlns:a16="http://schemas.microsoft.com/office/drawing/2014/main" id="{AD604622-F5D8-A14C-8281-CEB21362FBA1}"/>
              </a:ext>
            </a:extLst>
          </p:cNvPr>
          <p:cNvCxnSpPr>
            <a:cxnSpLocks/>
          </p:cNvCxnSpPr>
          <p:nvPr/>
        </p:nvCxnSpPr>
        <p:spPr>
          <a:xfrm>
            <a:off x="10151847" y="2462340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직선 연결선[R] 303">
            <a:extLst>
              <a:ext uri="{FF2B5EF4-FFF2-40B4-BE49-F238E27FC236}">
                <a16:creationId xmlns:a16="http://schemas.microsoft.com/office/drawing/2014/main" id="{5A8D184A-95E3-301A-6131-E05BD9A255C0}"/>
              </a:ext>
            </a:extLst>
          </p:cNvPr>
          <p:cNvCxnSpPr>
            <a:cxnSpLocks/>
          </p:cNvCxnSpPr>
          <p:nvPr/>
        </p:nvCxnSpPr>
        <p:spPr>
          <a:xfrm>
            <a:off x="10151847" y="3257955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연결선[R] 304">
            <a:extLst>
              <a:ext uri="{FF2B5EF4-FFF2-40B4-BE49-F238E27FC236}">
                <a16:creationId xmlns:a16="http://schemas.microsoft.com/office/drawing/2014/main" id="{8794C41F-7E70-2F9B-3919-F7F39DC1FABB}"/>
              </a:ext>
            </a:extLst>
          </p:cNvPr>
          <p:cNvCxnSpPr>
            <a:cxnSpLocks/>
          </p:cNvCxnSpPr>
          <p:nvPr/>
        </p:nvCxnSpPr>
        <p:spPr>
          <a:xfrm>
            <a:off x="10151847" y="4054772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직선 연결선[R] 305">
            <a:extLst>
              <a:ext uri="{FF2B5EF4-FFF2-40B4-BE49-F238E27FC236}">
                <a16:creationId xmlns:a16="http://schemas.microsoft.com/office/drawing/2014/main" id="{E286E64E-5023-57B7-1EE2-C3649DAD730F}"/>
              </a:ext>
            </a:extLst>
          </p:cNvPr>
          <p:cNvCxnSpPr>
            <a:cxnSpLocks/>
          </p:cNvCxnSpPr>
          <p:nvPr/>
        </p:nvCxnSpPr>
        <p:spPr>
          <a:xfrm>
            <a:off x="10344830" y="4111289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연결선[R] 308">
            <a:extLst>
              <a:ext uri="{FF2B5EF4-FFF2-40B4-BE49-F238E27FC236}">
                <a16:creationId xmlns:a16="http://schemas.microsoft.com/office/drawing/2014/main" id="{D729DFE4-5E57-A10E-DF4A-7B4D3648AEC0}"/>
              </a:ext>
            </a:extLst>
          </p:cNvPr>
          <p:cNvCxnSpPr>
            <a:cxnSpLocks/>
          </p:cNvCxnSpPr>
          <p:nvPr/>
        </p:nvCxnSpPr>
        <p:spPr>
          <a:xfrm>
            <a:off x="11719428" y="4112792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연결선[R] 310">
            <a:extLst>
              <a:ext uri="{FF2B5EF4-FFF2-40B4-BE49-F238E27FC236}">
                <a16:creationId xmlns:a16="http://schemas.microsoft.com/office/drawing/2014/main" id="{55B1BF81-5C76-E3D2-BAD0-881C892428F9}"/>
              </a:ext>
            </a:extLst>
          </p:cNvPr>
          <p:cNvCxnSpPr>
            <a:cxnSpLocks/>
          </p:cNvCxnSpPr>
          <p:nvPr/>
        </p:nvCxnSpPr>
        <p:spPr>
          <a:xfrm>
            <a:off x="13091028" y="4112792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직선 연결선[R] 311">
            <a:extLst>
              <a:ext uri="{FF2B5EF4-FFF2-40B4-BE49-F238E27FC236}">
                <a16:creationId xmlns:a16="http://schemas.microsoft.com/office/drawing/2014/main" id="{F876973F-0E73-933F-B32F-B51E6C5607A1}"/>
              </a:ext>
            </a:extLst>
          </p:cNvPr>
          <p:cNvCxnSpPr>
            <a:cxnSpLocks/>
          </p:cNvCxnSpPr>
          <p:nvPr/>
        </p:nvCxnSpPr>
        <p:spPr>
          <a:xfrm>
            <a:off x="14462628" y="4112792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직선 연결선[R] 312">
            <a:extLst>
              <a:ext uri="{FF2B5EF4-FFF2-40B4-BE49-F238E27FC236}">
                <a16:creationId xmlns:a16="http://schemas.microsoft.com/office/drawing/2014/main" id="{C312E668-8BA1-520F-4595-4BE7FEE9594D}"/>
              </a:ext>
            </a:extLst>
          </p:cNvPr>
          <p:cNvCxnSpPr>
            <a:cxnSpLocks/>
          </p:cNvCxnSpPr>
          <p:nvPr/>
        </p:nvCxnSpPr>
        <p:spPr>
          <a:xfrm>
            <a:off x="15839544" y="4112792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직사각형 324">
            <a:extLst>
              <a:ext uri="{FF2B5EF4-FFF2-40B4-BE49-F238E27FC236}">
                <a16:creationId xmlns:a16="http://schemas.microsoft.com/office/drawing/2014/main" id="{A2A1B7EB-CDB9-824B-4112-9A821F7B7B36}"/>
              </a:ext>
            </a:extLst>
          </p:cNvPr>
          <p:cNvSpPr/>
          <p:nvPr/>
        </p:nvSpPr>
        <p:spPr>
          <a:xfrm>
            <a:off x="10270910" y="92716"/>
            <a:ext cx="5830309" cy="622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>
              <a:solidFill>
                <a:schemeClr val="tx1"/>
              </a:solidFill>
            </a:endParaRPr>
          </a:p>
        </p:txBody>
      </p:sp>
      <p:sp>
        <p:nvSpPr>
          <p:cNvPr id="327" name="tx124">
            <a:extLst>
              <a:ext uri="{FF2B5EF4-FFF2-40B4-BE49-F238E27FC236}">
                <a16:creationId xmlns:a16="http://schemas.microsoft.com/office/drawing/2014/main" id="{A768F5BA-EC0B-DFD7-3B54-79E7D134C798}"/>
              </a:ext>
            </a:extLst>
          </p:cNvPr>
          <p:cNvSpPr/>
          <p:nvPr/>
        </p:nvSpPr>
        <p:spPr>
          <a:xfrm>
            <a:off x="12359448" y="376966"/>
            <a:ext cx="1871477" cy="423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34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Gowalla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x125">
                <a:extLst>
                  <a:ext uri="{FF2B5EF4-FFF2-40B4-BE49-F238E27FC236}">
                    <a16:creationId xmlns:a16="http://schemas.microsoft.com/office/drawing/2014/main" id="{1A43A699-54B9-8FCF-2DE1-A9BD006F4767}"/>
                  </a:ext>
                </a:extLst>
              </p:cNvPr>
              <p:cNvSpPr/>
              <p:nvPr/>
            </p:nvSpPr>
            <p:spPr>
              <a:xfrm rot="10800000" flipV="1">
                <a:off x="8490222" y="4295775"/>
                <a:ext cx="960967" cy="51873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34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5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</m:oMath>
                  </m:oMathPara>
                </a14:m>
                <a:endParaRPr lang="en-US" sz="5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8" name="tx125">
                <a:extLst>
                  <a:ext uri="{FF2B5EF4-FFF2-40B4-BE49-F238E27FC236}">
                    <a16:creationId xmlns:a16="http://schemas.microsoft.com/office/drawing/2014/main" id="{1A43A699-54B9-8FCF-2DE1-A9BD006F4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8490222" y="4295775"/>
                <a:ext cx="960967" cy="518734"/>
              </a:xfrm>
              <a:prstGeom prst="rect">
                <a:avLst/>
              </a:prstGeom>
              <a:blipFill>
                <a:blip r:embed="rId3"/>
                <a:stretch>
                  <a:fillRect l="-5732" t="-62353" b="-35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0" name="pl4">
            <a:extLst>
              <a:ext uri="{FF2B5EF4-FFF2-40B4-BE49-F238E27FC236}">
                <a16:creationId xmlns:a16="http://schemas.microsoft.com/office/drawing/2014/main" id="{CF54FEEC-0966-BE7B-2010-3AFBAD8561B3}"/>
              </a:ext>
            </a:extLst>
          </p:cNvPr>
          <p:cNvSpPr/>
          <p:nvPr/>
        </p:nvSpPr>
        <p:spPr>
          <a:xfrm>
            <a:off x="10270910" y="3655204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1" name="pl5">
            <a:extLst>
              <a:ext uri="{FF2B5EF4-FFF2-40B4-BE49-F238E27FC236}">
                <a16:creationId xmlns:a16="http://schemas.microsoft.com/office/drawing/2014/main" id="{754ADA74-18F8-797A-259B-490FE75606AE}"/>
              </a:ext>
            </a:extLst>
          </p:cNvPr>
          <p:cNvSpPr/>
          <p:nvPr/>
        </p:nvSpPr>
        <p:spPr>
          <a:xfrm>
            <a:off x="10270910" y="2857016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2" name="pl6">
            <a:extLst>
              <a:ext uri="{FF2B5EF4-FFF2-40B4-BE49-F238E27FC236}">
                <a16:creationId xmlns:a16="http://schemas.microsoft.com/office/drawing/2014/main" id="{6629FDAB-01A2-2C21-9546-45E82818A0BA}"/>
              </a:ext>
            </a:extLst>
          </p:cNvPr>
          <p:cNvSpPr/>
          <p:nvPr/>
        </p:nvSpPr>
        <p:spPr>
          <a:xfrm>
            <a:off x="10270910" y="2058828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3" name="pl7">
            <a:extLst>
              <a:ext uri="{FF2B5EF4-FFF2-40B4-BE49-F238E27FC236}">
                <a16:creationId xmlns:a16="http://schemas.microsoft.com/office/drawing/2014/main" id="{610B1D85-A720-F4A7-CB4E-3F118650EC39}"/>
              </a:ext>
            </a:extLst>
          </p:cNvPr>
          <p:cNvSpPr/>
          <p:nvPr/>
        </p:nvSpPr>
        <p:spPr>
          <a:xfrm>
            <a:off x="10270910" y="1260640"/>
            <a:ext cx="5829202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4" name="pl8">
            <a:extLst>
              <a:ext uri="{FF2B5EF4-FFF2-40B4-BE49-F238E27FC236}">
                <a16:creationId xmlns:a16="http://schemas.microsoft.com/office/drawing/2014/main" id="{CB729D2E-2E9E-CE3F-AC4B-FF616D234DDE}"/>
              </a:ext>
            </a:extLst>
          </p:cNvPr>
          <p:cNvSpPr/>
          <p:nvPr/>
        </p:nvSpPr>
        <p:spPr>
          <a:xfrm flipH="1">
            <a:off x="10988227" y="701908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5" name="pl9">
            <a:extLst>
              <a:ext uri="{FF2B5EF4-FFF2-40B4-BE49-F238E27FC236}">
                <a16:creationId xmlns:a16="http://schemas.microsoft.com/office/drawing/2014/main" id="{54C6AD6C-1A85-6E94-9398-2C8E38098A51}"/>
              </a:ext>
            </a:extLst>
          </p:cNvPr>
          <p:cNvSpPr/>
          <p:nvPr/>
        </p:nvSpPr>
        <p:spPr>
          <a:xfrm>
            <a:off x="12374431" y="701908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6" name="pl10">
            <a:extLst>
              <a:ext uri="{FF2B5EF4-FFF2-40B4-BE49-F238E27FC236}">
                <a16:creationId xmlns:a16="http://schemas.microsoft.com/office/drawing/2014/main" id="{33CA00D8-1482-3D97-9F0E-6892559CC860}"/>
              </a:ext>
            </a:extLst>
          </p:cNvPr>
          <p:cNvSpPr/>
          <p:nvPr/>
        </p:nvSpPr>
        <p:spPr>
          <a:xfrm>
            <a:off x="13760635" y="701908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7" name="pl11">
            <a:extLst>
              <a:ext uri="{FF2B5EF4-FFF2-40B4-BE49-F238E27FC236}">
                <a16:creationId xmlns:a16="http://schemas.microsoft.com/office/drawing/2014/main" id="{864C7550-A3D0-5732-B8B9-11E139D1C57A}"/>
              </a:ext>
            </a:extLst>
          </p:cNvPr>
          <p:cNvSpPr/>
          <p:nvPr/>
        </p:nvSpPr>
        <p:spPr>
          <a:xfrm>
            <a:off x="15146838" y="701908"/>
            <a:ext cx="45719" cy="3398111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6775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8" name="pl12">
            <a:extLst>
              <a:ext uri="{FF2B5EF4-FFF2-40B4-BE49-F238E27FC236}">
                <a16:creationId xmlns:a16="http://schemas.microsoft.com/office/drawing/2014/main" id="{B4C8CB21-AFC8-76ED-5DA9-CCC442AA3EAF}"/>
              </a:ext>
            </a:extLst>
          </p:cNvPr>
          <p:cNvSpPr/>
          <p:nvPr/>
        </p:nvSpPr>
        <p:spPr>
          <a:xfrm>
            <a:off x="10182529" y="4054300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59" name="pl13">
            <a:extLst>
              <a:ext uri="{FF2B5EF4-FFF2-40B4-BE49-F238E27FC236}">
                <a16:creationId xmlns:a16="http://schemas.microsoft.com/office/drawing/2014/main" id="{08F2FC86-7983-A51E-C01E-510BC9A77F9F}"/>
              </a:ext>
            </a:extLst>
          </p:cNvPr>
          <p:cNvSpPr/>
          <p:nvPr/>
        </p:nvSpPr>
        <p:spPr>
          <a:xfrm>
            <a:off x="10182529" y="3256110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0" name="pl14">
            <a:extLst>
              <a:ext uri="{FF2B5EF4-FFF2-40B4-BE49-F238E27FC236}">
                <a16:creationId xmlns:a16="http://schemas.microsoft.com/office/drawing/2014/main" id="{3A15B540-9F98-8E1C-9851-CADCA548D94A}"/>
              </a:ext>
            </a:extLst>
          </p:cNvPr>
          <p:cNvSpPr/>
          <p:nvPr/>
        </p:nvSpPr>
        <p:spPr>
          <a:xfrm>
            <a:off x="10182529" y="2457922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1" name="pl15">
            <a:extLst>
              <a:ext uri="{FF2B5EF4-FFF2-40B4-BE49-F238E27FC236}">
                <a16:creationId xmlns:a16="http://schemas.microsoft.com/office/drawing/2014/main" id="{3E81B807-2818-5B65-971D-3C9103A66279}"/>
              </a:ext>
            </a:extLst>
          </p:cNvPr>
          <p:cNvSpPr/>
          <p:nvPr/>
        </p:nvSpPr>
        <p:spPr>
          <a:xfrm>
            <a:off x="10182529" y="1659734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2" name="pl16">
            <a:extLst>
              <a:ext uri="{FF2B5EF4-FFF2-40B4-BE49-F238E27FC236}">
                <a16:creationId xmlns:a16="http://schemas.microsoft.com/office/drawing/2014/main" id="{C5D53FDF-41EB-33D7-2347-1C2AAA71888B}"/>
              </a:ext>
            </a:extLst>
          </p:cNvPr>
          <p:cNvSpPr/>
          <p:nvPr/>
        </p:nvSpPr>
        <p:spPr>
          <a:xfrm>
            <a:off x="10182529" y="861546"/>
            <a:ext cx="5917583" cy="45719"/>
          </a:xfrm>
          <a:custGeom>
            <a:avLst/>
            <a:gdLst/>
            <a:ahLst/>
            <a:cxnLst/>
            <a:rect l="0" t="0" r="0" b="0"/>
            <a:pathLst>
              <a:path w="10389075">
                <a:moveTo>
                  <a:pt x="0" y="0"/>
                </a:moveTo>
                <a:lnTo>
                  <a:pt x="10389075" y="0"/>
                </a:lnTo>
                <a:lnTo>
                  <a:pt x="10389075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3" name="pl17">
            <a:extLst>
              <a:ext uri="{FF2B5EF4-FFF2-40B4-BE49-F238E27FC236}">
                <a16:creationId xmlns:a16="http://schemas.microsoft.com/office/drawing/2014/main" id="{8C6E27E3-D1A6-680E-3BB7-7082CD89B5BF}"/>
              </a:ext>
            </a:extLst>
          </p:cNvPr>
          <p:cNvSpPr/>
          <p:nvPr/>
        </p:nvSpPr>
        <p:spPr>
          <a:xfrm>
            <a:off x="10348464" y="701908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4" name="pl18">
            <a:extLst>
              <a:ext uri="{FF2B5EF4-FFF2-40B4-BE49-F238E27FC236}">
                <a16:creationId xmlns:a16="http://schemas.microsoft.com/office/drawing/2014/main" id="{00E08233-6EB6-B326-3476-583DCDFA3A83}"/>
              </a:ext>
            </a:extLst>
          </p:cNvPr>
          <p:cNvSpPr/>
          <p:nvPr/>
        </p:nvSpPr>
        <p:spPr>
          <a:xfrm>
            <a:off x="11719428" y="701908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5" name="pl19">
            <a:extLst>
              <a:ext uri="{FF2B5EF4-FFF2-40B4-BE49-F238E27FC236}">
                <a16:creationId xmlns:a16="http://schemas.microsoft.com/office/drawing/2014/main" id="{C2447352-EF39-AECC-321A-DBEF6C382D7C}"/>
              </a:ext>
            </a:extLst>
          </p:cNvPr>
          <p:cNvSpPr/>
          <p:nvPr/>
        </p:nvSpPr>
        <p:spPr>
          <a:xfrm>
            <a:off x="13090392" y="701908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6" name="pl20">
            <a:extLst>
              <a:ext uri="{FF2B5EF4-FFF2-40B4-BE49-F238E27FC236}">
                <a16:creationId xmlns:a16="http://schemas.microsoft.com/office/drawing/2014/main" id="{4DD6E958-3254-FA03-9212-72C77B3CC356}"/>
              </a:ext>
            </a:extLst>
          </p:cNvPr>
          <p:cNvSpPr/>
          <p:nvPr/>
        </p:nvSpPr>
        <p:spPr>
          <a:xfrm>
            <a:off x="14461357" y="701908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7" name="pl21">
            <a:extLst>
              <a:ext uri="{FF2B5EF4-FFF2-40B4-BE49-F238E27FC236}">
                <a16:creationId xmlns:a16="http://schemas.microsoft.com/office/drawing/2014/main" id="{9FF3E71C-27CA-0842-585F-A700F308D023}"/>
              </a:ext>
            </a:extLst>
          </p:cNvPr>
          <p:cNvSpPr/>
          <p:nvPr/>
        </p:nvSpPr>
        <p:spPr>
          <a:xfrm>
            <a:off x="15832321" y="701908"/>
            <a:ext cx="0" cy="3512028"/>
          </a:xfrm>
          <a:custGeom>
            <a:avLst/>
            <a:gdLst/>
            <a:ahLst/>
            <a:cxnLst/>
            <a:rect l="0" t="0" r="0" b="0"/>
            <a:pathLst>
              <a:path h="3876994">
                <a:moveTo>
                  <a:pt x="0" y="3876994"/>
                </a:moveTo>
                <a:lnTo>
                  <a:pt x="0" y="0"/>
                </a:lnTo>
                <a:lnTo>
                  <a:pt x="0" y="0"/>
                </a:lnTo>
              </a:path>
            </a:pathLst>
          </a:custGeom>
          <a:ln w="13550" cap="flat">
            <a:solidFill>
              <a:srgbClr val="EBEBEB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8" name="pl22">
            <a:extLst>
              <a:ext uri="{FF2B5EF4-FFF2-40B4-BE49-F238E27FC236}">
                <a16:creationId xmlns:a16="http://schemas.microsoft.com/office/drawing/2014/main" id="{012F1766-B07D-3052-BD8F-4008155C3D29}"/>
              </a:ext>
            </a:extLst>
          </p:cNvPr>
          <p:cNvSpPr/>
          <p:nvPr/>
        </p:nvSpPr>
        <p:spPr>
          <a:xfrm>
            <a:off x="10403302" y="861547"/>
            <a:ext cx="5538697" cy="2843"/>
          </a:xfrm>
          <a:custGeom>
            <a:avLst/>
            <a:gdLst/>
            <a:ahLst/>
            <a:cxnLst/>
            <a:rect l="0" t="0" r="0" b="0"/>
            <a:pathLst>
              <a:path w="9444614" h="3138">
                <a:moveTo>
                  <a:pt x="0" y="0"/>
                </a:moveTo>
                <a:lnTo>
                  <a:pt x="93511" y="0"/>
                </a:lnTo>
                <a:lnTo>
                  <a:pt x="187022" y="0"/>
                </a:lnTo>
                <a:lnTo>
                  <a:pt x="280533" y="0"/>
                </a:lnTo>
                <a:lnTo>
                  <a:pt x="374044" y="1887"/>
                </a:lnTo>
                <a:lnTo>
                  <a:pt x="467555" y="1887"/>
                </a:lnTo>
                <a:lnTo>
                  <a:pt x="561066" y="2243"/>
                </a:lnTo>
                <a:lnTo>
                  <a:pt x="654577" y="2243"/>
                </a:lnTo>
                <a:lnTo>
                  <a:pt x="748088" y="1579"/>
                </a:lnTo>
                <a:lnTo>
                  <a:pt x="841599" y="1579"/>
                </a:lnTo>
                <a:lnTo>
                  <a:pt x="935110" y="877"/>
                </a:lnTo>
                <a:lnTo>
                  <a:pt x="1028621" y="877"/>
                </a:lnTo>
                <a:lnTo>
                  <a:pt x="1122132" y="2710"/>
                </a:lnTo>
                <a:lnTo>
                  <a:pt x="1215643" y="2710"/>
                </a:lnTo>
                <a:lnTo>
                  <a:pt x="1309154" y="3138"/>
                </a:lnTo>
                <a:lnTo>
                  <a:pt x="1402665" y="3138"/>
                </a:lnTo>
                <a:lnTo>
                  <a:pt x="1496176" y="1504"/>
                </a:lnTo>
                <a:lnTo>
                  <a:pt x="1589687" y="1504"/>
                </a:lnTo>
                <a:lnTo>
                  <a:pt x="1683198" y="1621"/>
                </a:lnTo>
                <a:lnTo>
                  <a:pt x="1776709" y="1621"/>
                </a:lnTo>
                <a:lnTo>
                  <a:pt x="1870220" y="0"/>
                </a:lnTo>
                <a:lnTo>
                  <a:pt x="1963731" y="0"/>
                </a:lnTo>
                <a:lnTo>
                  <a:pt x="2057242" y="0"/>
                </a:lnTo>
                <a:lnTo>
                  <a:pt x="2150753" y="0"/>
                </a:lnTo>
                <a:lnTo>
                  <a:pt x="2244264" y="0"/>
                </a:lnTo>
                <a:lnTo>
                  <a:pt x="2337775" y="0"/>
                </a:lnTo>
                <a:lnTo>
                  <a:pt x="2431286" y="0"/>
                </a:lnTo>
                <a:lnTo>
                  <a:pt x="2524797" y="0"/>
                </a:lnTo>
                <a:lnTo>
                  <a:pt x="2618308" y="0"/>
                </a:lnTo>
                <a:lnTo>
                  <a:pt x="2711819" y="0"/>
                </a:lnTo>
                <a:lnTo>
                  <a:pt x="2805330" y="0"/>
                </a:lnTo>
                <a:lnTo>
                  <a:pt x="2898841" y="0"/>
                </a:lnTo>
                <a:lnTo>
                  <a:pt x="2992352" y="0"/>
                </a:lnTo>
                <a:lnTo>
                  <a:pt x="3085864" y="0"/>
                </a:lnTo>
                <a:lnTo>
                  <a:pt x="3179375" y="0"/>
                </a:lnTo>
                <a:lnTo>
                  <a:pt x="3272886" y="0"/>
                </a:lnTo>
                <a:lnTo>
                  <a:pt x="3366397" y="0"/>
                </a:lnTo>
                <a:lnTo>
                  <a:pt x="3459908" y="0"/>
                </a:lnTo>
                <a:lnTo>
                  <a:pt x="3553419" y="0"/>
                </a:lnTo>
                <a:lnTo>
                  <a:pt x="3646930" y="0"/>
                </a:lnTo>
                <a:lnTo>
                  <a:pt x="3740441" y="0"/>
                </a:lnTo>
                <a:lnTo>
                  <a:pt x="3833952" y="0"/>
                </a:lnTo>
                <a:lnTo>
                  <a:pt x="3927463" y="0"/>
                </a:lnTo>
                <a:lnTo>
                  <a:pt x="4020974" y="0"/>
                </a:lnTo>
                <a:lnTo>
                  <a:pt x="4114485" y="0"/>
                </a:lnTo>
                <a:lnTo>
                  <a:pt x="4207996" y="0"/>
                </a:lnTo>
                <a:lnTo>
                  <a:pt x="4301507" y="0"/>
                </a:lnTo>
                <a:lnTo>
                  <a:pt x="4395018" y="0"/>
                </a:lnTo>
                <a:lnTo>
                  <a:pt x="4488529" y="0"/>
                </a:lnTo>
                <a:lnTo>
                  <a:pt x="4582040" y="0"/>
                </a:lnTo>
                <a:lnTo>
                  <a:pt x="4675551" y="0"/>
                </a:lnTo>
                <a:lnTo>
                  <a:pt x="4769062" y="0"/>
                </a:lnTo>
                <a:lnTo>
                  <a:pt x="4862573" y="0"/>
                </a:lnTo>
                <a:lnTo>
                  <a:pt x="4956084" y="0"/>
                </a:lnTo>
                <a:lnTo>
                  <a:pt x="5049595" y="0"/>
                </a:lnTo>
                <a:lnTo>
                  <a:pt x="5143106" y="0"/>
                </a:lnTo>
                <a:lnTo>
                  <a:pt x="5236617" y="0"/>
                </a:lnTo>
                <a:lnTo>
                  <a:pt x="5330128" y="0"/>
                </a:lnTo>
                <a:lnTo>
                  <a:pt x="5423639" y="0"/>
                </a:lnTo>
                <a:lnTo>
                  <a:pt x="5517150" y="0"/>
                </a:lnTo>
                <a:lnTo>
                  <a:pt x="5610661" y="0"/>
                </a:lnTo>
                <a:lnTo>
                  <a:pt x="5704172" y="0"/>
                </a:lnTo>
                <a:lnTo>
                  <a:pt x="5797683" y="0"/>
                </a:lnTo>
                <a:lnTo>
                  <a:pt x="5891194" y="0"/>
                </a:lnTo>
                <a:lnTo>
                  <a:pt x="5984705" y="0"/>
                </a:lnTo>
                <a:lnTo>
                  <a:pt x="6078216" y="0"/>
                </a:lnTo>
                <a:lnTo>
                  <a:pt x="6171728" y="0"/>
                </a:lnTo>
                <a:lnTo>
                  <a:pt x="6265239" y="0"/>
                </a:lnTo>
                <a:lnTo>
                  <a:pt x="6358750" y="0"/>
                </a:lnTo>
                <a:lnTo>
                  <a:pt x="6452261" y="0"/>
                </a:lnTo>
                <a:lnTo>
                  <a:pt x="6545772" y="0"/>
                </a:lnTo>
                <a:lnTo>
                  <a:pt x="6639283" y="0"/>
                </a:lnTo>
                <a:lnTo>
                  <a:pt x="6732794" y="0"/>
                </a:lnTo>
                <a:lnTo>
                  <a:pt x="6826305" y="0"/>
                </a:lnTo>
                <a:lnTo>
                  <a:pt x="6919816" y="0"/>
                </a:lnTo>
                <a:lnTo>
                  <a:pt x="7013327" y="0"/>
                </a:lnTo>
                <a:lnTo>
                  <a:pt x="7106838" y="0"/>
                </a:lnTo>
                <a:lnTo>
                  <a:pt x="7200349" y="0"/>
                </a:lnTo>
                <a:lnTo>
                  <a:pt x="7293860" y="0"/>
                </a:lnTo>
                <a:lnTo>
                  <a:pt x="7387371" y="0"/>
                </a:lnTo>
                <a:lnTo>
                  <a:pt x="7480882" y="0"/>
                </a:lnTo>
                <a:lnTo>
                  <a:pt x="7574393" y="0"/>
                </a:lnTo>
                <a:lnTo>
                  <a:pt x="7667904" y="0"/>
                </a:lnTo>
                <a:lnTo>
                  <a:pt x="7761415" y="0"/>
                </a:lnTo>
                <a:lnTo>
                  <a:pt x="7854926" y="0"/>
                </a:lnTo>
                <a:lnTo>
                  <a:pt x="7948437" y="0"/>
                </a:lnTo>
                <a:lnTo>
                  <a:pt x="8041948" y="0"/>
                </a:lnTo>
                <a:lnTo>
                  <a:pt x="8135459" y="0"/>
                </a:lnTo>
                <a:lnTo>
                  <a:pt x="8228970" y="0"/>
                </a:lnTo>
                <a:lnTo>
                  <a:pt x="8322481" y="0"/>
                </a:lnTo>
                <a:lnTo>
                  <a:pt x="8415992" y="0"/>
                </a:lnTo>
                <a:lnTo>
                  <a:pt x="8509503" y="0"/>
                </a:lnTo>
                <a:lnTo>
                  <a:pt x="8603014" y="0"/>
                </a:lnTo>
                <a:lnTo>
                  <a:pt x="8696525" y="0"/>
                </a:lnTo>
                <a:lnTo>
                  <a:pt x="8790036" y="0"/>
                </a:lnTo>
                <a:lnTo>
                  <a:pt x="8883547" y="0"/>
                </a:lnTo>
                <a:lnTo>
                  <a:pt x="8977058" y="0"/>
                </a:lnTo>
                <a:lnTo>
                  <a:pt x="9070569" y="0"/>
                </a:lnTo>
                <a:lnTo>
                  <a:pt x="9164081" y="0"/>
                </a:lnTo>
                <a:lnTo>
                  <a:pt x="9257592" y="0"/>
                </a:lnTo>
                <a:lnTo>
                  <a:pt x="9351103" y="0"/>
                </a:lnTo>
                <a:lnTo>
                  <a:pt x="9444614" y="0"/>
                </a:lnTo>
              </a:path>
            </a:pathLst>
          </a:custGeom>
          <a:ln w="13550" cap="flat">
            <a:solidFill>
              <a:srgbClr val="0000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69" name="pt23">
            <a:extLst>
              <a:ext uri="{FF2B5EF4-FFF2-40B4-BE49-F238E27FC236}">
                <a16:creationId xmlns:a16="http://schemas.microsoft.com/office/drawing/2014/main" id="{25221457-23B0-4EBC-5170-F81E8F52BCA0}"/>
              </a:ext>
            </a:extLst>
          </p:cNvPr>
          <p:cNvSpPr/>
          <p:nvPr/>
        </p:nvSpPr>
        <p:spPr>
          <a:xfrm>
            <a:off x="1038874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0" name="pt24">
            <a:extLst>
              <a:ext uri="{FF2B5EF4-FFF2-40B4-BE49-F238E27FC236}">
                <a16:creationId xmlns:a16="http://schemas.microsoft.com/office/drawing/2014/main" id="{E4C8AAA1-3BB7-0E74-A596-986B4ABB06AF}"/>
              </a:ext>
            </a:extLst>
          </p:cNvPr>
          <p:cNvSpPr/>
          <p:nvPr/>
        </p:nvSpPr>
        <p:spPr>
          <a:xfrm>
            <a:off x="1044358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1" name="pt25">
            <a:extLst>
              <a:ext uri="{FF2B5EF4-FFF2-40B4-BE49-F238E27FC236}">
                <a16:creationId xmlns:a16="http://schemas.microsoft.com/office/drawing/2014/main" id="{338A9B47-923B-B6A1-4793-EB4D36D27C1E}"/>
              </a:ext>
            </a:extLst>
          </p:cNvPr>
          <p:cNvSpPr/>
          <p:nvPr/>
        </p:nvSpPr>
        <p:spPr>
          <a:xfrm>
            <a:off x="1049842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2" name="pt26">
            <a:extLst>
              <a:ext uri="{FF2B5EF4-FFF2-40B4-BE49-F238E27FC236}">
                <a16:creationId xmlns:a16="http://schemas.microsoft.com/office/drawing/2014/main" id="{8B2A8AAE-09F7-9AEB-5D95-7202EC2B93E2}"/>
              </a:ext>
            </a:extLst>
          </p:cNvPr>
          <p:cNvSpPr/>
          <p:nvPr/>
        </p:nvSpPr>
        <p:spPr>
          <a:xfrm>
            <a:off x="1055325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3" name="pt27">
            <a:extLst>
              <a:ext uri="{FF2B5EF4-FFF2-40B4-BE49-F238E27FC236}">
                <a16:creationId xmlns:a16="http://schemas.microsoft.com/office/drawing/2014/main" id="{4A4FD8EB-9F3D-AB88-E951-69F4127FACAB}"/>
              </a:ext>
            </a:extLst>
          </p:cNvPr>
          <p:cNvSpPr/>
          <p:nvPr/>
        </p:nvSpPr>
        <p:spPr>
          <a:xfrm>
            <a:off x="10608097" y="84076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4" name="pt28">
            <a:extLst>
              <a:ext uri="{FF2B5EF4-FFF2-40B4-BE49-F238E27FC236}">
                <a16:creationId xmlns:a16="http://schemas.microsoft.com/office/drawing/2014/main" id="{8197A31C-D470-F7CA-A635-C9B3E3810262}"/>
              </a:ext>
            </a:extLst>
          </p:cNvPr>
          <p:cNvSpPr/>
          <p:nvPr/>
        </p:nvSpPr>
        <p:spPr>
          <a:xfrm>
            <a:off x="10662936" y="84076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5" name="pt29">
            <a:extLst>
              <a:ext uri="{FF2B5EF4-FFF2-40B4-BE49-F238E27FC236}">
                <a16:creationId xmlns:a16="http://schemas.microsoft.com/office/drawing/2014/main" id="{D341ED90-BD76-E884-F29A-7F46DB335F92}"/>
              </a:ext>
            </a:extLst>
          </p:cNvPr>
          <p:cNvSpPr/>
          <p:nvPr/>
        </p:nvSpPr>
        <p:spPr>
          <a:xfrm>
            <a:off x="10717774" y="84109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6" name="pt30">
            <a:extLst>
              <a:ext uri="{FF2B5EF4-FFF2-40B4-BE49-F238E27FC236}">
                <a16:creationId xmlns:a16="http://schemas.microsoft.com/office/drawing/2014/main" id="{81083BD7-54E7-1C79-2865-2AC93B784488}"/>
              </a:ext>
            </a:extLst>
          </p:cNvPr>
          <p:cNvSpPr/>
          <p:nvPr/>
        </p:nvSpPr>
        <p:spPr>
          <a:xfrm>
            <a:off x="10772613" y="84109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7" name="pt31">
            <a:extLst>
              <a:ext uri="{FF2B5EF4-FFF2-40B4-BE49-F238E27FC236}">
                <a16:creationId xmlns:a16="http://schemas.microsoft.com/office/drawing/2014/main" id="{6C4FE175-5469-BD46-1DB7-EEDD206C2B33}"/>
              </a:ext>
            </a:extLst>
          </p:cNvPr>
          <p:cNvSpPr/>
          <p:nvPr/>
        </p:nvSpPr>
        <p:spPr>
          <a:xfrm>
            <a:off x="10827452" y="84049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8" name="pt32">
            <a:extLst>
              <a:ext uri="{FF2B5EF4-FFF2-40B4-BE49-F238E27FC236}">
                <a16:creationId xmlns:a16="http://schemas.microsoft.com/office/drawing/2014/main" id="{0344CE9A-06DD-2069-976A-2B63C631BA98}"/>
              </a:ext>
            </a:extLst>
          </p:cNvPr>
          <p:cNvSpPr/>
          <p:nvPr/>
        </p:nvSpPr>
        <p:spPr>
          <a:xfrm>
            <a:off x="10882291" y="840490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79" name="pt33">
            <a:extLst>
              <a:ext uri="{FF2B5EF4-FFF2-40B4-BE49-F238E27FC236}">
                <a16:creationId xmlns:a16="http://schemas.microsoft.com/office/drawing/2014/main" id="{CDD53C3B-FB70-2CC3-DCCA-EF8E5A76754D}"/>
              </a:ext>
            </a:extLst>
          </p:cNvPr>
          <p:cNvSpPr/>
          <p:nvPr/>
        </p:nvSpPr>
        <p:spPr>
          <a:xfrm>
            <a:off x="10937128" y="839852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0" name="pt34">
            <a:extLst>
              <a:ext uri="{FF2B5EF4-FFF2-40B4-BE49-F238E27FC236}">
                <a16:creationId xmlns:a16="http://schemas.microsoft.com/office/drawing/2014/main" id="{835F634E-2B00-B0A8-73B9-3E3F11E3509A}"/>
              </a:ext>
            </a:extLst>
          </p:cNvPr>
          <p:cNvSpPr/>
          <p:nvPr/>
        </p:nvSpPr>
        <p:spPr>
          <a:xfrm>
            <a:off x="10991967" y="839852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1" name="pt35">
            <a:extLst>
              <a:ext uri="{FF2B5EF4-FFF2-40B4-BE49-F238E27FC236}">
                <a16:creationId xmlns:a16="http://schemas.microsoft.com/office/drawing/2014/main" id="{ACB22261-E279-333F-4331-D75FF213C80F}"/>
              </a:ext>
            </a:extLst>
          </p:cNvPr>
          <p:cNvSpPr/>
          <p:nvPr/>
        </p:nvSpPr>
        <p:spPr>
          <a:xfrm>
            <a:off x="11046806" y="841513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2" name="pt36">
            <a:extLst>
              <a:ext uri="{FF2B5EF4-FFF2-40B4-BE49-F238E27FC236}">
                <a16:creationId xmlns:a16="http://schemas.microsoft.com/office/drawing/2014/main" id="{01565B08-B7E7-73BD-6CB3-60FA7135E316}"/>
              </a:ext>
            </a:extLst>
          </p:cNvPr>
          <p:cNvSpPr/>
          <p:nvPr/>
        </p:nvSpPr>
        <p:spPr>
          <a:xfrm>
            <a:off x="11101645" y="841513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3" name="pt37">
            <a:extLst>
              <a:ext uri="{FF2B5EF4-FFF2-40B4-BE49-F238E27FC236}">
                <a16:creationId xmlns:a16="http://schemas.microsoft.com/office/drawing/2014/main" id="{EDD881BA-4A6C-4E84-0DF9-804A6D74889E}"/>
              </a:ext>
            </a:extLst>
          </p:cNvPr>
          <p:cNvSpPr/>
          <p:nvPr/>
        </p:nvSpPr>
        <p:spPr>
          <a:xfrm>
            <a:off x="11156483" y="841902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4" name="pt38">
            <a:extLst>
              <a:ext uri="{FF2B5EF4-FFF2-40B4-BE49-F238E27FC236}">
                <a16:creationId xmlns:a16="http://schemas.microsoft.com/office/drawing/2014/main" id="{FAA8D687-740B-267C-2034-A54C183896A7}"/>
              </a:ext>
            </a:extLst>
          </p:cNvPr>
          <p:cNvSpPr/>
          <p:nvPr/>
        </p:nvSpPr>
        <p:spPr>
          <a:xfrm>
            <a:off x="11211322" y="841902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5" name="pt39">
            <a:extLst>
              <a:ext uri="{FF2B5EF4-FFF2-40B4-BE49-F238E27FC236}">
                <a16:creationId xmlns:a16="http://schemas.microsoft.com/office/drawing/2014/main" id="{CFD084CE-90FB-D8D9-C86E-177D4AC573E2}"/>
              </a:ext>
            </a:extLst>
          </p:cNvPr>
          <p:cNvSpPr/>
          <p:nvPr/>
        </p:nvSpPr>
        <p:spPr>
          <a:xfrm>
            <a:off x="11266161" y="840421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6" name="pt40">
            <a:extLst>
              <a:ext uri="{FF2B5EF4-FFF2-40B4-BE49-F238E27FC236}">
                <a16:creationId xmlns:a16="http://schemas.microsoft.com/office/drawing/2014/main" id="{A21EAA1E-17CE-9153-089D-127D20C1F73D}"/>
              </a:ext>
            </a:extLst>
          </p:cNvPr>
          <p:cNvSpPr/>
          <p:nvPr/>
        </p:nvSpPr>
        <p:spPr>
          <a:xfrm>
            <a:off x="11320998" y="840421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7" name="pt41">
            <a:extLst>
              <a:ext uri="{FF2B5EF4-FFF2-40B4-BE49-F238E27FC236}">
                <a16:creationId xmlns:a16="http://schemas.microsoft.com/office/drawing/2014/main" id="{6AB08794-09F9-7EAB-4131-3DE6FC71AE9B}"/>
              </a:ext>
            </a:extLst>
          </p:cNvPr>
          <p:cNvSpPr/>
          <p:nvPr/>
        </p:nvSpPr>
        <p:spPr>
          <a:xfrm>
            <a:off x="11375837" y="84052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8" name="pt42">
            <a:extLst>
              <a:ext uri="{FF2B5EF4-FFF2-40B4-BE49-F238E27FC236}">
                <a16:creationId xmlns:a16="http://schemas.microsoft.com/office/drawing/2014/main" id="{81277752-2A57-5C44-D7B8-F200E7208F06}"/>
              </a:ext>
            </a:extLst>
          </p:cNvPr>
          <p:cNvSpPr/>
          <p:nvPr/>
        </p:nvSpPr>
        <p:spPr>
          <a:xfrm>
            <a:off x="11430676" y="840527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89" name="pt43">
            <a:extLst>
              <a:ext uri="{FF2B5EF4-FFF2-40B4-BE49-F238E27FC236}">
                <a16:creationId xmlns:a16="http://schemas.microsoft.com/office/drawing/2014/main" id="{F0689182-352C-9F47-D8DB-A328139F598B}"/>
              </a:ext>
            </a:extLst>
          </p:cNvPr>
          <p:cNvSpPr/>
          <p:nvPr/>
        </p:nvSpPr>
        <p:spPr>
          <a:xfrm>
            <a:off x="1148551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0" name="pt44">
            <a:extLst>
              <a:ext uri="{FF2B5EF4-FFF2-40B4-BE49-F238E27FC236}">
                <a16:creationId xmlns:a16="http://schemas.microsoft.com/office/drawing/2014/main" id="{02C5A145-FD2A-0500-E338-5B49F46EEFD9}"/>
              </a:ext>
            </a:extLst>
          </p:cNvPr>
          <p:cNvSpPr/>
          <p:nvPr/>
        </p:nvSpPr>
        <p:spPr>
          <a:xfrm>
            <a:off x="1154035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1" name="pt45">
            <a:extLst>
              <a:ext uri="{FF2B5EF4-FFF2-40B4-BE49-F238E27FC236}">
                <a16:creationId xmlns:a16="http://schemas.microsoft.com/office/drawing/2014/main" id="{651316E0-59D0-DE7D-780C-97CA6C2C354D}"/>
              </a:ext>
            </a:extLst>
          </p:cNvPr>
          <p:cNvSpPr/>
          <p:nvPr/>
        </p:nvSpPr>
        <p:spPr>
          <a:xfrm>
            <a:off x="1159519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2" name="pt46">
            <a:extLst>
              <a:ext uri="{FF2B5EF4-FFF2-40B4-BE49-F238E27FC236}">
                <a16:creationId xmlns:a16="http://schemas.microsoft.com/office/drawing/2014/main" id="{7C232664-D2C2-54A2-2EA2-187E576E4646}"/>
              </a:ext>
            </a:extLst>
          </p:cNvPr>
          <p:cNvSpPr/>
          <p:nvPr/>
        </p:nvSpPr>
        <p:spPr>
          <a:xfrm>
            <a:off x="1165003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3" name="pt47">
            <a:extLst>
              <a:ext uri="{FF2B5EF4-FFF2-40B4-BE49-F238E27FC236}">
                <a16:creationId xmlns:a16="http://schemas.microsoft.com/office/drawing/2014/main" id="{8C3DAE56-6603-CCD1-0377-FF0752708C3E}"/>
              </a:ext>
            </a:extLst>
          </p:cNvPr>
          <p:cNvSpPr/>
          <p:nvPr/>
        </p:nvSpPr>
        <p:spPr>
          <a:xfrm>
            <a:off x="1170486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4" name="pt48">
            <a:extLst>
              <a:ext uri="{FF2B5EF4-FFF2-40B4-BE49-F238E27FC236}">
                <a16:creationId xmlns:a16="http://schemas.microsoft.com/office/drawing/2014/main" id="{B1A9D619-58C2-62FA-E0C3-965D70335E15}"/>
              </a:ext>
            </a:extLst>
          </p:cNvPr>
          <p:cNvSpPr/>
          <p:nvPr/>
        </p:nvSpPr>
        <p:spPr>
          <a:xfrm>
            <a:off x="1175970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5" name="pt49">
            <a:extLst>
              <a:ext uri="{FF2B5EF4-FFF2-40B4-BE49-F238E27FC236}">
                <a16:creationId xmlns:a16="http://schemas.microsoft.com/office/drawing/2014/main" id="{A84DCCF9-7D1F-DE99-0801-C4E54DDB5A39}"/>
              </a:ext>
            </a:extLst>
          </p:cNvPr>
          <p:cNvSpPr/>
          <p:nvPr/>
        </p:nvSpPr>
        <p:spPr>
          <a:xfrm>
            <a:off x="1181454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6" name="pt50">
            <a:extLst>
              <a:ext uri="{FF2B5EF4-FFF2-40B4-BE49-F238E27FC236}">
                <a16:creationId xmlns:a16="http://schemas.microsoft.com/office/drawing/2014/main" id="{A592D771-010F-1160-20B5-43C82E30CFBD}"/>
              </a:ext>
            </a:extLst>
          </p:cNvPr>
          <p:cNvSpPr/>
          <p:nvPr/>
        </p:nvSpPr>
        <p:spPr>
          <a:xfrm>
            <a:off x="1186938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7" name="pt51">
            <a:extLst>
              <a:ext uri="{FF2B5EF4-FFF2-40B4-BE49-F238E27FC236}">
                <a16:creationId xmlns:a16="http://schemas.microsoft.com/office/drawing/2014/main" id="{FB26EDC7-81BC-BDBF-18CA-FC56B16A6747}"/>
              </a:ext>
            </a:extLst>
          </p:cNvPr>
          <p:cNvSpPr/>
          <p:nvPr/>
        </p:nvSpPr>
        <p:spPr>
          <a:xfrm>
            <a:off x="1192422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8" name="pt52">
            <a:extLst>
              <a:ext uri="{FF2B5EF4-FFF2-40B4-BE49-F238E27FC236}">
                <a16:creationId xmlns:a16="http://schemas.microsoft.com/office/drawing/2014/main" id="{4E963434-FCB6-88F4-C8F4-6E4BF0015B45}"/>
              </a:ext>
            </a:extLst>
          </p:cNvPr>
          <p:cNvSpPr/>
          <p:nvPr/>
        </p:nvSpPr>
        <p:spPr>
          <a:xfrm>
            <a:off x="1197906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399" name="pt53">
            <a:extLst>
              <a:ext uri="{FF2B5EF4-FFF2-40B4-BE49-F238E27FC236}">
                <a16:creationId xmlns:a16="http://schemas.microsoft.com/office/drawing/2014/main" id="{1F098066-F9D1-31DC-1B51-A12003C80BCD}"/>
              </a:ext>
            </a:extLst>
          </p:cNvPr>
          <p:cNvSpPr/>
          <p:nvPr/>
        </p:nvSpPr>
        <p:spPr>
          <a:xfrm>
            <a:off x="1203390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0" name="pt54">
            <a:extLst>
              <a:ext uri="{FF2B5EF4-FFF2-40B4-BE49-F238E27FC236}">
                <a16:creationId xmlns:a16="http://schemas.microsoft.com/office/drawing/2014/main" id="{625DBF01-034E-3780-8818-029E3F07A234}"/>
              </a:ext>
            </a:extLst>
          </p:cNvPr>
          <p:cNvSpPr/>
          <p:nvPr/>
        </p:nvSpPr>
        <p:spPr>
          <a:xfrm>
            <a:off x="1208873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1" name="pt55">
            <a:extLst>
              <a:ext uri="{FF2B5EF4-FFF2-40B4-BE49-F238E27FC236}">
                <a16:creationId xmlns:a16="http://schemas.microsoft.com/office/drawing/2014/main" id="{19F99242-4940-8A8F-A67B-B39178F8E5C9}"/>
              </a:ext>
            </a:extLst>
          </p:cNvPr>
          <p:cNvSpPr/>
          <p:nvPr/>
        </p:nvSpPr>
        <p:spPr>
          <a:xfrm>
            <a:off x="1214357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2" name="pt56">
            <a:extLst>
              <a:ext uri="{FF2B5EF4-FFF2-40B4-BE49-F238E27FC236}">
                <a16:creationId xmlns:a16="http://schemas.microsoft.com/office/drawing/2014/main" id="{BC39AA49-6D53-EA75-E70F-669E9242D7A7}"/>
              </a:ext>
            </a:extLst>
          </p:cNvPr>
          <p:cNvSpPr/>
          <p:nvPr/>
        </p:nvSpPr>
        <p:spPr>
          <a:xfrm>
            <a:off x="1219841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3" name="pt57">
            <a:extLst>
              <a:ext uri="{FF2B5EF4-FFF2-40B4-BE49-F238E27FC236}">
                <a16:creationId xmlns:a16="http://schemas.microsoft.com/office/drawing/2014/main" id="{F7BA9501-08A3-3D70-F67B-3FBA92D4C7E0}"/>
              </a:ext>
            </a:extLst>
          </p:cNvPr>
          <p:cNvSpPr/>
          <p:nvPr/>
        </p:nvSpPr>
        <p:spPr>
          <a:xfrm>
            <a:off x="1225325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4" name="pt58">
            <a:extLst>
              <a:ext uri="{FF2B5EF4-FFF2-40B4-BE49-F238E27FC236}">
                <a16:creationId xmlns:a16="http://schemas.microsoft.com/office/drawing/2014/main" id="{AE4BBD09-18F2-F737-907A-2BF67CBF649C}"/>
              </a:ext>
            </a:extLst>
          </p:cNvPr>
          <p:cNvSpPr/>
          <p:nvPr/>
        </p:nvSpPr>
        <p:spPr>
          <a:xfrm>
            <a:off x="1230809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5" name="pt59">
            <a:extLst>
              <a:ext uri="{FF2B5EF4-FFF2-40B4-BE49-F238E27FC236}">
                <a16:creationId xmlns:a16="http://schemas.microsoft.com/office/drawing/2014/main" id="{04B6379E-3FF4-9546-73C7-653C9048CC1B}"/>
              </a:ext>
            </a:extLst>
          </p:cNvPr>
          <p:cNvSpPr/>
          <p:nvPr/>
        </p:nvSpPr>
        <p:spPr>
          <a:xfrm>
            <a:off x="1236293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6" name="pt60">
            <a:extLst>
              <a:ext uri="{FF2B5EF4-FFF2-40B4-BE49-F238E27FC236}">
                <a16:creationId xmlns:a16="http://schemas.microsoft.com/office/drawing/2014/main" id="{0CEDDA7F-5EBC-306C-D6ED-B74F71FA6527}"/>
              </a:ext>
            </a:extLst>
          </p:cNvPr>
          <p:cNvSpPr/>
          <p:nvPr/>
        </p:nvSpPr>
        <p:spPr>
          <a:xfrm>
            <a:off x="1241777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7" name="pt61">
            <a:extLst>
              <a:ext uri="{FF2B5EF4-FFF2-40B4-BE49-F238E27FC236}">
                <a16:creationId xmlns:a16="http://schemas.microsoft.com/office/drawing/2014/main" id="{503A8D94-80AF-7B46-7EC3-A3D85E99B9D8}"/>
              </a:ext>
            </a:extLst>
          </p:cNvPr>
          <p:cNvSpPr/>
          <p:nvPr/>
        </p:nvSpPr>
        <p:spPr>
          <a:xfrm>
            <a:off x="1247260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8" name="pt62">
            <a:extLst>
              <a:ext uri="{FF2B5EF4-FFF2-40B4-BE49-F238E27FC236}">
                <a16:creationId xmlns:a16="http://schemas.microsoft.com/office/drawing/2014/main" id="{A15D1C99-D209-E0E3-E3F5-714B44CB493E}"/>
              </a:ext>
            </a:extLst>
          </p:cNvPr>
          <p:cNvSpPr/>
          <p:nvPr/>
        </p:nvSpPr>
        <p:spPr>
          <a:xfrm>
            <a:off x="1252744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09" name="pt63">
            <a:extLst>
              <a:ext uri="{FF2B5EF4-FFF2-40B4-BE49-F238E27FC236}">
                <a16:creationId xmlns:a16="http://schemas.microsoft.com/office/drawing/2014/main" id="{2C3DE567-CA2A-5853-CC92-467C93C160B1}"/>
              </a:ext>
            </a:extLst>
          </p:cNvPr>
          <p:cNvSpPr/>
          <p:nvPr/>
        </p:nvSpPr>
        <p:spPr>
          <a:xfrm>
            <a:off x="1258228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0" name="pt64">
            <a:extLst>
              <a:ext uri="{FF2B5EF4-FFF2-40B4-BE49-F238E27FC236}">
                <a16:creationId xmlns:a16="http://schemas.microsoft.com/office/drawing/2014/main" id="{38A86A81-B1C0-9E9A-851C-A609FEA0946E}"/>
              </a:ext>
            </a:extLst>
          </p:cNvPr>
          <p:cNvSpPr/>
          <p:nvPr/>
        </p:nvSpPr>
        <p:spPr>
          <a:xfrm>
            <a:off x="1263712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1" name="pt65">
            <a:extLst>
              <a:ext uri="{FF2B5EF4-FFF2-40B4-BE49-F238E27FC236}">
                <a16:creationId xmlns:a16="http://schemas.microsoft.com/office/drawing/2014/main" id="{43FF31E8-AEFE-42B8-8C3F-D2BD322018B2}"/>
              </a:ext>
            </a:extLst>
          </p:cNvPr>
          <p:cNvSpPr/>
          <p:nvPr/>
        </p:nvSpPr>
        <p:spPr>
          <a:xfrm>
            <a:off x="1269196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2" name="pt66">
            <a:extLst>
              <a:ext uri="{FF2B5EF4-FFF2-40B4-BE49-F238E27FC236}">
                <a16:creationId xmlns:a16="http://schemas.microsoft.com/office/drawing/2014/main" id="{0A85E5F6-429A-3766-23C9-0079B7539F25}"/>
              </a:ext>
            </a:extLst>
          </p:cNvPr>
          <p:cNvSpPr/>
          <p:nvPr/>
        </p:nvSpPr>
        <p:spPr>
          <a:xfrm>
            <a:off x="1274680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3" name="pt67">
            <a:extLst>
              <a:ext uri="{FF2B5EF4-FFF2-40B4-BE49-F238E27FC236}">
                <a16:creationId xmlns:a16="http://schemas.microsoft.com/office/drawing/2014/main" id="{DB613D4A-1B3D-2E0D-AB5B-E8DBAD1F821F}"/>
              </a:ext>
            </a:extLst>
          </p:cNvPr>
          <p:cNvSpPr/>
          <p:nvPr/>
        </p:nvSpPr>
        <p:spPr>
          <a:xfrm>
            <a:off x="1280164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4" name="pt68">
            <a:extLst>
              <a:ext uri="{FF2B5EF4-FFF2-40B4-BE49-F238E27FC236}">
                <a16:creationId xmlns:a16="http://schemas.microsoft.com/office/drawing/2014/main" id="{40A68F1E-E367-CF9C-FAC1-0C912FCC164E}"/>
              </a:ext>
            </a:extLst>
          </p:cNvPr>
          <p:cNvSpPr/>
          <p:nvPr/>
        </p:nvSpPr>
        <p:spPr>
          <a:xfrm>
            <a:off x="1285647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5" name="pt69">
            <a:extLst>
              <a:ext uri="{FF2B5EF4-FFF2-40B4-BE49-F238E27FC236}">
                <a16:creationId xmlns:a16="http://schemas.microsoft.com/office/drawing/2014/main" id="{50091AE5-408F-051E-3B9F-27623D308385}"/>
              </a:ext>
            </a:extLst>
          </p:cNvPr>
          <p:cNvSpPr/>
          <p:nvPr/>
        </p:nvSpPr>
        <p:spPr>
          <a:xfrm>
            <a:off x="1291131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6" name="pt70">
            <a:extLst>
              <a:ext uri="{FF2B5EF4-FFF2-40B4-BE49-F238E27FC236}">
                <a16:creationId xmlns:a16="http://schemas.microsoft.com/office/drawing/2014/main" id="{F20BD314-1DBB-20F0-5FC2-6964EC1F7DCA}"/>
              </a:ext>
            </a:extLst>
          </p:cNvPr>
          <p:cNvSpPr/>
          <p:nvPr/>
        </p:nvSpPr>
        <p:spPr>
          <a:xfrm>
            <a:off x="1296615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7" name="pt71">
            <a:extLst>
              <a:ext uri="{FF2B5EF4-FFF2-40B4-BE49-F238E27FC236}">
                <a16:creationId xmlns:a16="http://schemas.microsoft.com/office/drawing/2014/main" id="{A2CBD66F-950D-8B17-E18B-E727DB6805E7}"/>
              </a:ext>
            </a:extLst>
          </p:cNvPr>
          <p:cNvSpPr/>
          <p:nvPr/>
        </p:nvSpPr>
        <p:spPr>
          <a:xfrm>
            <a:off x="1302099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8" name="pt72">
            <a:extLst>
              <a:ext uri="{FF2B5EF4-FFF2-40B4-BE49-F238E27FC236}">
                <a16:creationId xmlns:a16="http://schemas.microsoft.com/office/drawing/2014/main" id="{E36D98E6-9DDA-C697-548B-5852BA193C1F}"/>
              </a:ext>
            </a:extLst>
          </p:cNvPr>
          <p:cNvSpPr/>
          <p:nvPr/>
        </p:nvSpPr>
        <p:spPr>
          <a:xfrm>
            <a:off x="1307583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19" name="pt73">
            <a:extLst>
              <a:ext uri="{FF2B5EF4-FFF2-40B4-BE49-F238E27FC236}">
                <a16:creationId xmlns:a16="http://schemas.microsoft.com/office/drawing/2014/main" id="{97E91B10-3D45-F63B-B453-D9CD07C262D1}"/>
              </a:ext>
            </a:extLst>
          </p:cNvPr>
          <p:cNvSpPr/>
          <p:nvPr/>
        </p:nvSpPr>
        <p:spPr>
          <a:xfrm>
            <a:off x="1313067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0" name="pt74">
            <a:extLst>
              <a:ext uri="{FF2B5EF4-FFF2-40B4-BE49-F238E27FC236}">
                <a16:creationId xmlns:a16="http://schemas.microsoft.com/office/drawing/2014/main" id="{241D4165-42E0-4CC5-FC97-73DD614DF026}"/>
              </a:ext>
            </a:extLst>
          </p:cNvPr>
          <p:cNvSpPr/>
          <p:nvPr/>
        </p:nvSpPr>
        <p:spPr>
          <a:xfrm>
            <a:off x="1318551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1" name="pt75">
            <a:extLst>
              <a:ext uri="{FF2B5EF4-FFF2-40B4-BE49-F238E27FC236}">
                <a16:creationId xmlns:a16="http://schemas.microsoft.com/office/drawing/2014/main" id="{049F769C-C666-A33B-6233-0A5A766FF0DF}"/>
              </a:ext>
            </a:extLst>
          </p:cNvPr>
          <p:cNvSpPr/>
          <p:nvPr/>
        </p:nvSpPr>
        <p:spPr>
          <a:xfrm>
            <a:off x="1324034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2" name="pt76">
            <a:extLst>
              <a:ext uri="{FF2B5EF4-FFF2-40B4-BE49-F238E27FC236}">
                <a16:creationId xmlns:a16="http://schemas.microsoft.com/office/drawing/2014/main" id="{90E6C92A-B00B-9F10-067B-195CF8E0B66F}"/>
              </a:ext>
            </a:extLst>
          </p:cNvPr>
          <p:cNvSpPr/>
          <p:nvPr/>
        </p:nvSpPr>
        <p:spPr>
          <a:xfrm>
            <a:off x="1329518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3" name="pt77">
            <a:extLst>
              <a:ext uri="{FF2B5EF4-FFF2-40B4-BE49-F238E27FC236}">
                <a16:creationId xmlns:a16="http://schemas.microsoft.com/office/drawing/2014/main" id="{8D897CC6-244D-363A-E142-DE29F9EB5221}"/>
              </a:ext>
            </a:extLst>
          </p:cNvPr>
          <p:cNvSpPr/>
          <p:nvPr/>
        </p:nvSpPr>
        <p:spPr>
          <a:xfrm>
            <a:off x="1335002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4" name="pt78">
            <a:extLst>
              <a:ext uri="{FF2B5EF4-FFF2-40B4-BE49-F238E27FC236}">
                <a16:creationId xmlns:a16="http://schemas.microsoft.com/office/drawing/2014/main" id="{1AC82DC8-9EA2-7514-A71B-962052D16C00}"/>
              </a:ext>
            </a:extLst>
          </p:cNvPr>
          <p:cNvSpPr/>
          <p:nvPr/>
        </p:nvSpPr>
        <p:spPr>
          <a:xfrm>
            <a:off x="1340486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5" name="pt79">
            <a:extLst>
              <a:ext uri="{FF2B5EF4-FFF2-40B4-BE49-F238E27FC236}">
                <a16:creationId xmlns:a16="http://schemas.microsoft.com/office/drawing/2014/main" id="{4D92F79E-B6E9-1C4C-5CC9-801668AA36E6}"/>
              </a:ext>
            </a:extLst>
          </p:cNvPr>
          <p:cNvSpPr/>
          <p:nvPr/>
        </p:nvSpPr>
        <p:spPr>
          <a:xfrm>
            <a:off x="1345970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6" name="pt80">
            <a:extLst>
              <a:ext uri="{FF2B5EF4-FFF2-40B4-BE49-F238E27FC236}">
                <a16:creationId xmlns:a16="http://schemas.microsoft.com/office/drawing/2014/main" id="{DCF517BF-94B3-5423-5276-04374FD7BDAD}"/>
              </a:ext>
            </a:extLst>
          </p:cNvPr>
          <p:cNvSpPr/>
          <p:nvPr/>
        </p:nvSpPr>
        <p:spPr>
          <a:xfrm>
            <a:off x="1351454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7" name="pt81">
            <a:extLst>
              <a:ext uri="{FF2B5EF4-FFF2-40B4-BE49-F238E27FC236}">
                <a16:creationId xmlns:a16="http://schemas.microsoft.com/office/drawing/2014/main" id="{23D5D1D2-5DF0-0D09-2FFB-A7AB1A578498}"/>
              </a:ext>
            </a:extLst>
          </p:cNvPr>
          <p:cNvSpPr/>
          <p:nvPr/>
        </p:nvSpPr>
        <p:spPr>
          <a:xfrm>
            <a:off x="1356938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8" name="pt82">
            <a:extLst>
              <a:ext uri="{FF2B5EF4-FFF2-40B4-BE49-F238E27FC236}">
                <a16:creationId xmlns:a16="http://schemas.microsoft.com/office/drawing/2014/main" id="{D1D93015-3A8C-69F3-784B-39318FFB4ECA}"/>
              </a:ext>
            </a:extLst>
          </p:cNvPr>
          <p:cNvSpPr/>
          <p:nvPr/>
        </p:nvSpPr>
        <p:spPr>
          <a:xfrm>
            <a:off x="1362422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29" name="pt83">
            <a:extLst>
              <a:ext uri="{FF2B5EF4-FFF2-40B4-BE49-F238E27FC236}">
                <a16:creationId xmlns:a16="http://schemas.microsoft.com/office/drawing/2014/main" id="{24C2FE39-54AD-6BBA-853F-5C199869F557}"/>
              </a:ext>
            </a:extLst>
          </p:cNvPr>
          <p:cNvSpPr/>
          <p:nvPr/>
        </p:nvSpPr>
        <p:spPr>
          <a:xfrm>
            <a:off x="1367905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0" name="pt84">
            <a:extLst>
              <a:ext uri="{FF2B5EF4-FFF2-40B4-BE49-F238E27FC236}">
                <a16:creationId xmlns:a16="http://schemas.microsoft.com/office/drawing/2014/main" id="{FB2F3FA7-DF0A-2460-0618-40624F03773B}"/>
              </a:ext>
            </a:extLst>
          </p:cNvPr>
          <p:cNvSpPr/>
          <p:nvPr/>
        </p:nvSpPr>
        <p:spPr>
          <a:xfrm>
            <a:off x="1373389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1" name="pt85">
            <a:extLst>
              <a:ext uri="{FF2B5EF4-FFF2-40B4-BE49-F238E27FC236}">
                <a16:creationId xmlns:a16="http://schemas.microsoft.com/office/drawing/2014/main" id="{8E424167-D7DE-B07B-A5C3-DF236692BA6C}"/>
              </a:ext>
            </a:extLst>
          </p:cNvPr>
          <p:cNvSpPr/>
          <p:nvPr/>
        </p:nvSpPr>
        <p:spPr>
          <a:xfrm>
            <a:off x="1378873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2" name="pt86">
            <a:extLst>
              <a:ext uri="{FF2B5EF4-FFF2-40B4-BE49-F238E27FC236}">
                <a16:creationId xmlns:a16="http://schemas.microsoft.com/office/drawing/2014/main" id="{2D5F8AAB-0707-71A0-D2F3-2A81F895468A}"/>
              </a:ext>
            </a:extLst>
          </p:cNvPr>
          <p:cNvSpPr/>
          <p:nvPr/>
        </p:nvSpPr>
        <p:spPr>
          <a:xfrm>
            <a:off x="1384357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3" name="pt87">
            <a:extLst>
              <a:ext uri="{FF2B5EF4-FFF2-40B4-BE49-F238E27FC236}">
                <a16:creationId xmlns:a16="http://schemas.microsoft.com/office/drawing/2014/main" id="{F3C04C24-155F-2DD2-0256-1D47FF8952EA}"/>
              </a:ext>
            </a:extLst>
          </p:cNvPr>
          <p:cNvSpPr/>
          <p:nvPr/>
        </p:nvSpPr>
        <p:spPr>
          <a:xfrm>
            <a:off x="1389841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4" name="pt88">
            <a:extLst>
              <a:ext uri="{FF2B5EF4-FFF2-40B4-BE49-F238E27FC236}">
                <a16:creationId xmlns:a16="http://schemas.microsoft.com/office/drawing/2014/main" id="{5C6CD651-B9BC-3656-46F0-18C37ADE8DB0}"/>
              </a:ext>
            </a:extLst>
          </p:cNvPr>
          <p:cNvSpPr/>
          <p:nvPr/>
        </p:nvSpPr>
        <p:spPr>
          <a:xfrm>
            <a:off x="1395325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5" name="pt89">
            <a:extLst>
              <a:ext uri="{FF2B5EF4-FFF2-40B4-BE49-F238E27FC236}">
                <a16:creationId xmlns:a16="http://schemas.microsoft.com/office/drawing/2014/main" id="{29A2FC0F-8FD5-8F64-F3E2-63FA98A2A33A}"/>
              </a:ext>
            </a:extLst>
          </p:cNvPr>
          <p:cNvSpPr/>
          <p:nvPr/>
        </p:nvSpPr>
        <p:spPr>
          <a:xfrm>
            <a:off x="1400808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6" name="pt90">
            <a:extLst>
              <a:ext uri="{FF2B5EF4-FFF2-40B4-BE49-F238E27FC236}">
                <a16:creationId xmlns:a16="http://schemas.microsoft.com/office/drawing/2014/main" id="{7FB05567-2B9E-CE0C-0CEA-4144B8961FF9}"/>
              </a:ext>
            </a:extLst>
          </p:cNvPr>
          <p:cNvSpPr/>
          <p:nvPr/>
        </p:nvSpPr>
        <p:spPr>
          <a:xfrm>
            <a:off x="1406292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7" name="pt91">
            <a:extLst>
              <a:ext uri="{FF2B5EF4-FFF2-40B4-BE49-F238E27FC236}">
                <a16:creationId xmlns:a16="http://schemas.microsoft.com/office/drawing/2014/main" id="{D8BB692D-49E3-8FD8-633D-D48832901716}"/>
              </a:ext>
            </a:extLst>
          </p:cNvPr>
          <p:cNvSpPr/>
          <p:nvPr/>
        </p:nvSpPr>
        <p:spPr>
          <a:xfrm>
            <a:off x="1411776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8" name="pt92">
            <a:extLst>
              <a:ext uri="{FF2B5EF4-FFF2-40B4-BE49-F238E27FC236}">
                <a16:creationId xmlns:a16="http://schemas.microsoft.com/office/drawing/2014/main" id="{24BEABA2-ED96-44E7-2597-315EE729DCCC}"/>
              </a:ext>
            </a:extLst>
          </p:cNvPr>
          <p:cNvSpPr/>
          <p:nvPr/>
        </p:nvSpPr>
        <p:spPr>
          <a:xfrm>
            <a:off x="1417260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39" name="pt93">
            <a:extLst>
              <a:ext uri="{FF2B5EF4-FFF2-40B4-BE49-F238E27FC236}">
                <a16:creationId xmlns:a16="http://schemas.microsoft.com/office/drawing/2014/main" id="{84C9FEF5-B564-41CC-C5B3-51C95B0C6E89}"/>
              </a:ext>
            </a:extLst>
          </p:cNvPr>
          <p:cNvSpPr/>
          <p:nvPr/>
        </p:nvSpPr>
        <p:spPr>
          <a:xfrm>
            <a:off x="1422744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0" name="pt94">
            <a:extLst>
              <a:ext uri="{FF2B5EF4-FFF2-40B4-BE49-F238E27FC236}">
                <a16:creationId xmlns:a16="http://schemas.microsoft.com/office/drawing/2014/main" id="{4A7ADFDD-6E27-8122-AD67-D5644784C6B4}"/>
              </a:ext>
            </a:extLst>
          </p:cNvPr>
          <p:cNvSpPr/>
          <p:nvPr/>
        </p:nvSpPr>
        <p:spPr>
          <a:xfrm>
            <a:off x="1428228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1" name="pt95">
            <a:extLst>
              <a:ext uri="{FF2B5EF4-FFF2-40B4-BE49-F238E27FC236}">
                <a16:creationId xmlns:a16="http://schemas.microsoft.com/office/drawing/2014/main" id="{02230A61-9E86-EE43-4A4B-DFA7A9C04162}"/>
              </a:ext>
            </a:extLst>
          </p:cNvPr>
          <p:cNvSpPr/>
          <p:nvPr/>
        </p:nvSpPr>
        <p:spPr>
          <a:xfrm>
            <a:off x="1433712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2" name="pt96">
            <a:extLst>
              <a:ext uri="{FF2B5EF4-FFF2-40B4-BE49-F238E27FC236}">
                <a16:creationId xmlns:a16="http://schemas.microsoft.com/office/drawing/2014/main" id="{660AA0E2-E9C5-B2DD-CAD5-58ED407198AC}"/>
              </a:ext>
            </a:extLst>
          </p:cNvPr>
          <p:cNvSpPr/>
          <p:nvPr/>
        </p:nvSpPr>
        <p:spPr>
          <a:xfrm>
            <a:off x="1439195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3" name="pt97">
            <a:extLst>
              <a:ext uri="{FF2B5EF4-FFF2-40B4-BE49-F238E27FC236}">
                <a16:creationId xmlns:a16="http://schemas.microsoft.com/office/drawing/2014/main" id="{F05B6C45-DA95-B379-40D6-548C0C017F55}"/>
              </a:ext>
            </a:extLst>
          </p:cNvPr>
          <p:cNvSpPr/>
          <p:nvPr/>
        </p:nvSpPr>
        <p:spPr>
          <a:xfrm>
            <a:off x="1444679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4" name="pt98">
            <a:extLst>
              <a:ext uri="{FF2B5EF4-FFF2-40B4-BE49-F238E27FC236}">
                <a16:creationId xmlns:a16="http://schemas.microsoft.com/office/drawing/2014/main" id="{31C78EEA-C5C3-B816-9523-3017D2A0A36B}"/>
              </a:ext>
            </a:extLst>
          </p:cNvPr>
          <p:cNvSpPr/>
          <p:nvPr/>
        </p:nvSpPr>
        <p:spPr>
          <a:xfrm>
            <a:off x="1450163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5" name="pt99">
            <a:extLst>
              <a:ext uri="{FF2B5EF4-FFF2-40B4-BE49-F238E27FC236}">
                <a16:creationId xmlns:a16="http://schemas.microsoft.com/office/drawing/2014/main" id="{5D765653-8E47-DBA1-9F26-45605754B71B}"/>
              </a:ext>
            </a:extLst>
          </p:cNvPr>
          <p:cNvSpPr/>
          <p:nvPr/>
        </p:nvSpPr>
        <p:spPr>
          <a:xfrm>
            <a:off x="1455647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6" name="pt100">
            <a:extLst>
              <a:ext uri="{FF2B5EF4-FFF2-40B4-BE49-F238E27FC236}">
                <a16:creationId xmlns:a16="http://schemas.microsoft.com/office/drawing/2014/main" id="{0ADCBBA1-4EFF-D8A0-CCFA-BA34D1CE638F}"/>
              </a:ext>
            </a:extLst>
          </p:cNvPr>
          <p:cNvSpPr/>
          <p:nvPr/>
        </p:nvSpPr>
        <p:spPr>
          <a:xfrm>
            <a:off x="1461131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7" name="pt101">
            <a:extLst>
              <a:ext uri="{FF2B5EF4-FFF2-40B4-BE49-F238E27FC236}">
                <a16:creationId xmlns:a16="http://schemas.microsoft.com/office/drawing/2014/main" id="{DDFF1FE8-AAFC-EBF3-35BB-540B54DC7EE6}"/>
              </a:ext>
            </a:extLst>
          </p:cNvPr>
          <p:cNvSpPr/>
          <p:nvPr/>
        </p:nvSpPr>
        <p:spPr>
          <a:xfrm>
            <a:off x="1466615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8" name="pt102">
            <a:extLst>
              <a:ext uri="{FF2B5EF4-FFF2-40B4-BE49-F238E27FC236}">
                <a16:creationId xmlns:a16="http://schemas.microsoft.com/office/drawing/2014/main" id="{CAD9D58D-A112-EF6E-789C-9E191073B721}"/>
              </a:ext>
            </a:extLst>
          </p:cNvPr>
          <p:cNvSpPr/>
          <p:nvPr/>
        </p:nvSpPr>
        <p:spPr>
          <a:xfrm>
            <a:off x="1472099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49" name="pt103">
            <a:extLst>
              <a:ext uri="{FF2B5EF4-FFF2-40B4-BE49-F238E27FC236}">
                <a16:creationId xmlns:a16="http://schemas.microsoft.com/office/drawing/2014/main" id="{A2DFF889-C5E5-D86A-CE22-17BE22B4BDDD}"/>
              </a:ext>
            </a:extLst>
          </p:cNvPr>
          <p:cNvSpPr/>
          <p:nvPr/>
        </p:nvSpPr>
        <p:spPr>
          <a:xfrm>
            <a:off x="1477582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0" name="pt104">
            <a:extLst>
              <a:ext uri="{FF2B5EF4-FFF2-40B4-BE49-F238E27FC236}">
                <a16:creationId xmlns:a16="http://schemas.microsoft.com/office/drawing/2014/main" id="{18C48DC1-A44A-28BD-39EF-BCF17D066E62}"/>
              </a:ext>
            </a:extLst>
          </p:cNvPr>
          <p:cNvSpPr/>
          <p:nvPr/>
        </p:nvSpPr>
        <p:spPr>
          <a:xfrm>
            <a:off x="1483066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1" name="pt105">
            <a:extLst>
              <a:ext uri="{FF2B5EF4-FFF2-40B4-BE49-F238E27FC236}">
                <a16:creationId xmlns:a16="http://schemas.microsoft.com/office/drawing/2014/main" id="{D392D4E3-56CA-4958-F4BA-742FF73EF4B1}"/>
              </a:ext>
            </a:extLst>
          </p:cNvPr>
          <p:cNvSpPr/>
          <p:nvPr/>
        </p:nvSpPr>
        <p:spPr>
          <a:xfrm>
            <a:off x="1488550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2" name="pt106">
            <a:extLst>
              <a:ext uri="{FF2B5EF4-FFF2-40B4-BE49-F238E27FC236}">
                <a16:creationId xmlns:a16="http://schemas.microsoft.com/office/drawing/2014/main" id="{E65BE095-2EB2-7C22-542E-633027CA0762}"/>
              </a:ext>
            </a:extLst>
          </p:cNvPr>
          <p:cNvSpPr/>
          <p:nvPr/>
        </p:nvSpPr>
        <p:spPr>
          <a:xfrm>
            <a:off x="14940345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3" name="pt107">
            <a:extLst>
              <a:ext uri="{FF2B5EF4-FFF2-40B4-BE49-F238E27FC236}">
                <a16:creationId xmlns:a16="http://schemas.microsoft.com/office/drawing/2014/main" id="{71A5BA3A-E51E-128D-8663-509AA391EB55}"/>
              </a:ext>
            </a:extLst>
          </p:cNvPr>
          <p:cNvSpPr/>
          <p:nvPr/>
        </p:nvSpPr>
        <p:spPr>
          <a:xfrm>
            <a:off x="1499518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4" name="pt108">
            <a:extLst>
              <a:ext uri="{FF2B5EF4-FFF2-40B4-BE49-F238E27FC236}">
                <a16:creationId xmlns:a16="http://schemas.microsoft.com/office/drawing/2014/main" id="{9967011F-FFFB-3A8B-73EC-FE5DC8F14DE1}"/>
              </a:ext>
            </a:extLst>
          </p:cNvPr>
          <p:cNvSpPr/>
          <p:nvPr/>
        </p:nvSpPr>
        <p:spPr>
          <a:xfrm>
            <a:off x="1505002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5" name="pt109">
            <a:extLst>
              <a:ext uri="{FF2B5EF4-FFF2-40B4-BE49-F238E27FC236}">
                <a16:creationId xmlns:a16="http://schemas.microsoft.com/office/drawing/2014/main" id="{02A82A57-D082-3FC1-2586-9719A2A7E0D7}"/>
              </a:ext>
            </a:extLst>
          </p:cNvPr>
          <p:cNvSpPr/>
          <p:nvPr/>
        </p:nvSpPr>
        <p:spPr>
          <a:xfrm>
            <a:off x="1510486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6" name="pt110">
            <a:extLst>
              <a:ext uri="{FF2B5EF4-FFF2-40B4-BE49-F238E27FC236}">
                <a16:creationId xmlns:a16="http://schemas.microsoft.com/office/drawing/2014/main" id="{2003939A-2AB7-34DB-6774-AAF903A4E379}"/>
              </a:ext>
            </a:extLst>
          </p:cNvPr>
          <p:cNvSpPr/>
          <p:nvPr/>
        </p:nvSpPr>
        <p:spPr>
          <a:xfrm>
            <a:off x="15159699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7" name="pt111">
            <a:extLst>
              <a:ext uri="{FF2B5EF4-FFF2-40B4-BE49-F238E27FC236}">
                <a16:creationId xmlns:a16="http://schemas.microsoft.com/office/drawing/2014/main" id="{11D09660-CE22-729D-A348-4E4E934F7DEA}"/>
              </a:ext>
            </a:extLst>
          </p:cNvPr>
          <p:cNvSpPr/>
          <p:nvPr/>
        </p:nvSpPr>
        <p:spPr>
          <a:xfrm>
            <a:off x="1521453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8" name="pt112">
            <a:extLst>
              <a:ext uri="{FF2B5EF4-FFF2-40B4-BE49-F238E27FC236}">
                <a16:creationId xmlns:a16="http://schemas.microsoft.com/office/drawing/2014/main" id="{AD0D4116-27C2-D3FC-9C94-41D8C9E62CBB}"/>
              </a:ext>
            </a:extLst>
          </p:cNvPr>
          <p:cNvSpPr/>
          <p:nvPr/>
        </p:nvSpPr>
        <p:spPr>
          <a:xfrm>
            <a:off x="1526937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59" name="pt113">
            <a:extLst>
              <a:ext uri="{FF2B5EF4-FFF2-40B4-BE49-F238E27FC236}">
                <a16:creationId xmlns:a16="http://schemas.microsoft.com/office/drawing/2014/main" id="{515C4E35-742D-FE03-0BE9-417CA067F064}"/>
              </a:ext>
            </a:extLst>
          </p:cNvPr>
          <p:cNvSpPr/>
          <p:nvPr/>
        </p:nvSpPr>
        <p:spPr>
          <a:xfrm>
            <a:off x="15324214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0" name="pt114">
            <a:extLst>
              <a:ext uri="{FF2B5EF4-FFF2-40B4-BE49-F238E27FC236}">
                <a16:creationId xmlns:a16="http://schemas.microsoft.com/office/drawing/2014/main" id="{3B687CCF-303B-32CD-7499-A6666C0E5518}"/>
              </a:ext>
            </a:extLst>
          </p:cNvPr>
          <p:cNvSpPr/>
          <p:nvPr/>
        </p:nvSpPr>
        <p:spPr>
          <a:xfrm>
            <a:off x="1537905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1" name="pt115">
            <a:extLst>
              <a:ext uri="{FF2B5EF4-FFF2-40B4-BE49-F238E27FC236}">
                <a16:creationId xmlns:a16="http://schemas.microsoft.com/office/drawing/2014/main" id="{09F637DA-93B9-F385-E471-0A3ABDEC8337}"/>
              </a:ext>
            </a:extLst>
          </p:cNvPr>
          <p:cNvSpPr/>
          <p:nvPr/>
        </p:nvSpPr>
        <p:spPr>
          <a:xfrm>
            <a:off x="1543389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2" name="pt116">
            <a:extLst>
              <a:ext uri="{FF2B5EF4-FFF2-40B4-BE49-F238E27FC236}">
                <a16:creationId xmlns:a16="http://schemas.microsoft.com/office/drawing/2014/main" id="{7C6E4DF2-0D6C-64FE-E622-F39B2136A260}"/>
              </a:ext>
            </a:extLst>
          </p:cNvPr>
          <p:cNvSpPr/>
          <p:nvPr/>
        </p:nvSpPr>
        <p:spPr>
          <a:xfrm>
            <a:off x="1548873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3" name="pt117">
            <a:extLst>
              <a:ext uri="{FF2B5EF4-FFF2-40B4-BE49-F238E27FC236}">
                <a16:creationId xmlns:a16="http://schemas.microsoft.com/office/drawing/2014/main" id="{73B9B96A-9648-B034-4AC4-032A63AD7503}"/>
              </a:ext>
            </a:extLst>
          </p:cNvPr>
          <p:cNvSpPr/>
          <p:nvPr/>
        </p:nvSpPr>
        <p:spPr>
          <a:xfrm>
            <a:off x="1554357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4" name="pt118">
            <a:extLst>
              <a:ext uri="{FF2B5EF4-FFF2-40B4-BE49-F238E27FC236}">
                <a16:creationId xmlns:a16="http://schemas.microsoft.com/office/drawing/2014/main" id="{D50E3475-ED9B-0639-59C9-CCFDF00BF68A}"/>
              </a:ext>
            </a:extLst>
          </p:cNvPr>
          <p:cNvSpPr/>
          <p:nvPr/>
        </p:nvSpPr>
        <p:spPr>
          <a:xfrm>
            <a:off x="15598408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5" name="pt119">
            <a:extLst>
              <a:ext uri="{FF2B5EF4-FFF2-40B4-BE49-F238E27FC236}">
                <a16:creationId xmlns:a16="http://schemas.microsoft.com/office/drawing/2014/main" id="{7ED06638-735F-396C-C23C-14941746B6BF}"/>
              </a:ext>
            </a:extLst>
          </p:cNvPr>
          <p:cNvSpPr/>
          <p:nvPr/>
        </p:nvSpPr>
        <p:spPr>
          <a:xfrm>
            <a:off x="15653247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6" name="pt120">
            <a:extLst>
              <a:ext uri="{FF2B5EF4-FFF2-40B4-BE49-F238E27FC236}">
                <a16:creationId xmlns:a16="http://schemas.microsoft.com/office/drawing/2014/main" id="{579470F8-865B-FA48-0D82-56D380E2967D}"/>
              </a:ext>
            </a:extLst>
          </p:cNvPr>
          <p:cNvSpPr/>
          <p:nvPr/>
        </p:nvSpPr>
        <p:spPr>
          <a:xfrm>
            <a:off x="15708086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7" name="pt121">
            <a:extLst>
              <a:ext uri="{FF2B5EF4-FFF2-40B4-BE49-F238E27FC236}">
                <a16:creationId xmlns:a16="http://schemas.microsoft.com/office/drawing/2014/main" id="{14A79599-B0D1-C29A-096A-D854B798BFBD}"/>
              </a:ext>
            </a:extLst>
          </p:cNvPr>
          <p:cNvSpPr/>
          <p:nvPr/>
        </p:nvSpPr>
        <p:spPr>
          <a:xfrm>
            <a:off x="15762923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8" name="pt122">
            <a:extLst>
              <a:ext uri="{FF2B5EF4-FFF2-40B4-BE49-F238E27FC236}">
                <a16:creationId xmlns:a16="http://schemas.microsoft.com/office/drawing/2014/main" id="{D4E3D811-27A2-B1B3-88E8-3C161C05AA6F}"/>
              </a:ext>
            </a:extLst>
          </p:cNvPr>
          <p:cNvSpPr/>
          <p:nvPr/>
        </p:nvSpPr>
        <p:spPr>
          <a:xfrm>
            <a:off x="15817762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69" name="pt123">
            <a:extLst>
              <a:ext uri="{FF2B5EF4-FFF2-40B4-BE49-F238E27FC236}">
                <a16:creationId xmlns:a16="http://schemas.microsoft.com/office/drawing/2014/main" id="{0EC05250-289E-04D0-26D6-98B31ECFA759}"/>
              </a:ext>
            </a:extLst>
          </p:cNvPr>
          <p:cNvSpPr/>
          <p:nvPr/>
        </p:nvSpPr>
        <p:spPr>
          <a:xfrm>
            <a:off x="15872601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sp>
        <p:nvSpPr>
          <p:cNvPr id="470" name="pt124">
            <a:extLst>
              <a:ext uri="{FF2B5EF4-FFF2-40B4-BE49-F238E27FC236}">
                <a16:creationId xmlns:a16="http://schemas.microsoft.com/office/drawing/2014/main" id="{BD12D6A8-55F3-7B6E-28BC-38FCACBBE5C7}"/>
              </a:ext>
            </a:extLst>
          </p:cNvPr>
          <p:cNvSpPr/>
          <p:nvPr/>
        </p:nvSpPr>
        <p:spPr>
          <a:xfrm>
            <a:off x="15927440" y="839059"/>
            <a:ext cx="29117" cy="44977"/>
          </a:xfrm>
          <a:prstGeom prst="ellipse">
            <a:avLst/>
          </a:prstGeom>
          <a:solidFill>
            <a:schemeClr val="tx1"/>
          </a:solidFill>
          <a:ln w="9000" cap="rnd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sz="900"/>
          </a:p>
        </p:txBody>
      </p:sp>
      <p:cxnSp>
        <p:nvCxnSpPr>
          <p:cNvPr id="340" name="직선 연결선[R] 339">
            <a:extLst>
              <a:ext uri="{FF2B5EF4-FFF2-40B4-BE49-F238E27FC236}">
                <a16:creationId xmlns:a16="http://schemas.microsoft.com/office/drawing/2014/main" id="{C11123C2-3636-DC67-39D5-FD91589416FD}"/>
              </a:ext>
            </a:extLst>
          </p:cNvPr>
          <p:cNvCxnSpPr>
            <a:cxnSpLocks/>
          </p:cNvCxnSpPr>
          <p:nvPr/>
        </p:nvCxnSpPr>
        <p:spPr>
          <a:xfrm>
            <a:off x="10151847" y="859181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직선 연결선[R] 340">
            <a:extLst>
              <a:ext uri="{FF2B5EF4-FFF2-40B4-BE49-F238E27FC236}">
                <a16:creationId xmlns:a16="http://schemas.microsoft.com/office/drawing/2014/main" id="{C9898A9F-11B9-1CFA-5E19-48D65FDBBC60}"/>
              </a:ext>
            </a:extLst>
          </p:cNvPr>
          <p:cNvCxnSpPr>
            <a:cxnSpLocks/>
          </p:cNvCxnSpPr>
          <p:nvPr/>
        </p:nvCxnSpPr>
        <p:spPr>
          <a:xfrm>
            <a:off x="10151847" y="1659313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직선 연결선[R] 341">
            <a:extLst>
              <a:ext uri="{FF2B5EF4-FFF2-40B4-BE49-F238E27FC236}">
                <a16:creationId xmlns:a16="http://schemas.microsoft.com/office/drawing/2014/main" id="{2549F2B5-B7B0-4BE0-B747-46410F818C77}"/>
              </a:ext>
            </a:extLst>
          </p:cNvPr>
          <p:cNvCxnSpPr>
            <a:cxnSpLocks/>
          </p:cNvCxnSpPr>
          <p:nvPr/>
        </p:nvCxnSpPr>
        <p:spPr>
          <a:xfrm>
            <a:off x="10151847" y="2457922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직선 연결선[R] 342">
            <a:extLst>
              <a:ext uri="{FF2B5EF4-FFF2-40B4-BE49-F238E27FC236}">
                <a16:creationId xmlns:a16="http://schemas.microsoft.com/office/drawing/2014/main" id="{A538F6C8-6346-5188-DED8-0BE07921A16D}"/>
              </a:ext>
            </a:extLst>
          </p:cNvPr>
          <p:cNvCxnSpPr>
            <a:cxnSpLocks/>
          </p:cNvCxnSpPr>
          <p:nvPr/>
        </p:nvCxnSpPr>
        <p:spPr>
          <a:xfrm>
            <a:off x="10151847" y="3253537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직선 연결선[R] 343">
            <a:extLst>
              <a:ext uri="{FF2B5EF4-FFF2-40B4-BE49-F238E27FC236}">
                <a16:creationId xmlns:a16="http://schemas.microsoft.com/office/drawing/2014/main" id="{3AF131A6-0275-3650-548C-63781293CA3F}"/>
              </a:ext>
            </a:extLst>
          </p:cNvPr>
          <p:cNvCxnSpPr>
            <a:cxnSpLocks/>
          </p:cNvCxnSpPr>
          <p:nvPr/>
        </p:nvCxnSpPr>
        <p:spPr>
          <a:xfrm>
            <a:off x="10151847" y="4050354"/>
            <a:ext cx="11906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직선 연결선[R] 344">
            <a:extLst>
              <a:ext uri="{FF2B5EF4-FFF2-40B4-BE49-F238E27FC236}">
                <a16:creationId xmlns:a16="http://schemas.microsoft.com/office/drawing/2014/main" id="{BD56D9A6-F3BB-78E7-0AB4-7CC6C0B315A4}"/>
              </a:ext>
            </a:extLst>
          </p:cNvPr>
          <p:cNvCxnSpPr>
            <a:cxnSpLocks/>
          </p:cNvCxnSpPr>
          <p:nvPr/>
        </p:nvCxnSpPr>
        <p:spPr>
          <a:xfrm>
            <a:off x="10344830" y="4106871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직선 연결선[R] 345">
            <a:extLst>
              <a:ext uri="{FF2B5EF4-FFF2-40B4-BE49-F238E27FC236}">
                <a16:creationId xmlns:a16="http://schemas.microsoft.com/office/drawing/2014/main" id="{D085AB4C-2EC8-556A-BAAC-703E0C82A8E4}"/>
              </a:ext>
            </a:extLst>
          </p:cNvPr>
          <p:cNvCxnSpPr>
            <a:cxnSpLocks/>
          </p:cNvCxnSpPr>
          <p:nvPr/>
        </p:nvCxnSpPr>
        <p:spPr>
          <a:xfrm>
            <a:off x="11719428" y="4108374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직선 연결선[R] 346">
            <a:extLst>
              <a:ext uri="{FF2B5EF4-FFF2-40B4-BE49-F238E27FC236}">
                <a16:creationId xmlns:a16="http://schemas.microsoft.com/office/drawing/2014/main" id="{FA08F448-D9EB-97BE-63FC-8EE919E9B841}"/>
              </a:ext>
            </a:extLst>
          </p:cNvPr>
          <p:cNvCxnSpPr>
            <a:cxnSpLocks/>
          </p:cNvCxnSpPr>
          <p:nvPr/>
        </p:nvCxnSpPr>
        <p:spPr>
          <a:xfrm>
            <a:off x="13091028" y="4108374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직선 연결선[R] 347">
            <a:extLst>
              <a:ext uri="{FF2B5EF4-FFF2-40B4-BE49-F238E27FC236}">
                <a16:creationId xmlns:a16="http://schemas.microsoft.com/office/drawing/2014/main" id="{DA860A55-98C0-3C5D-0716-AB13CC73D533}"/>
              </a:ext>
            </a:extLst>
          </p:cNvPr>
          <p:cNvCxnSpPr>
            <a:cxnSpLocks/>
          </p:cNvCxnSpPr>
          <p:nvPr/>
        </p:nvCxnSpPr>
        <p:spPr>
          <a:xfrm>
            <a:off x="14462628" y="4108374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연결선[R] 348">
            <a:extLst>
              <a:ext uri="{FF2B5EF4-FFF2-40B4-BE49-F238E27FC236}">
                <a16:creationId xmlns:a16="http://schemas.microsoft.com/office/drawing/2014/main" id="{28A1A1CF-3B36-EA1D-B4D6-B4909043A135}"/>
              </a:ext>
            </a:extLst>
          </p:cNvPr>
          <p:cNvCxnSpPr>
            <a:cxnSpLocks/>
          </p:cNvCxnSpPr>
          <p:nvPr/>
        </p:nvCxnSpPr>
        <p:spPr>
          <a:xfrm>
            <a:off x="15839544" y="4108374"/>
            <a:ext cx="0" cy="1070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직사각형 336">
            <a:extLst>
              <a:ext uri="{FF2B5EF4-FFF2-40B4-BE49-F238E27FC236}">
                <a16:creationId xmlns:a16="http://schemas.microsoft.com/office/drawing/2014/main" id="{D88688F1-7837-A606-6C38-928FCCB56418}"/>
              </a:ext>
            </a:extLst>
          </p:cNvPr>
          <p:cNvSpPr/>
          <p:nvPr/>
        </p:nvSpPr>
        <p:spPr>
          <a:xfrm>
            <a:off x="10270910" y="88298"/>
            <a:ext cx="5830309" cy="622221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>
              <a:solidFill>
                <a:schemeClr val="tx1"/>
              </a:solidFill>
            </a:endParaRPr>
          </a:p>
        </p:txBody>
      </p:sp>
      <p:sp>
        <p:nvSpPr>
          <p:cNvPr id="338" name="tx124">
            <a:extLst>
              <a:ext uri="{FF2B5EF4-FFF2-40B4-BE49-F238E27FC236}">
                <a16:creationId xmlns:a16="http://schemas.microsoft.com/office/drawing/2014/main" id="{E3346FD6-CFBF-FE69-D6C3-10A4572D3D67}"/>
              </a:ext>
            </a:extLst>
          </p:cNvPr>
          <p:cNvSpPr/>
          <p:nvPr/>
        </p:nvSpPr>
        <p:spPr>
          <a:xfrm>
            <a:off x="12359448" y="372548"/>
            <a:ext cx="1871477" cy="423636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>
              <a:lnSpc>
                <a:spcPts val="834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Gowalla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11DA45-3BA5-0BA5-1ED8-6C47E467DAFB}"/>
              </a:ext>
            </a:extLst>
          </p:cNvPr>
          <p:cNvSpPr/>
          <p:nvPr/>
        </p:nvSpPr>
        <p:spPr>
          <a:xfrm>
            <a:off x="2325413" y="648929"/>
            <a:ext cx="1514563" cy="657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66C5CDB5-754E-0C42-3F48-F260C66E3880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3618173" y="1209840"/>
            <a:ext cx="602466" cy="5342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: Rounded Corners 485">
            <a:extLst>
              <a:ext uri="{FF2B5EF4-FFF2-40B4-BE49-F238E27FC236}">
                <a16:creationId xmlns:a16="http://schemas.microsoft.com/office/drawing/2014/main" id="{2919CA5D-6BD4-80C1-9DA5-7A6C1CD4F707}"/>
              </a:ext>
            </a:extLst>
          </p:cNvPr>
          <p:cNvSpPr/>
          <p:nvPr/>
        </p:nvSpPr>
        <p:spPr>
          <a:xfrm>
            <a:off x="4227006" y="1306077"/>
            <a:ext cx="3301070" cy="24018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545F981C-4CA6-CF1D-FC45-B9C118E75CC4}"/>
              </a:ext>
            </a:extLst>
          </p:cNvPr>
          <p:cNvGrpSpPr/>
          <p:nvPr/>
        </p:nvGrpSpPr>
        <p:grpSpPr>
          <a:xfrm>
            <a:off x="4703731" y="1536252"/>
            <a:ext cx="2429469" cy="2171700"/>
            <a:chOff x="1502487" y="1019175"/>
            <a:chExt cx="2429469" cy="2171700"/>
          </a:xfrm>
        </p:grpSpPr>
        <p:sp>
          <p:nvSpPr>
            <p:cNvPr id="555" name="tx128">
              <a:extLst>
                <a:ext uri="{FF2B5EF4-FFF2-40B4-BE49-F238E27FC236}">
                  <a16:creationId xmlns:a16="http://schemas.microsoft.com/office/drawing/2014/main" id="{F14F89AD-78F5-7914-6321-0E29152AE305}"/>
                </a:ext>
              </a:extLst>
            </p:cNvPr>
            <p:cNvSpPr/>
            <p:nvPr/>
          </p:nvSpPr>
          <p:spPr>
            <a:xfrm>
              <a:off x="3283483" y="3007392"/>
              <a:ext cx="597490" cy="1834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25"/>
                </a:lnSpc>
              </a:pPr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6" name="tx128">
              <a:extLst>
                <a:ext uri="{FF2B5EF4-FFF2-40B4-BE49-F238E27FC236}">
                  <a16:creationId xmlns:a16="http://schemas.microsoft.com/office/drawing/2014/main" id="{5528CD05-6A78-CAE4-3C4F-141C93399697}"/>
                </a:ext>
              </a:extLst>
            </p:cNvPr>
            <p:cNvSpPr/>
            <p:nvPr/>
          </p:nvSpPr>
          <p:spPr>
            <a:xfrm>
              <a:off x="1939637" y="3007392"/>
              <a:ext cx="597490" cy="1834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25"/>
                </a:lnSpc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557" name="직선 연결선[R] 1199">
              <a:extLst>
                <a:ext uri="{FF2B5EF4-FFF2-40B4-BE49-F238E27FC236}">
                  <a16:creationId xmlns:a16="http://schemas.microsoft.com/office/drawing/2014/main" id="{E4B3CEEF-233A-95FE-E088-C67CB8AF8E73}"/>
                </a:ext>
              </a:extLst>
            </p:cNvPr>
            <p:cNvCxnSpPr>
              <a:cxnSpLocks/>
            </p:cNvCxnSpPr>
            <p:nvPr/>
          </p:nvCxnSpPr>
          <p:spPr>
            <a:xfrm>
              <a:off x="2238382" y="2610965"/>
              <a:ext cx="0" cy="74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직선 연결선[R] 1201">
              <a:extLst>
                <a:ext uri="{FF2B5EF4-FFF2-40B4-BE49-F238E27FC236}">
                  <a16:creationId xmlns:a16="http://schemas.microsoft.com/office/drawing/2014/main" id="{B1CFF5EC-2A86-59B1-1EEE-8ACF4409E92D}"/>
                </a:ext>
              </a:extLst>
            </p:cNvPr>
            <p:cNvCxnSpPr>
              <a:cxnSpLocks/>
            </p:cNvCxnSpPr>
            <p:nvPr/>
          </p:nvCxnSpPr>
          <p:spPr>
            <a:xfrm>
              <a:off x="3583784" y="2610965"/>
              <a:ext cx="0" cy="7416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9" name="Group 558">
              <a:extLst>
                <a:ext uri="{FF2B5EF4-FFF2-40B4-BE49-F238E27FC236}">
                  <a16:creationId xmlns:a16="http://schemas.microsoft.com/office/drawing/2014/main" id="{FD57F1BF-CA01-06AD-8D01-E779ABF1F8DE}"/>
                </a:ext>
              </a:extLst>
            </p:cNvPr>
            <p:cNvGrpSpPr/>
            <p:nvPr/>
          </p:nvGrpSpPr>
          <p:grpSpPr>
            <a:xfrm>
              <a:off x="1502487" y="1019175"/>
              <a:ext cx="2429469" cy="1597109"/>
              <a:chOff x="1502487" y="655987"/>
              <a:chExt cx="2429469" cy="1960297"/>
            </a:xfrm>
          </p:grpSpPr>
          <p:sp>
            <p:nvSpPr>
              <p:cNvPr id="560" name="tx124">
                <a:extLst>
                  <a:ext uri="{FF2B5EF4-FFF2-40B4-BE49-F238E27FC236}">
                    <a16:creationId xmlns:a16="http://schemas.microsoft.com/office/drawing/2014/main" id="{695F727F-6ADF-F39D-F1AC-D1CFF6D251E0}"/>
                  </a:ext>
                </a:extLst>
              </p:cNvPr>
              <p:cNvSpPr/>
              <p:nvPr/>
            </p:nvSpPr>
            <p:spPr>
              <a:xfrm>
                <a:off x="1502487" y="2235521"/>
                <a:ext cx="183509" cy="4461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34"/>
                  </a:lnSpc>
                </a:pPr>
                <a:r>
                  <a:rPr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0.98</a:t>
                </a:r>
              </a:p>
            </p:txBody>
          </p:sp>
          <p:sp>
            <p:nvSpPr>
              <p:cNvPr id="561" name="tx125">
                <a:extLst>
                  <a:ext uri="{FF2B5EF4-FFF2-40B4-BE49-F238E27FC236}">
                    <a16:creationId xmlns:a16="http://schemas.microsoft.com/office/drawing/2014/main" id="{51288ABF-E7BE-5761-C9B7-6993D2C693F1}"/>
                  </a:ext>
                </a:extLst>
              </p:cNvPr>
              <p:cNvSpPr/>
              <p:nvPr/>
            </p:nvSpPr>
            <p:spPr>
              <a:xfrm>
                <a:off x="1502487" y="1532139"/>
                <a:ext cx="183509" cy="4452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34"/>
                  </a:lnSpc>
                </a:pPr>
                <a:r>
                  <a:rPr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0.99</a:t>
                </a:r>
              </a:p>
            </p:txBody>
          </p:sp>
          <p:sp>
            <p:nvSpPr>
              <p:cNvPr id="562" name="tx126">
                <a:extLst>
                  <a:ext uri="{FF2B5EF4-FFF2-40B4-BE49-F238E27FC236}">
                    <a16:creationId xmlns:a16="http://schemas.microsoft.com/office/drawing/2014/main" id="{8D38BFD5-0BEC-CA70-2845-07D08D40473A}"/>
                  </a:ext>
                </a:extLst>
              </p:cNvPr>
              <p:cNvSpPr/>
              <p:nvPr/>
            </p:nvSpPr>
            <p:spPr>
              <a:xfrm>
                <a:off x="1502487" y="850639"/>
                <a:ext cx="183509" cy="444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>
                  <a:lnSpc>
                    <a:spcPts val="834"/>
                  </a:lnSpc>
                </a:pPr>
                <a:r>
                  <a:rPr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1.00</a:t>
                </a:r>
              </a:p>
            </p:txBody>
          </p:sp>
          <p:sp>
            <p:nvSpPr>
              <p:cNvPr id="563" name="pt20">
                <a:extLst>
                  <a:ext uri="{FF2B5EF4-FFF2-40B4-BE49-F238E27FC236}">
                    <a16:creationId xmlns:a16="http://schemas.microsoft.com/office/drawing/2014/main" id="{17D6662C-7AE4-9560-1D33-A95E294DB910}"/>
                  </a:ext>
                </a:extLst>
              </p:cNvPr>
              <p:cNvSpPr/>
              <p:nvPr/>
            </p:nvSpPr>
            <p:spPr>
              <a:xfrm>
                <a:off x="2277588" y="2544744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64" name="pt21">
                <a:extLst>
                  <a:ext uri="{FF2B5EF4-FFF2-40B4-BE49-F238E27FC236}">
                    <a16:creationId xmlns:a16="http://schemas.microsoft.com/office/drawing/2014/main" id="{74180D68-ABDE-5021-3590-DE6752FFBE0A}"/>
                  </a:ext>
                </a:extLst>
              </p:cNvPr>
              <p:cNvSpPr/>
              <p:nvPr/>
            </p:nvSpPr>
            <p:spPr>
              <a:xfrm>
                <a:off x="2331342" y="2544744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65" name="pt22">
                <a:extLst>
                  <a:ext uri="{FF2B5EF4-FFF2-40B4-BE49-F238E27FC236}">
                    <a16:creationId xmlns:a16="http://schemas.microsoft.com/office/drawing/2014/main" id="{841F5689-8D80-6985-2BDF-8FE3C0A57F1F}"/>
                  </a:ext>
                </a:extLst>
              </p:cNvPr>
              <p:cNvSpPr/>
              <p:nvPr/>
            </p:nvSpPr>
            <p:spPr>
              <a:xfrm>
                <a:off x="2385095" y="1219425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66" name="pt23">
                <a:extLst>
                  <a:ext uri="{FF2B5EF4-FFF2-40B4-BE49-F238E27FC236}">
                    <a16:creationId xmlns:a16="http://schemas.microsoft.com/office/drawing/2014/main" id="{CCD3F1BE-8993-576B-A641-9E04301A4DF8}"/>
                  </a:ext>
                </a:extLst>
              </p:cNvPr>
              <p:cNvSpPr/>
              <p:nvPr/>
            </p:nvSpPr>
            <p:spPr>
              <a:xfrm>
                <a:off x="2438850" y="1219425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67" name="pt24">
                <a:extLst>
                  <a:ext uri="{FF2B5EF4-FFF2-40B4-BE49-F238E27FC236}">
                    <a16:creationId xmlns:a16="http://schemas.microsoft.com/office/drawing/2014/main" id="{81DD62CD-C66F-C140-E878-D782DFF336A9}"/>
                  </a:ext>
                </a:extLst>
              </p:cNvPr>
              <p:cNvSpPr/>
              <p:nvPr/>
            </p:nvSpPr>
            <p:spPr>
              <a:xfrm>
                <a:off x="2492603" y="1015059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68" name="pt25">
                <a:extLst>
                  <a:ext uri="{FF2B5EF4-FFF2-40B4-BE49-F238E27FC236}">
                    <a16:creationId xmlns:a16="http://schemas.microsoft.com/office/drawing/2014/main" id="{381FD164-1407-EDDE-3DAA-A225B5BC2EA3}"/>
                  </a:ext>
                </a:extLst>
              </p:cNvPr>
              <p:cNvSpPr/>
              <p:nvPr/>
            </p:nvSpPr>
            <p:spPr>
              <a:xfrm>
                <a:off x="2546357" y="1015059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69" name="pt26">
                <a:extLst>
                  <a:ext uri="{FF2B5EF4-FFF2-40B4-BE49-F238E27FC236}">
                    <a16:creationId xmlns:a16="http://schemas.microsoft.com/office/drawing/2014/main" id="{C166FF8B-E8FB-395F-7BB6-638CC671DC9C}"/>
                  </a:ext>
                </a:extLst>
              </p:cNvPr>
              <p:cNvSpPr/>
              <p:nvPr/>
            </p:nvSpPr>
            <p:spPr>
              <a:xfrm>
                <a:off x="2600111" y="974024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570" name="pt27">
                <a:extLst>
                  <a:ext uri="{FF2B5EF4-FFF2-40B4-BE49-F238E27FC236}">
                    <a16:creationId xmlns:a16="http://schemas.microsoft.com/office/drawing/2014/main" id="{02A1A992-33A1-CE76-271F-32F166373271}"/>
                  </a:ext>
                </a:extLst>
              </p:cNvPr>
              <p:cNvSpPr/>
              <p:nvPr/>
            </p:nvSpPr>
            <p:spPr>
              <a:xfrm>
                <a:off x="2653865" y="974024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896" name="pt28">
                <a:extLst>
                  <a:ext uri="{FF2B5EF4-FFF2-40B4-BE49-F238E27FC236}">
                    <a16:creationId xmlns:a16="http://schemas.microsoft.com/office/drawing/2014/main" id="{ADEA13C6-7698-8547-D72F-CE323D768322}"/>
                  </a:ext>
                </a:extLst>
              </p:cNvPr>
              <p:cNvSpPr/>
              <p:nvPr/>
            </p:nvSpPr>
            <p:spPr>
              <a:xfrm>
                <a:off x="2707618" y="959899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897" name="pt29">
                <a:extLst>
                  <a:ext uri="{FF2B5EF4-FFF2-40B4-BE49-F238E27FC236}">
                    <a16:creationId xmlns:a16="http://schemas.microsoft.com/office/drawing/2014/main" id="{22553EF6-5D43-BF28-A374-18832B4B42DD}"/>
                  </a:ext>
                </a:extLst>
              </p:cNvPr>
              <p:cNvSpPr/>
              <p:nvPr/>
            </p:nvSpPr>
            <p:spPr>
              <a:xfrm>
                <a:off x="2761372" y="959899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898" name="pt30">
                <a:extLst>
                  <a:ext uri="{FF2B5EF4-FFF2-40B4-BE49-F238E27FC236}">
                    <a16:creationId xmlns:a16="http://schemas.microsoft.com/office/drawing/2014/main" id="{B454ADC2-B38F-5FAE-4D5B-6F21873E8798}"/>
                  </a:ext>
                </a:extLst>
              </p:cNvPr>
              <p:cNvSpPr/>
              <p:nvPr/>
            </p:nvSpPr>
            <p:spPr>
              <a:xfrm>
                <a:off x="2815126" y="1020785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899" name="pt31">
                <a:extLst>
                  <a:ext uri="{FF2B5EF4-FFF2-40B4-BE49-F238E27FC236}">
                    <a16:creationId xmlns:a16="http://schemas.microsoft.com/office/drawing/2014/main" id="{7E445E58-F382-6554-FA14-A7FA11FF3083}"/>
                  </a:ext>
                </a:extLst>
              </p:cNvPr>
              <p:cNvSpPr/>
              <p:nvPr/>
            </p:nvSpPr>
            <p:spPr>
              <a:xfrm>
                <a:off x="2868880" y="1020785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0" name="pt32">
                <a:extLst>
                  <a:ext uri="{FF2B5EF4-FFF2-40B4-BE49-F238E27FC236}">
                    <a16:creationId xmlns:a16="http://schemas.microsoft.com/office/drawing/2014/main" id="{1338DC76-9034-60D5-5BF9-77C6925B40EE}"/>
                  </a:ext>
                </a:extLst>
              </p:cNvPr>
              <p:cNvSpPr/>
              <p:nvPr/>
            </p:nvSpPr>
            <p:spPr>
              <a:xfrm>
                <a:off x="2922634" y="911048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1" name="pt33">
                <a:extLst>
                  <a:ext uri="{FF2B5EF4-FFF2-40B4-BE49-F238E27FC236}">
                    <a16:creationId xmlns:a16="http://schemas.microsoft.com/office/drawing/2014/main" id="{9B5041F3-1D09-7A6C-1365-E25A69624D95}"/>
                  </a:ext>
                </a:extLst>
              </p:cNvPr>
              <p:cNvSpPr/>
              <p:nvPr/>
            </p:nvSpPr>
            <p:spPr>
              <a:xfrm>
                <a:off x="2976387" y="911048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2" name="pt34">
                <a:extLst>
                  <a:ext uri="{FF2B5EF4-FFF2-40B4-BE49-F238E27FC236}">
                    <a16:creationId xmlns:a16="http://schemas.microsoft.com/office/drawing/2014/main" id="{345BF21B-1E28-18AB-9C61-3985EAB402D3}"/>
                  </a:ext>
                </a:extLst>
              </p:cNvPr>
              <p:cNvSpPr/>
              <p:nvPr/>
            </p:nvSpPr>
            <p:spPr>
              <a:xfrm>
                <a:off x="3030142" y="733780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3" name="pt35">
                <a:extLst>
                  <a:ext uri="{FF2B5EF4-FFF2-40B4-BE49-F238E27FC236}">
                    <a16:creationId xmlns:a16="http://schemas.microsoft.com/office/drawing/2014/main" id="{2E9C836B-6594-6F14-136C-C22971ED18FD}"/>
                  </a:ext>
                </a:extLst>
              </p:cNvPr>
              <p:cNvSpPr/>
              <p:nvPr/>
            </p:nvSpPr>
            <p:spPr>
              <a:xfrm>
                <a:off x="3083895" y="733780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4" name="pt36">
                <a:extLst>
                  <a:ext uri="{FF2B5EF4-FFF2-40B4-BE49-F238E27FC236}">
                    <a16:creationId xmlns:a16="http://schemas.microsoft.com/office/drawing/2014/main" id="{F1744F6E-C4B2-3840-099E-79E26466D27F}"/>
                  </a:ext>
                </a:extLst>
              </p:cNvPr>
              <p:cNvSpPr/>
              <p:nvPr/>
            </p:nvSpPr>
            <p:spPr>
              <a:xfrm>
                <a:off x="3137649" y="931229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5" name="pt37">
                <a:extLst>
                  <a:ext uri="{FF2B5EF4-FFF2-40B4-BE49-F238E27FC236}">
                    <a16:creationId xmlns:a16="http://schemas.microsoft.com/office/drawing/2014/main" id="{C96A999F-FF90-E278-BBDB-ED5B915984BC}"/>
                  </a:ext>
                </a:extLst>
              </p:cNvPr>
              <p:cNvSpPr/>
              <p:nvPr/>
            </p:nvSpPr>
            <p:spPr>
              <a:xfrm>
                <a:off x="3191403" y="931229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6" name="pt38">
                <a:extLst>
                  <a:ext uri="{FF2B5EF4-FFF2-40B4-BE49-F238E27FC236}">
                    <a16:creationId xmlns:a16="http://schemas.microsoft.com/office/drawing/2014/main" id="{A505C082-88D6-16EA-6C90-4C6552C69AA8}"/>
                  </a:ext>
                </a:extLst>
              </p:cNvPr>
              <p:cNvSpPr/>
              <p:nvPr/>
            </p:nvSpPr>
            <p:spPr>
              <a:xfrm>
                <a:off x="3245157" y="930826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7" name="pt39">
                <a:extLst>
                  <a:ext uri="{FF2B5EF4-FFF2-40B4-BE49-F238E27FC236}">
                    <a16:creationId xmlns:a16="http://schemas.microsoft.com/office/drawing/2014/main" id="{705719DE-DA65-97E7-087C-46CCA5C94B51}"/>
                  </a:ext>
                </a:extLst>
              </p:cNvPr>
              <p:cNvSpPr/>
              <p:nvPr/>
            </p:nvSpPr>
            <p:spPr>
              <a:xfrm>
                <a:off x="3298911" y="930826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8" name="pt40">
                <a:extLst>
                  <a:ext uri="{FF2B5EF4-FFF2-40B4-BE49-F238E27FC236}">
                    <a16:creationId xmlns:a16="http://schemas.microsoft.com/office/drawing/2014/main" id="{37A5B590-378B-C0AE-714B-610351CAAAA9}"/>
                  </a:ext>
                </a:extLst>
              </p:cNvPr>
              <p:cNvSpPr/>
              <p:nvPr/>
            </p:nvSpPr>
            <p:spPr>
              <a:xfrm>
                <a:off x="3352664" y="733780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09" name="pt41">
                <a:extLst>
                  <a:ext uri="{FF2B5EF4-FFF2-40B4-BE49-F238E27FC236}">
                    <a16:creationId xmlns:a16="http://schemas.microsoft.com/office/drawing/2014/main" id="{528B5B60-23FA-8D89-61E3-6F6EEB3DAA26}"/>
                  </a:ext>
                </a:extLst>
              </p:cNvPr>
              <p:cNvSpPr/>
              <p:nvPr/>
            </p:nvSpPr>
            <p:spPr>
              <a:xfrm>
                <a:off x="3406418" y="733780"/>
                <a:ext cx="29107" cy="25511"/>
              </a:xfrm>
              <a:prstGeom prst="ellipse">
                <a:avLst/>
              </a:prstGeom>
              <a:solidFill>
                <a:schemeClr val="tx1"/>
              </a:solidFill>
              <a:ln w="9000" cap="rnd">
                <a:solidFill>
                  <a:schemeClr val="tx1"/>
                </a:solidFill>
                <a:prstDash val="solid"/>
                <a:round/>
              </a:ln>
            </p:spPr>
            <p:txBody>
              <a:bodyPr/>
              <a:lstStyle/>
              <a:p>
                <a:endParaRPr sz="300"/>
              </a:p>
            </p:txBody>
          </p:sp>
          <p:sp>
            <p:nvSpPr>
              <p:cNvPr id="911" name="액자 1072">
                <a:extLst>
                  <a:ext uri="{FF2B5EF4-FFF2-40B4-BE49-F238E27FC236}">
                    <a16:creationId xmlns:a16="http://schemas.microsoft.com/office/drawing/2014/main" id="{7DC356BE-47A1-C543-74AA-FE0471218C2E}"/>
                  </a:ext>
                </a:extLst>
              </p:cNvPr>
              <p:cNvSpPr/>
              <p:nvPr/>
            </p:nvSpPr>
            <p:spPr>
              <a:xfrm>
                <a:off x="2080195" y="655987"/>
                <a:ext cx="1851761" cy="1960297"/>
              </a:xfrm>
              <a:prstGeom prst="frame">
                <a:avLst>
                  <a:gd name="adj1" fmla="val 0"/>
                </a:avLst>
              </a:prstGeom>
              <a:solidFill>
                <a:schemeClr val="tx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1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3" name="직선 연결선[R] 1214">
                <a:extLst>
                  <a:ext uri="{FF2B5EF4-FFF2-40B4-BE49-F238E27FC236}">
                    <a16:creationId xmlns:a16="http://schemas.microsoft.com/office/drawing/2014/main" id="{E53E3812-6DE9-60B4-0EC5-EBD7BA1CAB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3492" y="2141271"/>
                <a:ext cx="73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4" name="직선 연결선[R] 1217">
                <a:extLst>
                  <a:ext uri="{FF2B5EF4-FFF2-40B4-BE49-F238E27FC236}">
                    <a16:creationId xmlns:a16="http://schemas.microsoft.com/office/drawing/2014/main" id="{C77F8A35-AB15-AA44-DF42-EB9198906F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3492" y="1446656"/>
                <a:ext cx="73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5" name="직선 연결선[R] 1218">
                <a:extLst>
                  <a:ext uri="{FF2B5EF4-FFF2-40B4-BE49-F238E27FC236}">
                    <a16:creationId xmlns:a16="http://schemas.microsoft.com/office/drawing/2014/main" id="{37E82855-50F6-9BA8-C3EF-BA84A61966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13492" y="747316"/>
                <a:ext cx="7343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16" name="Picture 915">
                <a:extLst>
                  <a:ext uri="{FF2B5EF4-FFF2-40B4-BE49-F238E27FC236}">
                    <a16:creationId xmlns:a16="http://schemas.microsoft.com/office/drawing/2014/main" id="{8F49D1A8-6E3A-2488-B996-1DD7C30955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r="70906"/>
              <a:stretch/>
            </p:blipFill>
            <p:spPr>
              <a:xfrm>
                <a:off x="2294713" y="733219"/>
                <a:ext cx="1610537" cy="1822862"/>
              </a:xfrm>
              <a:prstGeom prst="rect">
                <a:avLst/>
              </a:prstGeom>
            </p:spPr>
          </p:pic>
        </p:grpSp>
      </p:grpSp>
      <p:sp>
        <p:nvSpPr>
          <p:cNvPr id="571" name="Oval 570">
            <a:extLst>
              <a:ext uri="{FF2B5EF4-FFF2-40B4-BE49-F238E27FC236}">
                <a16:creationId xmlns:a16="http://schemas.microsoft.com/office/drawing/2014/main" id="{512F4487-BCD9-CD48-E7D9-32A4FD66C50C}"/>
              </a:ext>
            </a:extLst>
          </p:cNvPr>
          <p:cNvSpPr/>
          <p:nvPr/>
        </p:nvSpPr>
        <p:spPr>
          <a:xfrm>
            <a:off x="10338704" y="648929"/>
            <a:ext cx="1514563" cy="6571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49D08036-931A-751A-6CD7-AAE983D2CEF6}"/>
              </a:ext>
            </a:extLst>
          </p:cNvPr>
          <p:cNvCxnSpPr>
            <a:cxnSpLocks/>
            <a:endCxn id="571" idx="5"/>
          </p:cNvCxnSpPr>
          <p:nvPr/>
        </p:nvCxnSpPr>
        <p:spPr>
          <a:xfrm flipH="1" flipV="1">
            <a:off x="11631464" y="1209840"/>
            <a:ext cx="401077" cy="3551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24BAC4E8-A6AC-0648-08DC-2B756B16FEBF}"/>
              </a:ext>
            </a:extLst>
          </p:cNvPr>
          <p:cNvSpPr/>
          <p:nvPr/>
        </p:nvSpPr>
        <p:spPr>
          <a:xfrm>
            <a:off x="12039763" y="1306077"/>
            <a:ext cx="3708082" cy="240187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grpSp>
        <p:nvGrpSpPr>
          <p:cNvPr id="924" name="Group 923">
            <a:extLst>
              <a:ext uri="{FF2B5EF4-FFF2-40B4-BE49-F238E27FC236}">
                <a16:creationId xmlns:a16="http://schemas.microsoft.com/office/drawing/2014/main" id="{75F76EA5-BD2B-4B78-C4E4-7F54C70D8B19}"/>
              </a:ext>
            </a:extLst>
          </p:cNvPr>
          <p:cNvGrpSpPr/>
          <p:nvPr/>
        </p:nvGrpSpPr>
        <p:grpSpPr>
          <a:xfrm>
            <a:off x="12638724" y="1594228"/>
            <a:ext cx="2945855" cy="2138029"/>
            <a:chOff x="6140995" y="1024271"/>
            <a:chExt cx="2945855" cy="2138029"/>
          </a:xfrm>
        </p:grpSpPr>
        <p:sp>
          <p:nvSpPr>
            <p:cNvPr id="574" name="tx128">
              <a:extLst>
                <a:ext uri="{FF2B5EF4-FFF2-40B4-BE49-F238E27FC236}">
                  <a16:creationId xmlns:a16="http://schemas.microsoft.com/office/drawing/2014/main" id="{EBC72A23-F4C8-9579-0829-1DD0766BD88C}"/>
                </a:ext>
              </a:extLst>
            </p:cNvPr>
            <p:cNvSpPr/>
            <p:nvPr/>
          </p:nvSpPr>
          <p:spPr>
            <a:xfrm>
              <a:off x="6817020" y="3011568"/>
              <a:ext cx="597490" cy="1507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25"/>
                </a:lnSpc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75" name="tx125">
              <a:extLst>
                <a:ext uri="{FF2B5EF4-FFF2-40B4-BE49-F238E27FC236}">
                  <a16:creationId xmlns:a16="http://schemas.microsoft.com/office/drawing/2014/main" id="{3A5D21F4-8EE2-A813-25D5-B060F45D05EC}"/>
                </a:ext>
              </a:extLst>
            </p:cNvPr>
            <p:cNvSpPr/>
            <p:nvPr/>
          </p:nvSpPr>
          <p:spPr>
            <a:xfrm>
              <a:off x="6140995" y="2016378"/>
              <a:ext cx="345600" cy="379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25"/>
                </a:lnSpc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0.9995</a:t>
              </a:r>
            </a:p>
          </p:txBody>
        </p:sp>
        <p:sp>
          <p:nvSpPr>
            <p:cNvPr id="910" name="tx127">
              <a:extLst>
                <a:ext uri="{FF2B5EF4-FFF2-40B4-BE49-F238E27FC236}">
                  <a16:creationId xmlns:a16="http://schemas.microsoft.com/office/drawing/2014/main" id="{3F302355-82BB-419D-0E48-B2569B5B322F}"/>
                </a:ext>
              </a:extLst>
            </p:cNvPr>
            <p:cNvSpPr/>
            <p:nvPr/>
          </p:nvSpPr>
          <p:spPr>
            <a:xfrm>
              <a:off x="6140995" y="1210920"/>
              <a:ext cx="345600" cy="3787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25"/>
                </a:lnSpc>
              </a:pPr>
              <a:r>
                <a:rPr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1.0000</a:t>
              </a:r>
            </a:p>
          </p:txBody>
        </p:sp>
        <p:sp>
          <p:nvSpPr>
            <p:cNvPr id="912" name="pl17">
              <a:extLst>
                <a:ext uri="{FF2B5EF4-FFF2-40B4-BE49-F238E27FC236}">
                  <a16:creationId xmlns:a16="http://schemas.microsoft.com/office/drawing/2014/main" id="{24D501F4-0D84-7F92-104F-63C335808FB3}"/>
                </a:ext>
              </a:extLst>
            </p:cNvPr>
            <p:cNvSpPr/>
            <p:nvPr/>
          </p:nvSpPr>
          <p:spPr>
            <a:xfrm flipH="1">
              <a:off x="7075756" y="1029699"/>
              <a:ext cx="34343" cy="1632587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17" name="pt22">
              <a:extLst>
                <a:ext uri="{FF2B5EF4-FFF2-40B4-BE49-F238E27FC236}">
                  <a16:creationId xmlns:a16="http://schemas.microsoft.com/office/drawing/2014/main" id="{EA088C4B-A762-A26E-30EA-55BE4D5A53E2}"/>
                </a:ext>
              </a:extLst>
            </p:cNvPr>
            <p:cNvSpPr/>
            <p:nvPr/>
          </p:nvSpPr>
          <p:spPr>
            <a:xfrm>
              <a:off x="7210109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18" name="pt23">
              <a:extLst>
                <a:ext uri="{FF2B5EF4-FFF2-40B4-BE49-F238E27FC236}">
                  <a16:creationId xmlns:a16="http://schemas.microsoft.com/office/drawing/2014/main" id="{0B5D7655-B895-5A10-83CA-37E7CF173528}"/>
                </a:ext>
              </a:extLst>
            </p:cNvPr>
            <p:cNvSpPr/>
            <p:nvPr/>
          </p:nvSpPr>
          <p:spPr>
            <a:xfrm>
              <a:off x="7264739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19" name="pt24">
              <a:extLst>
                <a:ext uri="{FF2B5EF4-FFF2-40B4-BE49-F238E27FC236}">
                  <a16:creationId xmlns:a16="http://schemas.microsoft.com/office/drawing/2014/main" id="{87DD90AA-7C4D-0D28-232C-32D780DE4827}"/>
                </a:ext>
              </a:extLst>
            </p:cNvPr>
            <p:cNvSpPr/>
            <p:nvPr/>
          </p:nvSpPr>
          <p:spPr>
            <a:xfrm>
              <a:off x="7319368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0" name="pt25">
              <a:extLst>
                <a:ext uri="{FF2B5EF4-FFF2-40B4-BE49-F238E27FC236}">
                  <a16:creationId xmlns:a16="http://schemas.microsoft.com/office/drawing/2014/main" id="{0EC454AF-7ABC-8DEC-71FA-4360EAE0A972}"/>
                </a:ext>
              </a:extLst>
            </p:cNvPr>
            <p:cNvSpPr/>
            <p:nvPr/>
          </p:nvSpPr>
          <p:spPr>
            <a:xfrm>
              <a:off x="7373998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1" name="pt26">
              <a:extLst>
                <a:ext uri="{FF2B5EF4-FFF2-40B4-BE49-F238E27FC236}">
                  <a16:creationId xmlns:a16="http://schemas.microsoft.com/office/drawing/2014/main" id="{CE38D76D-654D-44FC-6DBA-B29554118447}"/>
                </a:ext>
              </a:extLst>
            </p:cNvPr>
            <p:cNvSpPr/>
            <p:nvPr/>
          </p:nvSpPr>
          <p:spPr>
            <a:xfrm>
              <a:off x="7428628" y="1979823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2" name="pt27">
              <a:extLst>
                <a:ext uri="{FF2B5EF4-FFF2-40B4-BE49-F238E27FC236}">
                  <a16:creationId xmlns:a16="http://schemas.microsoft.com/office/drawing/2014/main" id="{B96E8F96-9E26-7464-E6AB-A8B7F52DB365}"/>
                </a:ext>
              </a:extLst>
            </p:cNvPr>
            <p:cNvSpPr/>
            <p:nvPr/>
          </p:nvSpPr>
          <p:spPr>
            <a:xfrm>
              <a:off x="7483258" y="1979823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3" name="pt28">
              <a:extLst>
                <a:ext uri="{FF2B5EF4-FFF2-40B4-BE49-F238E27FC236}">
                  <a16:creationId xmlns:a16="http://schemas.microsoft.com/office/drawing/2014/main" id="{B2975126-AEB6-A5BF-8B69-0C6676602F1D}"/>
                </a:ext>
              </a:extLst>
            </p:cNvPr>
            <p:cNvSpPr/>
            <p:nvPr/>
          </p:nvSpPr>
          <p:spPr>
            <a:xfrm>
              <a:off x="7537888" y="2155205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5" name="pt29">
              <a:extLst>
                <a:ext uri="{FF2B5EF4-FFF2-40B4-BE49-F238E27FC236}">
                  <a16:creationId xmlns:a16="http://schemas.microsoft.com/office/drawing/2014/main" id="{8D8529CA-7154-55B1-5246-6A61E76D8AF0}"/>
                </a:ext>
              </a:extLst>
            </p:cNvPr>
            <p:cNvSpPr/>
            <p:nvPr/>
          </p:nvSpPr>
          <p:spPr>
            <a:xfrm>
              <a:off x="7592518" y="2155205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6" name="pt30">
              <a:extLst>
                <a:ext uri="{FF2B5EF4-FFF2-40B4-BE49-F238E27FC236}">
                  <a16:creationId xmlns:a16="http://schemas.microsoft.com/office/drawing/2014/main" id="{32B7B44D-64F4-A28F-06B5-9FE0FE138190}"/>
                </a:ext>
              </a:extLst>
            </p:cNvPr>
            <p:cNvSpPr/>
            <p:nvPr/>
          </p:nvSpPr>
          <p:spPr>
            <a:xfrm>
              <a:off x="7647148" y="1828144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7" name="pt31">
              <a:extLst>
                <a:ext uri="{FF2B5EF4-FFF2-40B4-BE49-F238E27FC236}">
                  <a16:creationId xmlns:a16="http://schemas.microsoft.com/office/drawing/2014/main" id="{F32B093D-FF2C-FAB9-0FBF-57FA9EF31A73}"/>
                </a:ext>
              </a:extLst>
            </p:cNvPr>
            <p:cNvSpPr/>
            <p:nvPr/>
          </p:nvSpPr>
          <p:spPr>
            <a:xfrm>
              <a:off x="7701778" y="1828144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8" name="pt32">
              <a:extLst>
                <a:ext uri="{FF2B5EF4-FFF2-40B4-BE49-F238E27FC236}">
                  <a16:creationId xmlns:a16="http://schemas.microsoft.com/office/drawing/2014/main" id="{410E87B2-4128-291D-3499-530EAF07A21E}"/>
                </a:ext>
              </a:extLst>
            </p:cNvPr>
            <p:cNvSpPr/>
            <p:nvPr/>
          </p:nvSpPr>
          <p:spPr>
            <a:xfrm>
              <a:off x="7756408" y="1482353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29" name="pt33">
              <a:extLst>
                <a:ext uri="{FF2B5EF4-FFF2-40B4-BE49-F238E27FC236}">
                  <a16:creationId xmlns:a16="http://schemas.microsoft.com/office/drawing/2014/main" id="{72D44834-4B6A-7A20-B195-9D7A5D914BF2}"/>
                </a:ext>
              </a:extLst>
            </p:cNvPr>
            <p:cNvSpPr/>
            <p:nvPr/>
          </p:nvSpPr>
          <p:spPr>
            <a:xfrm>
              <a:off x="7811038" y="1482353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30" name="pt34">
              <a:extLst>
                <a:ext uri="{FF2B5EF4-FFF2-40B4-BE49-F238E27FC236}">
                  <a16:creationId xmlns:a16="http://schemas.microsoft.com/office/drawing/2014/main" id="{7F6254B2-9C4E-8C68-D379-CE37C98F7AFE}"/>
                </a:ext>
              </a:extLst>
            </p:cNvPr>
            <p:cNvSpPr/>
            <p:nvPr/>
          </p:nvSpPr>
          <p:spPr>
            <a:xfrm>
              <a:off x="7865668" y="2384925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31" name="pt35">
              <a:extLst>
                <a:ext uri="{FF2B5EF4-FFF2-40B4-BE49-F238E27FC236}">
                  <a16:creationId xmlns:a16="http://schemas.microsoft.com/office/drawing/2014/main" id="{8B939279-348F-74D9-1A28-3D9F45A4758E}"/>
                </a:ext>
              </a:extLst>
            </p:cNvPr>
            <p:cNvSpPr/>
            <p:nvPr/>
          </p:nvSpPr>
          <p:spPr>
            <a:xfrm>
              <a:off x="7920297" y="2384925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32" name="pt36">
              <a:extLst>
                <a:ext uri="{FF2B5EF4-FFF2-40B4-BE49-F238E27FC236}">
                  <a16:creationId xmlns:a16="http://schemas.microsoft.com/office/drawing/2014/main" id="{60E91FD3-0199-30E0-9394-4D4D625C4C27}"/>
                </a:ext>
              </a:extLst>
            </p:cNvPr>
            <p:cNvSpPr/>
            <p:nvPr/>
          </p:nvSpPr>
          <p:spPr>
            <a:xfrm>
              <a:off x="7974927" y="2595838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33" name="pt37">
              <a:extLst>
                <a:ext uri="{FF2B5EF4-FFF2-40B4-BE49-F238E27FC236}">
                  <a16:creationId xmlns:a16="http://schemas.microsoft.com/office/drawing/2014/main" id="{44077F8A-9F1D-DCBC-633B-17FD3A7F2153}"/>
                </a:ext>
              </a:extLst>
            </p:cNvPr>
            <p:cNvSpPr/>
            <p:nvPr/>
          </p:nvSpPr>
          <p:spPr>
            <a:xfrm>
              <a:off x="8029557" y="2595838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34" name="pt38">
              <a:extLst>
                <a:ext uri="{FF2B5EF4-FFF2-40B4-BE49-F238E27FC236}">
                  <a16:creationId xmlns:a16="http://schemas.microsoft.com/office/drawing/2014/main" id="{E9823649-A00A-7DC3-9DED-EFE346A412F2}"/>
                </a:ext>
              </a:extLst>
            </p:cNvPr>
            <p:cNvSpPr/>
            <p:nvPr/>
          </p:nvSpPr>
          <p:spPr>
            <a:xfrm>
              <a:off x="8084187" y="1791143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76" name="pt39">
              <a:extLst>
                <a:ext uri="{FF2B5EF4-FFF2-40B4-BE49-F238E27FC236}">
                  <a16:creationId xmlns:a16="http://schemas.microsoft.com/office/drawing/2014/main" id="{8C730CCA-9114-6090-5499-0921C2CC9374}"/>
                </a:ext>
              </a:extLst>
            </p:cNvPr>
            <p:cNvSpPr/>
            <p:nvPr/>
          </p:nvSpPr>
          <p:spPr>
            <a:xfrm>
              <a:off x="8138817" y="1791143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77" name="pt40">
              <a:extLst>
                <a:ext uri="{FF2B5EF4-FFF2-40B4-BE49-F238E27FC236}">
                  <a16:creationId xmlns:a16="http://schemas.microsoft.com/office/drawing/2014/main" id="{C4ED9798-87B8-BB6A-2772-98983F3AC1F0}"/>
                </a:ext>
              </a:extLst>
            </p:cNvPr>
            <p:cNvSpPr/>
            <p:nvPr/>
          </p:nvSpPr>
          <p:spPr>
            <a:xfrm>
              <a:off x="8193447" y="1848590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78" name="pt41">
              <a:extLst>
                <a:ext uri="{FF2B5EF4-FFF2-40B4-BE49-F238E27FC236}">
                  <a16:creationId xmlns:a16="http://schemas.microsoft.com/office/drawing/2014/main" id="{F50F76E5-0F38-3B33-CC9C-2F2B627066F0}"/>
                </a:ext>
              </a:extLst>
            </p:cNvPr>
            <p:cNvSpPr/>
            <p:nvPr/>
          </p:nvSpPr>
          <p:spPr>
            <a:xfrm>
              <a:off x="8248077" y="1848590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79" name="pt42">
              <a:extLst>
                <a:ext uri="{FF2B5EF4-FFF2-40B4-BE49-F238E27FC236}">
                  <a16:creationId xmlns:a16="http://schemas.microsoft.com/office/drawing/2014/main" id="{447043EB-F59C-D4A3-B63F-9EE2E5CF3C99}"/>
                </a:ext>
              </a:extLst>
            </p:cNvPr>
            <p:cNvSpPr/>
            <p:nvPr/>
          </p:nvSpPr>
          <p:spPr>
            <a:xfrm>
              <a:off x="8302707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0" name="pt43">
              <a:extLst>
                <a:ext uri="{FF2B5EF4-FFF2-40B4-BE49-F238E27FC236}">
                  <a16:creationId xmlns:a16="http://schemas.microsoft.com/office/drawing/2014/main" id="{C3FDA40D-A404-8C08-D8E4-7B0AFFD207FA}"/>
                </a:ext>
              </a:extLst>
            </p:cNvPr>
            <p:cNvSpPr/>
            <p:nvPr/>
          </p:nvSpPr>
          <p:spPr>
            <a:xfrm>
              <a:off x="8357337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1" name="pt44">
              <a:extLst>
                <a:ext uri="{FF2B5EF4-FFF2-40B4-BE49-F238E27FC236}">
                  <a16:creationId xmlns:a16="http://schemas.microsoft.com/office/drawing/2014/main" id="{25E81103-347B-BAD2-3AD8-AAC1FDF059EC}"/>
                </a:ext>
              </a:extLst>
            </p:cNvPr>
            <p:cNvSpPr/>
            <p:nvPr/>
          </p:nvSpPr>
          <p:spPr>
            <a:xfrm>
              <a:off x="841196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2" name="pt45">
              <a:extLst>
                <a:ext uri="{FF2B5EF4-FFF2-40B4-BE49-F238E27FC236}">
                  <a16:creationId xmlns:a16="http://schemas.microsoft.com/office/drawing/2014/main" id="{A56A0362-8AA7-EF74-9E88-220413BCE9FE}"/>
                </a:ext>
              </a:extLst>
            </p:cNvPr>
            <p:cNvSpPr/>
            <p:nvPr/>
          </p:nvSpPr>
          <p:spPr>
            <a:xfrm>
              <a:off x="846659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3" name="pt46">
              <a:extLst>
                <a:ext uri="{FF2B5EF4-FFF2-40B4-BE49-F238E27FC236}">
                  <a16:creationId xmlns:a16="http://schemas.microsoft.com/office/drawing/2014/main" id="{22CE30D6-20D5-943B-0A94-1D4E05B1C657}"/>
                </a:ext>
              </a:extLst>
            </p:cNvPr>
            <p:cNvSpPr/>
            <p:nvPr/>
          </p:nvSpPr>
          <p:spPr>
            <a:xfrm>
              <a:off x="852122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4" name="pt47">
              <a:extLst>
                <a:ext uri="{FF2B5EF4-FFF2-40B4-BE49-F238E27FC236}">
                  <a16:creationId xmlns:a16="http://schemas.microsoft.com/office/drawing/2014/main" id="{A43A9056-5E13-2432-C938-C3F5B257C40F}"/>
                </a:ext>
              </a:extLst>
            </p:cNvPr>
            <p:cNvSpPr/>
            <p:nvPr/>
          </p:nvSpPr>
          <p:spPr>
            <a:xfrm>
              <a:off x="857585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5" name="pt48">
              <a:extLst>
                <a:ext uri="{FF2B5EF4-FFF2-40B4-BE49-F238E27FC236}">
                  <a16:creationId xmlns:a16="http://schemas.microsoft.com/office/drawing/2014/main" id="{C11C4D85-8FD0-0A89-72F3-8DA98BBCA1A3}"/>
                </a:ext>
              </a:extLst>
            </p:cNvPr>
            <p:cNvSpPr/>
            <p:nvPr/>
          </p:nvSpPr>
          <p:spPr>
            <a:xfrm>
              <a:off x="863048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6" name="pt49">
              <a:extLst>
                <a:ext uri="{FF2B5EF4-FFF2-40B4-BE49-F238E27FC236}">
                  <a16:creationId xmlns:a16="http://schemas.microsoft.com/office/drawing/2014/main" id="{8E3D6E6E-70A7-E8FF-83FF-B38D66E3727E}"/>
                </a:ext>
              </a:extLst>
            </p:cNvPr>
            <p:cNvSpPr/>
            <p:nvPr/>
          </p:nvSpPr>
          <p:spPr>
            <a:xfrm>
              <a:off x="868511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7" name="pt50">
              <a:extLst>
                <a:ext uri="{FF2B5EF4-FFF2-40B4-BE49-F238E27FC236}">
                  <a16:creationId xmlns:a16="http://schemas.microsoft.com/office/drawing/2014/main" id="{6A2B559D-CBA3-FCAB-ACF2-B15C262670A5}"/>
                </a:ext>
              </a:extLst>
            </p:cNvPr>
            <p:cNvSpPr/>
            <p:nvPr/>
          </p:nvSpPr>
          <p:spPr>
            <a:xfrm>
              <a:off x="873974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8" name="pt51">
              <a:extLst>
                <a:ext uri="{FF2B5EF4-FFF2-40B4-BE49-F238E27FC236}">
                  <a16:creationId xmlns:a16="http://schemas.microsoft.com/office/drawing/2014/main" id="{C909E663-1249-5015-30BC-7F9CBA670A6D}"/>
                </a:ext>
              </a:extLst>
            </p:cNvPr>
            <p:cNvSpPr/>
            <p:nvPr/>
          </p:nvSpPr>
          <p:spPr>
            <a:xfrm>
              <a:off x="879437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89" name="pt52">
              <a:extLst>
                <a:ext uri="{FF2B5EF4-FFF2-40B4-BE49-F238E27FC236}">
                  <a16:creationId xmlns:a16="http://schemas.microsoft.com/office/drawing/2014/main" id="{A0A6E53F-5387-1B98-A309-5E186901D7CE}"/>
                </a:ext>
              </a:extLst>
            </p:cNvPr>
            <p:cNvSpPr/>
            <p:nvPr/>
          </p:nvSpPr>
          <p:spPr>
            <a:xfrm>
              <a:off x="884900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90" name="pt53">
              <a:extLst>
                <a:ext uri="{FF2B5EF4-FFF2-40B4-BE49-F238E27FC236}">
                  <a16:creationId xmlns:a16="http://schemas.microsoft.com/office/drawing/2014/main" id="{3CE4B967-D1B6-2BF2-0C93-1B24B9E42A34}"/>
                </a:ext>
              </a:extLst>
            </p:cNvPr>
            <p:cNvSpPr/>
            <p:nvPr/>
          </p:nvSpPr>
          <p:spPr>
            <a:xfrm>
              <a:off x="8903635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91" name="pt54">
              <a:extLst>
                <a:ext uri="{FF2B5EF4-FFF2-40B4-BE49-F238E27FC236}">
                  <a16:creationId xmlns:a16="http://schemas.microsoft.com/office/drawing/2014/main" id="{75C25DE2-A49A-2BBD-74C4-988124FF3955}"/>
                </a:ext>
              </a:extLst>
            </p:cNvPr>
            <p:cNvSpPr/>
            <p:nvPr/>
          </p:nvSpPr>
          <p:spPr>
            <a:xfrm>
              <a:off x="895826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592" name="pt55">
              <a:extLst>
                <a:ext uri="{FF2B5EF4-FFF2-40B4-BE49-F238E27FC236}">
                  <a16:creationId xmlns:a16="http://schemas.microsoft.com/office/drawing/2014/main" id="{18E36D27-4766-62F5-EFDF-67728DAB43B1}"/>
                </a:ext>
              </a:extLst>
            </p:cNvPr>
            <p:cNvSpPr/>
            <p:nvPr/>
          </p:nvSpPr>
          <p:spPr>
            <a:xfrm>
              <a:off x="9012896" y="1049961"/>
              <a:ext cx="29537" cy="21777"/>
            </a:xfrm>
            <a:prstGeom prst="ellipse">
              <a:avLst/>
            </a:prstGeom>
            <a:solidFill>
              <a:schemeClr val="tx1"/>
            </a:solidFill>
            <a:ln w="9000" cap="rnd">
              <a:solidFill>
                <a:schemeClr val="tx1"/>
              </a:solidFill>
              <a:prstDash val="solid"/>
              <a:round/>
            </a:ln>
          </p:spPr>
          <p:txBody>
            <a:bodyPr/>
            <a:lstStyle/>
            <a:p>
              <a:endParaRPr sz="2800"/>
            </a:p>
          </p:txBody>
        </p:sp>
        <p:sp>
          <p:nvSpPr>
            <p:cNvPr id="935" name="액자 277">
              <a:extLst>
                <a:ext uri="{FF2B5EF4-FFF2-40B4-BE49-F238E27FC236}">
                  <a16:creationId xmlns:a16="http://schemas.microsoft.com/office/drawing/2014/main" id="{C6F93B90-4235-ED3B-3EE5-45391D954E1F}"/>
                </a:ext>
              </a:extLst>
            </p:cNvPr>
            <p:cNvSpPr/>
            <p:nvPr/>
          </p:nvSpPr>
          <p:spPr>
            <a:xfrm>
              <a:off x="7024810" y="1024271"/>
              <a:ext cx="2033466" cy="1612612"/>
            </a:xfrm>
            <a:prstGeom prst="frame">
              <a:avLst>
                <a:gd name="adj1" fmla="val 0"/>
              </a:avLst>
            </a:prstGeom>
            <a:solidFill>
              <a:schemeClr val="tx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82" name="tx128">
              <a:extLst>
                <a:ext uri="{FF2B5EF4-FFF2-40B4-BE49-F238E27FC236}">
                  <a16:creationId xmlns:a16="http://schemas.microsoft.com/office/drawing/2014/main" id="{C93BFBB5-98DD-5A74-F173-A4ADDD62E5FF}"/>
                </a:ext>
              </a:extLst>
            </p:cNvPr>
            <p:cNvSpPr/>
            <p:nvPr/>
          </p:nvSpPr>
          <p:spPr>
            <a:xfrm>
              <a:off x="8182618" y="3011568"/>
              <a:ext cx="597490" cy="15073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225"/>
                </a:lnSpc>
              </a:pPr>
              <a:r>
                <a:rPr lang="en-US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  <a:endParaRPr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07" name="직선 연결선[R] 1206">
              <a:extLst>
                <a:ext uri="{FF2B5EF4-FFF2-40B4-BE49-F238E27FC236}">
                  <a16:creationId xmlns:a16="http://schemas.microsoft.com/office/drawing/2014/main" id="{706C3BB9-9B96-9284-D13E-5B251231BC58}"/>
                </a:ext>
              </a:extLst>
            </p:cNvPr>
            <p:cNvCxnSpPr>
              <a:cxnSpLocks/>
            </p:cNvCxnSpPr>
            <p:nvPr/>
          </p:nvCxnSpPr>
          <p:spPr>
            <a:xfrm>
              <a:off x="7110096" y="2635049"/>
              <a:ext cx="0" cy="60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1" name="직선 연결선[R] 1210">
              <a:extLst>
                <a:ext uri="{FF2B5EF4-FFF2-40B4-BE49-F238E27FC236}">
                  <a16:creationId xmlns:a16="http://schemas.microsoft.com/office/drawing/2014/main" id="{E3EF4BC7-B8C2-72B2-060B-9A32210B7B23}"/>
                </a:ext>
              </a:extLst>
            </p:cNvPr>
            <p:cNvCxnSpPr>
              <a:cxnSpLocks/>
            </p:cNvCxnSpPr>
            <p:nvPr/>
          </p:nvCxnSpPr>
          <p:spPr>
            <a:xfrm>
              <a:off x="8477213" y="2635050"/>
              <a:ext cx="0" cy="609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3" name="직선 연결선[R] 1222">
              <a:extLst>
                <a:ext uri="{FF2B5EF4-FFF2-40B4-BE49-F238E27FC236}">
                  <a16:creationId xmlns:a16="http://schemas.microsoft.com/office/drawing/2014/main" id="{CF09498C-534F-0652-E365-BBBB56780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377" y="1060849"/>
              <a:ext cx="734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직선 연결선[R] 1224">
              <a:extLst>
                <a:ext uri="{FF2B5EF4-FFF2-40B4-BE49-F238E27FC236}">
                  <a16:creationId xmlns:a16="http://schemas.microsoft.com/office/drawing/2014/main" id="{2D465394-7B68-0AEA-C4B8-2FE1D154E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1377" y="1921388"/>
              <a:ext cx="7343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6" name="Picture 935">
              <a:extLst>
                <a:ext uri="{FF2B5EF4-FFF2-40B4-BE49-F238E27FC236}">
                  <a16:creationId xmlns:a16="http://schemas.microsoft.com/office/drawing/2014/main" id="{6E2EE134-CDBC-168B-C7CD-F0512E7BD1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66487"/>
            <a:stretch/>
          </p:blipFill>
          <p:spPr>
            <a:xfrm>
              <a:off x="7237808" y="1058618"/>
              <a:ext cx="1849042" cy="15500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47020" y="1339956"/>
            <a:ext cx="4800091" cy="2000038"/>
            <a:chOff x="2057400" y="3063082"/>
            <a:chExt cx="10972800" cy="4572000"/>
          </a:xfrm>
        </p:grpSpPr>
        <p:sp>
          <p:nvSpPr>
            <p:cNvPr id="3" name="rc3"/>
            <p:cNvSpPr/>
            <p:nvPr/>
          </p:nvSpPr>
          <p:spPr>
            <a:xfrm>
              <a:off x="2057400" y="3063081"/>
              <a:ext cx="10972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" name="pl4"/>
            <p:cNvSpPr/>
            <p:nvPr/>
          </p:nvSpPr>
          <p:spPr>
            <a:xfrm>
              <a:off x="2571535" y="6617985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" name="pl5"/>
            <p:cNvSpPr/>
            <p:nvPr/>
          </p:nvSpPr>
          <p:spPr>
            <a:xfrm>
              <a:off x="2571535" y="5736849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" name="pl6"/>
            <p:cNvSpPr/>
            <p:nvPr/>
          </p:nvSpPr>
          <p:spPr>
            <a:xfrm>
              <a:off x="2571535" y="4855714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" name="pl7"/>
            <p:cNvSpPr/>
            <p:nvPr/>
          </p:nvSpPr>
          <p:spPr>
            <a:xfrm>
              <a:off x="2571535" y="3974579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" name="pl8"/>
            <p:cNvSpPr/>
            <p:nvPr/>
          </p:nvSpPr>
          <p:spPr>
            <a:xfrm>
              <a:off x="4119143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" name="pl9"/>
            <p:cNvSpPr/>
            <p:nvPr/>
          </p:nvSpPr>
          <p:spPr>
            <a:xfrm>
              <a:off x="6456918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" name="pl10"/>
            <p:cNvSpPr/>
            <p:nvPr/>
          </p:nvSpPr>
          <p:spPr>
            <a:xfrm>
              <a:off x="8794694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" name="pl11"/>
            <p:cNvSpPr/>
            <p:nvPr/>
          </p:nvSpPr>
          <p:spPr>
            <a:xfrm>
              <a:off x="11132470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" name="pl12"/>
            <p:cNvSpPr/>
            <p:nvPr/>
          </p:nvSpPr>
          <p:spPr>
            <a:xfrm>
              <a:off x="2571535" y="7058552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3" name="pl13"/>
            <p:cNvSpPr/>
            <p:nvPr/>
          </p:nvSpPr>
          <p:spPr>
            <a:xfrm>
              <a:off x="2571535" y="6177417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4" name="pl14"/>
            <p:cNvSpPr/>
            <p:nvPr/>
          </p:nvSpPr>
          <p:spPr>
            <a:xfrm>
              <a:off x="2571535" y="5296282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5" name="pl15"/>
            <p:cNvSpPr/>
            <p:nvPr/>
          </p:nvSpPr>
          <p:spPr>
            <a:xfrm>
              <a:off x="2571535" y="4415147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6" name="pl16"/>
            <p:cNvSpPr/>
            <p:nvPr/>
          </p:nvSpPr>
          <p:spPr>
            <a:xfrm>
              <a:off x="2571535" y="3534012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7" name="pl17"/>
            <p:cNvSpPr/>
            <p:nvPr/>
          </p:nvSpPr>
          <p:spPr>
            <a:xfrm>
              <a:off x="2950255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8" name="pl18"/>
            <p:cNvSpPr/>
            <p:nvPr/>
          </p:nvSpPr>
          <p:spPr>
            <a:xfrm>
              <a:off x="5288030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9" name="pl19"/>
            <p:cNvSpPr/>
            <p:nvPr/>
          </p:nvSpPr>
          <p:spPr>
            <a:xfrm>
              <a:off x="7625806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0" name="pl20"/>
            <p:cNvSpPr/>
            <p:nvPr/>
          </p:nvSpPr>
          <p:spPr>
            <a:xfrm>
              <a:off x="9963582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1" name="pl21"/>
            <p:cNvSpPr/>
            <p:nvPr/>
          </p:nvSpPr>
          <p:spPr>
            <a:xfrm>
              <a:off x="12301358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2" name="pl22"/>
            <p:cNvSpPr/>
            <p:nvPr/>
          </p:nvSpPr>
          <p:spPr>
            <a:xfrm>
              <a:off x="3043766" y="3534012"/>
              <a:ext cx="9444614" cy="3138"/>
            </a:xfrm>
            <a:custGeom>
              <a:avLst/>
              <a:gdLst/>
              <a:ahLst/>
              <a:cxnLst/>
              <a:rect l="0" t="0" r="0" b="0"/>
              <a:pathLst>
                <a:path w="9444614" h="3138">
                  <a:moveTo>
                    <a:pt x="0" y="0"/>
                  </a:moveTo>
                  <a:lnTo>
                    <a:pt x="93511" y="0"/>
                  </a:lnTo>
                  <a:lnTo>
                    <a:pt x="187022" y="0"/>
                  </a:lnTo>
                  <a:lnTo>
                    <a:pt x="280533" y="0"/>
                  </a:lnTo>
                  <a:lnTo>
                    <a:pt x="374044" y="1887"/>
                  </a:lnTo>
                  <a:lnTo>
                    <a:pt x="467555" y="1887"/>
                  </a:lnTo>
                  <a:lnTo>
                    <a:pt x="561066" y="2243"/>
                  </a:lnTo>
                  <a:lnTo>
                    <a:pt x="654577" y="2243"/>
                  </a:lnTo>
                  <a:lnTo>
                    <a:pt x="748088" y="1579"/>
                  </a:lnTo>
                  <a:lnTo>
                    <a:pt x="841599" y="1579"/>
                  </a:lnTo>
                  <a:lnTo>
                    <a:pt x="935110" y="877"/>
                  </a:lnTo>
                  <a:lnTo>
                    <a:pt x="1028621" y="877"/>
                  </a:lnTo>
                  <a:lnTo>
                    <a:pt x="1122132" y="2710"/>
                  </a:lnTo>
                  <a:lnTo>
                    <a:pt x="1215643" y="2710"/>
                  </a:lnTo>
                  <a:lnTo>
                    <a:pt x="1309154" y="3138"/>
                  </a:lnTo>
                  <a:lnTo>
                    <a:pt x="1402665" y="3138"/>
                  </a:lnTo>
                  <a:lnTo>
                    <a:pt x="1496176" y="1504"/>
                  </a:lnTo>
                  <a:lnTo>
                    <a:pt x="1589687" y="1504"/>
                  </a:lnTo>
                  <a:lnTo>
                    <a:pt x="1683198" y="1621"/>
                  </a:lnTo>
                  <a:lnTo>
                    <a:pt x="1776709" y="1621"/>
                  </a:lnTo>
                  <a:lnTo>
                    <a:pt x="1870220" y="0"/>
                  </a:lnTo>
                  <a:lnTo>
                    <a:pt x="1963731" y="0"/>
                  </a:lnTo>
                  <a:lnTo>
                    <a:pt x="2057242" y="0"/>
                  </a:lnTo>
                  <a:lnTo>
                    <a:pt x="2150753" y="0"/>
                  </a:lnTo>
                  <a:lnTo>
                    <a:pt x="2244264" y="0"/>
                  </a:lnTo>
                  <a:lnTo>
                    <a:pt x="2337775" y="0"/>
                  </a:lnTo>
                  <a:lnTo>
                    <a:pt x="2431286" y="0"/>
                  </a:lnTo>
                  <a:lnTo>
                    <a:pt x="2524797" y="0"/>
                  </a:lnTo>
                  <a:lnTo>
                    <a:pt x="2618308" y="0"/>
                  </a:lnTo>
                  <a:lnTo>
                    <a:pt x="2711819" y="0"/>
                  </a:lnTo>
                  <a:lnTo>
                    <a:pt x="2805330" y="0"/>
                  </a:lnTo>
                  <a:lnTo>
                    <a:pt x="2898841" y="0"/>
                  </a:lnTo>
                  <a:lnTo>
                    <a:pt x="2992352" y="0"/>
                  </a:lnTo>
                  <a:lnTo>
                    <a:pt x="3085864" y="0"/>
                  </a:lnTo>
                  <a:lnTo>
                    <a:pt x="3179375" y="0"/>
                  </a:lnTo>
                  <a:lnTo>
                    <a:pt x="3272886" y="0"/>
                  </a:lnTo>
                  <a:lnTo>
                    <a:pt x="3366397" y="0"/>
                  </a:lnTo>
                  <a:lnTo>
                    <a:pt x="3459908" y="0"/>
                  </a:lnTo>
                  <a:lnTo>
                    <a:pt x="3553419" y="0"/>
                  </a:lnTo>
                  <a:lnTo>
                    <a:pt x="3646930" y="0"/>
                  </a:lnTo>
                  <a:lnTo>
                    <a:pt x="3740441" y="0"/>
                  </a:lnTo>
                  <a:lnTo>
                    <a:pt x="3833952" y="0"/>
                  </a:lnTo>
                  <a:lnTo>
                    <a:pt x="3927463" y="0"/>
                  </a:lnTo>
                  <a:lnTo>
                    <a:pt x="4020974" y="0"/>
                  </a:lnTo>
                  <a:lnTo>
                    <a:pt x="4114485" y="0"/>
                  </a:lnTo>
                  <a:lnTo>
                    <a:pt x="4207996" y="0"/>
                  </a:lnTo>
                  <a:lnTo>
                    <a:pt x="4301507" y="0"/>
                  </a:lnTo>
                  <a:lnTo>
                    <a:pt x="4395018" y="0"/>
                  </a:lnTo>
                  <a:lnTo>
                    <a:pt x="4488529" y="0"/>
                  </a:lnTo>
                  <a:lnTo>
                    <a:pt x="4582040" y="0"/>
                  </a:lnTo>
                  <a:lnTo>
                    <a:pt x="4675551" y="0"/>
                  </a:lnTo>
                  <a:lnTo>
                    <a:pt x="4769062" y="0"/>
                  </a:lnTo>
                  <a:lnTo>
                    <a:pt x="4862573" y="0"/>
                  </a:lnTo>
                  <a:lnTo>
                    <a:pt x="4956084" y="0"/>
                  </a:lnTo>
                  <a:lnTo>
                    <a:pt x="5049595" y="0"/>
                  </a:lnTo>
                  <a:lnTo>
                    <a:pt x="5143106" y="0"/>
                  </a:lnTo>
                  <a:lnTo>
                    <a:pt x="5236617" y="0"/>
                  </a:lnTo>
                  <a:lnTo>
                    <a:pt x="5330128" y="0"/>
                  </a:lnTo>
                  <a:lnTo>
                    <a:pt x="5423639" y="0"/>
                  </a:lnTo>
                  <a:lnTo>
                    <a:pt x="5517150" y="0"/>
                  </a:lnTo>
                  <a:lnTo>
                    <a:pt x="5610661" y="0"/>
                  </a:lnTo>
                  <a:lnTo>
                    <a:pt x="5704172" y="0"/>
                  </a:lnTo>
                  <a:lnTo>
                    <a:pt x="5797683" y="0"/>
                  </a:lnTo>
                  <a:lnTo>
                    <a:pt x="5891194" y="0"/>
                  </a:lnTo>
                  <a:lnTo>
                    <a:pt x="5984705" y="0"/>
                  </a:lnTo>
                  <a:lnTo>
                    <a:pt x="6078216" y="0"/>
                  </a:lnTo>
                  <a:lnTo>
                    <a:pt x="6171728" y="0"/>
                  </a:lnTo>
                  <a:lnTo>
                    <a:pt x="6265239" y="0"/>
                  </a:lnTo>
                  <a:lnTo>
                    <a:pt x="6358750" y="0"/>
                  </a:lnTo>
                  <a:lnTo>
                    <a:pt x="6452261" y="0"/>
                  </a:lnTo>
                  <a:lnTo>
                    <a:pt x="6545772" y="0"/>
                  </a:lnTo>
                  <a:lnTo>
                    <a:pt x="6639283" y="0"/>
                  </a:lnTo>
                  <a:lnTo>
                    <a:pt x="6732794" y="0"/>
                  </a:lnTo>
                  <a:lnTo>
                    <a:pt x="6826305" y="0"/>
                  </a:lnTo>
                  <a:lnTo>
                    <a:pt x="6919816" y="0"/>
                  </a:lnTo>
                  <a:lnTo>
                    <a:pt x="7013327" y="0"/>
                  </a:lnTo>
                  <a:lnTo>
                    <a:pt x="7106838" y="0"/>
                  </a:lnTo>
                  <a:lnTo>
                    <a:pt x="7200349" y="0"/>
                  </a:lnTo>
                  <a:lnTo>
                    <a:pt x="7293860" y="0"/>
                  </a:lnTo>
                  <a:lnTo>
                    <a:pt x="7387371" y="0"/>
                  </a:lnTo>
                  <a:lnTo>
                    <a:pt x="7480882" y="0"/>
                  </a:lnTo>
                  <a:lnTo>
                    <a:pt x="7574393" y="0"/>
                  </a:lnTo>
                  <a:lnTo>
                    <a:pt x="7667904" y="0"/>
                  </a:lnTo>
                  <a:lnTo>
                    <a:pt x="7761415" y="0"/>
                  </a:lnTo>
                  <a:lnTo>
                    <a:pt x="7854926" y="0"/>
                  </a:lnTo>
                  <a:lnTo>
                    <a:pt x="7948437" y="0"/>
                  </a:lnTo>
                  <a:lnTo>
                    <a:pt x="8041948" y="0"/>
                  </a:lnTo>
                  <a:lnTo>
                    <a:pt x="8135459" y="0"/>
                  </a:lnTo>
                  <a:lnTo>
                    <a:pt x="8228970" y="0"/>
                  </a:lnTo>
                  <a:lnTo>
                    <a:pt x="8322481" y="0"/>
                  </a:lnTo>
                  <a:lnTo>
                    <a:pt x="8415992" y="0"/>
                  </a:lnTo>
                  <a:lnTo>
                    <a:pt x="8509503" y="0"/>
                  </a:lnTo>
                  <a:lnTo>
                    <a:pt x="8603014" y="0"/>
                  </a:lnTo>
                  <a:lnTo>
                    <a:pt x="8696525" y="0"/>
                  </a:lnTo>
                  <a:lnTo>
                    <a:pt x="8790036" y="0"/>
                  </a:lnTo>
                  <a:lnTo>
                    <a:pt x="8883547" y="0"/>
                  </a:lnTo>
                  <a:lnTo>
                    <a:pt x="8977058" y="0"/>
                  </a:lnTo>
                  <a:lnTo>
                    <a:pt x="9070569" y="0"/>
                  </a:lnTo>
                  <a:lnTo>
                    <a:pt x="9164081" y="0"/>
                  </a:lnTo>
                  <a:lnTo>
                    <a:pt x="9257592" y="0"/>
                  </a:lnTo>
                  <a:lnTo>
                    <a:pt x="9351103" y="0"/>
                  </a:lnTo>
                  <a:lnTo>
                    <a:pt x="944461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3" name="pt23"/>
            <p:cNvSpPr/>
            <p:nvPr/>
          </p:nvSpPr>
          <p:spPr>
            <a:xfrm>
              <a:off x="301894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4" name="pt24"/>
            <p:cNvSpPr/>
            <p:nvPr/>
          </p:nvSpPr>
          <p:spPr>
            <a:xfrm>
              <a:off x="311245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5" name="pt25"/>
            <p:cNvSpPr/>
            <p:nvPr/>
          </p:nvSpPr>
          <p:spPr>
            <a:xfrm>
              <a:off x="320596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6" name="pt26"/>
            <p:cNvSpPr/>
            <p:nvPr/>
          </p:nvSpPr>
          <p:spPr>
            <a:xfrm>
              <a:off x="329947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7" name="pt27"/>
            <p:cNvSpPr/>
            <p:nvPr/>
          </p:nvSpPr>
          <p:spPr>
            <a:xfrm>
              <a:off x="3392984" y="35110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8" name="pt28"/>
            <p:cNvSpPr/>
            <p:nvPr/>
          </p:nvSpPr>
          <p:spPr>
            <a:xfrm>
              <a:off x="3486495" y="35110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9" name="pt29"/>
            <p:cNvSpPr/>
            <p:nvPr/>
          </p:nvSpPr>
          <p:spPr>
            <a:xfrm>
              <a:off x="3580006" y="35114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0" name="pt30"/>
            <p:cNvSpPr/>
            <p:nvPr/>
          </p:nvSpPr>
          <p:spPr>
            <a:xfrm>
              <a:off x="3673517" y="35114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1" name="pt31"/>
            <p:cNvSpPr/>
            <p:nvPr/>
          </p:nvSpPr>
          <p:spPr>
            <a:xfrm>
              <a:off x="3767028" y="3510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2" name="pt32"/>
            <p:cNvSpPr/>
            <p:nvPr/>
          </p:nvSpPr>
          <p:spPr>
            <a:xfrm>
              <a:off x="3860539" y="3510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3" name="pt33"/>
            <p:cNvSpPr/>
            <p:nvPr/>
          </p:nvSpPr>
          <p:spPr>
            <a:xfrm>
              <a:off x="3954050" y="35100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4" name="pt34"/>
            <p:cNvSpPr/>
            <p:nvPr/>
          </p:nvSpPr>
          <p:spPr>
            <a:xfrm>
              <a:off x="4047561" y="35100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5" name="pt35"/>
            <p:cNvSpPr/>
            <p:nvPr/>
          </p:nvSpPr>
          <p:spPr>
            <a:xfrm>
              <a:off x="4141072" y="35118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6" name="pt36"/>
            <p:cNvSpPr/>
            <p:nvPr/>
          </p:nvSpPr>
          <p:spPr>
            <a:xfrm>
              <a:off x="4234583" y="35118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7" name="pt37"/>
            <p:cNvSpPr/>
            <p:nvPr/>
          </p:nvSpPr>
          <p:spPr>
            <a:xfrm>
              <a:off x="4328094" y="35123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8" name="pt38"/>
            <p:cNvSpPr/>
            <p:nvPr/>
          </p:nvSpPr>
          <p:spPr>
            <a:xfrm>
              <a:off x="4421605" y="35123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9" name="pt39"/>
            <p:cNvSpPr/>
            <p:nvPr/>
          </p:nvSpPr>
          <p:spPr>
            <a:xfrm>
              <a:off x="4515116" y="3510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0" name="pt40"/>
            <p:cNvSpPr/>
            <p:nvPr/>
          </p:nvSpPr>
          <p:spPr>
            <a:xfrm>
              <a:off x="4608627" y="3510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1" name="pt41"/>
            <p:cNvSpPr/>
            <p:nvPr/>
          </p:nvSpPr>
          <p:spPr>
            <a:xfrm>
              <a:off x="4702138" y="35108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2" name="pt42"/>
            <p:cNvSpPr/>
            <p:nvPr/>
          </p:nvSpPr>
          <p:spPr>
            <a:xfrm>
              <a:off x="4795649" y="35108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3" name="pt43"/>
            <p:cNvSpPr/>
            <p:nvPr/>
          </p:nvSpPr>
          <p:spPr>
            <a:xfrm>
              <a:off x="488916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4" name="pt44"/>
            <p:cNvSpPr/>
            <p:nvPr/>
          </p:nvSpPr>
          <p:spPr>
            <a:xfrm>
              <a:off x="498267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5" name="pt45"/>
            <p:cNvSpPr/>
            <p:nvPr/>
          </p:nvSpPr>
          <p:spPr>
            <a:xfrm>
              <a:off x="507618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6" name="pt46"/>
            <p:cNvSpPr/>
            <p:nvPr/>
          </p:nvSpPr>
          <p:spPr>
            <a:xfrm>
              <a:off x="516969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7" name="pt47"/>
            <p:cNvSpPr/>
            <p:nvPr/>
          </p:nvSpPr>
          <p:spPr>
            <a:xfrm>
              <a:off x="526320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8" name="pt48"/>
            <p:cNvSpPr/>
            <p:nvPr/>
          </p:nvSpPr>
          <p:spPr>
            <a:xfrm>
              <a:off x="535671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9" name="pt49"/>
            <p:cNvSpPr/>
            <p:nvPr/>
          </p:nvSpPr>
          <p:spPr>
            <a:xfrm>
              <a:off x="545022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0" name="pt50"/>
            <p:cNvSpPr/>
            <p:nvPr/>
          </p:nvSpPr>
          <p:spPr>
            <a:xfrm>
              <a:off x="554373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1" name="pt51"/>
            <p:cNvSpPr/>
            <p:nvPr/>
          </p:nvSpPr>
          <p:spPr>
            <a:xfrm>
              <a:off x="563724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2" name="pt52"/>
            <p:cNvSpPr/>
            <p:nvPr/>
          </p:nvSpPr>
          <p:spPr>
            <a:xfrm>
              <a:off x="573076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3" name="pt53"/>
            <p:cNvSpPr/>
            <p:nvPr/>
          </p:nvSpPr>
          <p:spPr>
            <a:xfrm>
              <a:off x="582427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4" name="pt54"/>
            <p:cNvSpPr/>
            <p:nvPr/>
          </p:nvSpPr>
          <p:spPr>
            <a:xfrm>
              <a:off x="591778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5" name="pt55"/>
            <p:cNvSpPr/>
            <p:nvPr/>
          </p:nvSpPr>
          <p:spPr>
            <a:xfrm>
              <a:off x="601129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6" name="pt56"/>
            <p:cNvSpPr/>
            <p:nvPr/>
          </p:nvSpPr>
          <p:spPr>
            <a:xfrm>
              <a:off x="610480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7" name="pt57"/>
            <p:cNvSpPr/>
            <p:nvPr/>
          </p:nvSpPr>
          <p:spPr>
            <a:xfrm>
              <a:off x="619831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8" name="pt58"/>
            <p:cNvSpPr/>
            <p:nvPr/>
          </p:nvSpPr>
          <p:spPr>
            <a:xfrm>
              <a:off x="629182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9" name="pt59"/>
            <p:cNvSpPr/>
            <p:nvPr/>
          </p:nvSpPr>
          <p:spPr>
            <a:xfrm>
              <a:off x="638533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0" name="pt60"/>
            <p:cNvSpPr/>
            <p:nvPr/>
          </p:nvSpPr>
          <p:spPr>
            <a:xfrm>
              <a:off x="647884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1" name="pt61"/>
            <p:cNvSpPr/>
            <p:nvPr/>
          </p:nvSpPr>
          <p:spPr>
            <a:xfrm>
              <a:off x="657235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2" name="pt62"/>
            <p:cNvSpPr/>
            <p:nvPr/>
          </p:nvSpPr>
          <p:spPr>
            <a:xfrm>
              <a:off x="666587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3" name="pt63"/>
            <p:cNvSpPr/>
            <p:nvPr/>
          </p:nvSpPr>
          <p:spPr>
            <a:xfrm>
              <a:off x="675938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4" name="pt64"/>
            <p:cNvSpPr/>
            <p:nvPr/>
          </p:nvSpPr>
          <p:spPr>
            <a:xfrm>
              <a:off x="685289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5" name="pt65"/>
            <p:cNvSpPr/>
            <p:nvPr/>
          </p:nvSpPr>
          <p:spPr>
            <a:xfrm>
              <a:off x="694640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6" name="pt66"/>
            <p:cNvSpPr/>
            <p:nvPr/>
          </p:nvSpPr>
          <p:spPr>
            <a:xfrm>
              <a:off x="703991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7" name="pt67"/>
            <p:cNvSpPr/>
            <p:nvPr/>
          </p:nvSpPr>
          <p:spPr>
            <a:xfrm>
              <a:off x="713342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8" name="pt68"/>
            <p:cNvSpPr/>
            <p:nvPr/>
          </p:nvSpPr>
          <p:spPr>
            <a:xfrm>
              <a:off x="722693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9" name="pt69"/>
            <p:cNvSpPr/>
            <p:nvPr/>
          </p:nvSpPr>
          <p:spPr>
            <a:xfrm>
              <a:off x="732044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0" name="pt70"/>
            <p:cNvSpPr/>
            <p:nvPr/>
          </p:nvSpPr>
          <p:spPr>
            <a:xfrm>
              <a:off x="741395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1" name="pt71"/>
            <p:cNvSpPr/>
            <p:nvPr/>
          </p:nvSpPr>
          <p:spPr>
            <a:xfrm>
              <a:off x="750746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2" name="pt72"/>
            <p:cNvSpPr/>
            <p:nvPr/>
          </p:nvSpPr>
          <p:spPr>
            <a:xfrm>
              <a:off x="760098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3" name="pt73"/>
            <p:cNvSpPr/>
            <p:nvPr/>
          </p:nvSpPr>
          <p:spPr>
            <a:xfrm>
              <a:off x="769449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4" name="pt74"/>
            <p:cNvSpPr/>
            <p:nvPr/>
          </p:nvSpPr>
          <p:spPr>
            <a:xfrm>
              <a:off x="778800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5" name="pt75"/>
            <p:cNvSpPr/>
            <p:nvPr/>
          </p:nvSpPr>
          <p:spPr>
            <a:xfrm>
              <a:off x="788151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6" name="pt76"/>
            <p:cNvSpPr/>
            <p:nvPr/>
          </p:nvSpPr>
          <p:spPr>
            <a:xfrm>
              <a:off x="797502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7" name="pt77"/>
            <p:cNvSpPr/>
            <p:nvPr/>
          </p:nvSpPr>
          <p:spPr>
            <a:xfrm>
              <a:off x="806853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8" name="pt78"/>
            <p:cNvSpPr/>
            <p:nvPr/>
          </p:nvSpPr>
          <p:spPr>
            <a:xfrm>
              <a:off x="816204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9" name="pt79"/>
            <p:cNvSpPr/>
            <p:nvPr/>
          </p:nvSpPr>
          <p:spPr>
            <a:xfrm>
              <a:off x="825555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0" name="pt80"/>
            <p:cNvSpPr/>
            <p:nvPr/>
          </p:nvSpPr>
          <p:spPr>
            <a:xfrm>
              <a:off x="834906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1" name="pt81"/>
            <p:cNvSpPr/>
            <p:nvPr/>
          </p:nvSpPr>
          <p:spPr>
            <a:xfrm>
              <a:off x="844257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2" name="pt82"/>
            <p:cNvSpPr/>
            <p:nvPr/>
          </p:nvSpPr>
          <p:spPr>
            <a:xfrm>
              <a:off x="853609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3" name="pt83"/>
            <p:cNvSpPr/>
            <p:nvPr/>
          </p:nvSpPr>
          <p:spPr>
            <a:xfrm>
              <a:off x="862960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4" name="pt84"/>
            <p:cNvSpPr/>
            <p:nvPr/>
          </p:nvSpPr>
          <p:spPr>
            <a:xfrm>
              <a:off x="872311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5" name="pt85"/>
            <p:cNvSpPr/>
            <p:nvPr/>
          </p:nvSpPr>
          <p:spPr>
            <a:xfrm>
              <a:off x="881662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6" name="pt86"/>
            <p:cNvSpPr/>
            <p:nvPr/>
          </p:nvSpPr>
          <p:spPr>
            <a:xfrm>
              <a:off x="891013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7" name="pt87"/>
            <p:cNvSpPr/>
            <p:nvPr/>
          </p:nvSpPr>
          <p:spPr>
            <a:xfrm>
              <a:off x="900364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8" name="pt88"/>
            <p:cNvSpPr/>
            <p:nvPr/>
          </p:nvSpPr>
          <p:spPr>
            <a:xfrm>
              <a:off x="909715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9" name="pt89"/>
            <p:cNvSpPr/>
            <p:nvPr/>
          </p:nvSpPr>
          <p:spPr>
            <a:xfrm>
              <a:off x="919066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0" name="pt90"/>
            <p:cNvSpPr/>
            <p:nvPr/>
          </p:nvSpPr>
          <p:spPr>
            <a:xfrm>
              <a:off x="928417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1" name="pt91"/>
            <p:cNvSpPr/>
            <p:nvPr/>
          </p:nvSpPr>
          <p:spPr>
            <a:xfrm>
              <a:off x="937769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2" name="pt92"/>
            <p:cNvSpPr/>
            <p:nvPr/>
          </p:nvSpPr>
          <p:spPr>
            <a:xfrm>
              <a:off x="947120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3" name="pt93"/>
            <p:cNvSpPr/>
            <p:nvPr/>
          </p:nvSpPr>
          <p:spPr>
            <a:xfrm>
              <a:off x="956471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4" name="pt94"/>
            <p:cNvSpPr/>
            <p:nvPr/>
          </p:nvSpPr>
          <p:spPr>
            <a:xfrm>
              <a:off x="965822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5" name="pt95"/>
            <p:cNvSpPr/>
            <p:nvPr/>
          </p:nvSpPr>
          <p:spPr>
            <a:xfrm>
              <a:off x="975173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6" name="pt96"/>
            <p:cNvSpPr/>
            <p:nvPr/>
          </p:nvSpPr>
          <p:spPr>
            <a:xfrm>
              <a:off x="984524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7" name="pt97"/>
            <p:cNvSpPr/>
            <p:nvPr/>
          </p:nvSpPr>
          <p:spPr>
            <a:xfrm>
              <a:off x="993875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8" name="pt98"/>
            <p:cNvSpPr/>
            <p:nvPr/>
          </p:nvSpPr>
          <p:spPr>
            <a:xfrm>
              <a:off x="1003226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9" name="pt99"/>
            <p:cNvSpPr/>
            <p:nvPr/>
          </p:nvSpPr>
          <p:spPr>
            <a:xfrm>
              <a:off x="1012577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0" name="pt100"/>
            <p:cNvSpPr/>
            <p:nvPr/>
          </p:nvSpPr>
          <p:spPr>
            <a:xfrm>
              <a:off x="1021928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1" name="pt101"/>
            <p:cNvSpPr/>
            <p:nvPr/>
          </p:nvSpPr>
          <p:spPr>
            <a:xfrm>
              <a:off x="1031280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2" name="pt102"/>
            <p:cNvSpPr/>
            <p:nvPr/>
          </p:nvSpPr>
          <p:spPr>
            <a:xfrm>
              <a:off x="1040631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3" name="pt103"/>
            <p:cNvSpPr/>
            <p:nvPr/>
          </p:nvSpPr>
          <p:spPr>
            <a:xfrm>
              <a:off x="1049982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4" name="pt104"/>
            <p:cNvSpPr/>
            <p:nvPr/>
          </p:nvSpPr>
          <p:spPr>
            <a:xfrm>
              <a:off x="1059333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5" name="pt105"/>
            <p:cNvSpPr/>
            <p:nvPr/>
          </p:nvSpPr>
          <p:spPr>
            <a:xfrm>
              <a:off x="1068684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6" name="pt106"/>
            <p:cNvSpPr/>
            <p:nvPr/>
          </p:nvSpPr>
          <p:spPr>
            <a:xfrm>
              <a:off x="1078035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7" name="pt107"/>
            <p:cNvSpPr/>
            <p:nvPr/>
          </p:nvSpPr>
          <p:spPr>
            <a:xfrm>
              <a:off x="1087386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8" name="pt108"/>
            <p:cNvSpPr/>
            <p:nvPr/>
          </p:nvSpPr>
          <p:spPr>
            <a:xfrm>
              <a:off x="1096737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9" name="pt109"/>
            <p:cNvSpPr/>
            <p:nvPr/>
          </p:nvSpPr>
          <p:spPr>
            <a:xfrm>
              <a:off x="1106088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0" name="pt110"/>
            <p:cNvSpPr/>
            <p:nvPr/>
          </p:nvSpPr>
          <p:spPr>
            <a:xfrm>
              <a:off x="1115439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1" name="pt111"/>
            <p:cNvSpPr/>
            <p:nvPr/>
          </p:nvSpPr>
          <p:spPr>
            <a:xfrm>
              <a:off x="1124791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2" name="pt112"/>
            <p:cNvSpPr/>
            <p:nvPr/>
          </p:nvSpPr>
          <p:spPr>
            <a:xfrm>
              <a:off x="1134142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3" name="pt113"/>
            <p:cNvSpPr/>
            <p:nvPr/>
          </p:nvSpPr>
          <p:spPr>
            <a:xfrm>
              <a:off x="1143493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4" name="pt114"/>
            <p:cNvSpPr/>
            <p:nvPr/>
          </p:nvSpPr>
          <p:spPr>
            <a:xfrm>
              <a:off x="1152844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5" name="pt115"/>
            <p:cNvSpPr/>
            <p:nvPr/>
          </p:nvSpPr>
          <p:spPr>
            <a:xfrm>
              <a:off x="1162195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6" name="pt116"/>
            <p:cNvSpPr/>
            <p:nvPr/>
          </p:nvSpPr>
          <p:spPr>
            <a:xfrm>
              <a:off x="1171546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7" name="pt117"/>
            <p:cNvSpPr/>
            <p:nvPr/>
          </p:nvSpPr>
          <p:spPr>
            <a:xfrm>
              <a:off x="1180897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8" name="pt118"/>
            <p:cNvSpPr/>
            <p:nvPr/>
          </p:nvSpPr>
          <p:spPr>
            <a:xfrm>
              <a:off x="1190248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9" name="pt119"/>
            <p:cNvSpPr/>
            <p:nvPr/>
          </p:nvSpPr>
          <p:spPr>
            <a:xfrm>
              <a:off x="1199599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0" name="pt120"/>
            <p:cNvSpPr/>
            <p:nvPr/>
          </p:nvSpPr>
          <p:spPr>
            <a:xfrm>
              <a:off x="1208951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1" name="pt121"/>
            <p:cNvSpPr/>
            <p:nvPr/>
          </p:nvSpPr>
          <p:spPr>
            <a:xfrm>
              <a:off x="1218302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2" name="pt122"/>
            <p:cNvSpPr/>
            <p:nvPr/>
          </p:nvSpPr>
          <p:spPr>
            <a:xfrm>
              <a:off x="1227653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3" name="pt123"/>
            <p:cNvSpPr/>
            <p:nvPr/>
          </p:nvSpPr>
          <p:spPr>
            <a:xfrm>
              <a:off x="1237004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4" name="pt124"/>
            <p:cNvSpPr/>
            <p:nvPr/>
          </p:nvSpPr>
          <p:spPr>
            <a:xfrm>
              <a:off x="1246355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5" name="tx125"/>
            <p:cNvSpPr/>
            <p:nvPr/>
          </p:nvSpPr>
          <p:spPr>
            <a:xfrm>
              <a:off x="2291388" y="701836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291388" y="6136953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291388" y="525609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291388" y="4374956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91388" y="349382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19177" y="729730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225875" y="7297191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563651" y="729730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9901426" y="7298774"/>
              <a:ext cx="12431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208124" y="7297300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284763" y="7405737"/>
              <a:ext cx="962620" cy="1303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81"/>
                </a:lnSpc>
              </a:pPr>
              <a:r>
                <a:rPr sz="48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(k-core value)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382853" y="5230013"/>
              <a:ext cx="3556142" cy="13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81"/>
                </a:lnSpc>
              </a:pPr>
              <a:r>
                <a:rPr sz="48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 of largest k-core component size to total k-core size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823151" y="3092315"/>
              <a:ext cx="3885842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578"/>
                </a:lnSpc>
              </a:pPr>
              <a:r>
                <a:rPr sz="578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Proportion of Largest k-Core Connected Component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547020" y="1339956"/>
            <a:ext cx="4800091" cy="2000038"/>
            <a:chOff x="2057400" y="3063082"/>
            <a:chExt cx="10972800" cy="4572000"/>
          </a:xfrm>
        </p:grpSpPr>
        <p:sp>
          <p:nvSpPr>
            <p:cNvPr id="3" name="rc3"/>
            <p:cNvSpPr/>
            <p:nvPr/>
          </p:nvSpPr>
          <p:spPr>
            <a:xfrm>
              <a:off x="2057400" y="3063081"/>
              <a:ext cx="10972800" cy="45720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" name="pl4"/>
            <p:cNvSpPr/>
            <p:nvPr/>
          </p:nvSpPr>
          <p:spPr>
            <a:xfrm>
              <a:off x="2571535" y="6617985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" name="pl5"/>
            <p:cNvSpPr/>
            <p:nvPr/>
          </p:nvSpPr>
          <p:spPr>
            <a:xfrm>
              <a:off x="2571535" y="5736849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" name="pl6"/>
            <p:cNvSpPr/>
            <p:nvPr/>
          </p:nvSpPr>
          <p:spPr>
            <a:xfrm>
              <a:off x="2571535" y="4855714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" name="pl7"/>
            <p:cNvSpPr/>
            <p:nvPr/>
          </p:nvSpPr>
          <p:spPr>
            <a:xfrm>
              <a:off x="2571535" y="3974579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" name="pl8"/>
            <p:cNvSpPr/>
            <p:nvPr/>
          </p:nvSpPr>
          <p:spPr>
            <a:xfrm>
              <a:off x="4119143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" name="pl9"/>
            <p:cNvSpPr/>
            <p:nvPr/>
          </p:nvSpPr>
          <p:spPr>
            <a:xfrm>
              <a:off x="6456918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" name="pl10"/>
            <p:cNvSpPr/>
            <p:nvPr/>
          </p:nvSpPr>
          <p:spPr>
            <a:xfrm>
              <a:off x="8794694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" name="pl11"/>
            <p:cNvSpPr/>
            <p:nvPr/>
          </p:nvSpPr>
          <p:spPr>
            <a:xfrm>
              <a:off x="11132470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" name="pl12"/>
            <p:cNvSpPr/>
            <p:nvPr/>
          </p:nvSpPr>
          <p:spPr>
            <a:xfrm>
              <a:off x="2571535" y="7058552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3" name="pl13"/>
            <p:cNvSpPr/>
            <p:nvPr/>
          </p:nvSpPr>
          <p:spPr>
            <a:xfrm>
              <a:off x="2571535" y="6177417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4" name="pl14"/>
            <p:cNvSpPr/>
            <p:nvPr/>
          </p:nvSpPr>
          <p:spPr>
            <a:xfrm>
              <a:off x="2571535" y="5296282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5" name="pl15"/>
            <p:cNvSpPr/>
            <p:nvPr/>
          </p:nvSpPr>
          <p:spPr>
            <a:xfrm>
              <a:off x="2571535" y="4415147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6" name="pl16"/>
            <p:cNvSpPr/>
            <p:nvPr/>
          </p:nvSpPr>
          <p:spPr>
            <a:xfrm>
              <a:off x="2571535" y="3534012"/>
              <a:ext cx="10389075" cy="0"/>
            </a:xfrm>
            <a:custGeom>
              <a:avLst/>
              <a:gdLst/>
              <a:ahLst/>
              <a:cxnLst/>
              <a:rect l="0" t="0" r="0" b="0"/>
              <a:pathLst>
                <a:path w="10389075">
                  <a:moveTo>
                    <a:pt x="0" y="0"/>
                  </a:moveTo>
                  <a:lnTo>
                    <a:pt x="10389075" y="0"/>
                  </a:lnTo>
                  <a:lnTo>
                    <a:pt x="103890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7" name="pl17"/>
            <p:cNvSpPr/>
            <p:nvPr/>
          </p:nvSpPr>
          <p:spPr>
            <a:xfrm>
              <a:off x="2950255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8" name="pl18"/>
            <p:cNvSpPr/>
            <p:nvPr/>
          </p:nvSpPr>
          <p:spPr>
            <a:xfrm>
              <a:off x="5288030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9" name="pl19"/>
            <p:cNvSpPr/>
            <p:nvPr/>
          </p:nvSpPr>
          <p:spPr>
            <a:xfrm>
              <a:off x="7625806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0" name="pl20"/>
            <p:cNvSpPr/>
            <p:nvPr/>
          </p:nvSpPr>
          <p:spPr>
            <a:xfrm>
              <a:off x="9963582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1" name="pl21"/>
            <p:cNvSpPr/>
            <p:nvPr/>
          </p:nvSpPr>
          <p:spPr>
            <a:xfrm>
              <a:off x="12301358" y="3357784"/>
              <a:ext cx="0" cy="3876994"/>
            </a:xfrm>
            <a:custGeom>
              <a:avLst/>
              <a:gdLst/>
              <a:ahLst/>
              <a:cxnLst/>
              <a:rect l="0" t="0" r="0" b="0"/>
              <a:pathLst>
                <a:path h="3876994">
                  <a:moveTo>
                    <a:pt x="0" y="387699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2" name="pl22"/>
            <p:cNvSpPr/>
            <p:nvPr/>
          </p:nvSpPr>
          <p:spPr>
            <a:xfrm>
              <a:off x="3043766" y="3534012"/>
              <a:ext cx="9444614" cy="3138"/>
            </a:xfrm>
            <a:custGeom>
              <a:avLst/>
              <a:gdLst/>
              <a:ahLst/>
              <a:cxnLst/>
              <a:rect l="0" t="0" r="0" b="0"/>
              <a:pathLst>
                <a:path w="9444614" h="3138">
                  <a:moveTo>
                    <a:pt x="0" y="0"/>
                  </a:moveTo>
                  <a:lnTo>
                    <a:pt x="93511" y="0"/>
                  </a:lnTo>
                  <a:lnTo>
                    <a:pt x="187022" y="0"/>
                  </a:lnTo>
                  <a:lnTo>
                    <a:pt x="280533" y="0"/>
                  </a:lnTo>
                  <a:lnTo>
                    <a:pt x="374044" y="1887"/>
                  </a:lnTo>
                  <a:lnTo>
                    <a:pt x="467555" y="1887"/>
                  </a:lnTo>
                  <a:lnTo>
                    <a:pt x="561066" y="2243"/>
                  </a:lnTo>
                  <a:lnTo>
                    <a:pt x="654577" y="2243"/>
                  </a:lnTo>
                  <a:lnTo>
                    <a:pt x="748088" y="1579"/>
                  </a:lnTo>
                  <a:lnTo>
                    <a:pt x="841599" y="1579"/>
                  </a:lnTo>
                  <a:lnTo>
                    <a:pt x="935110" y="877"/>
                  </a:lnTo>
                  <a:lnTo>
                    <a:pt x="1028621" y="877"/>
                  </a:lnTo>
                  <a:lnTo>
                    <a:pt x="1122132" y="2710"/>
                  </a:lnTo>
                  <a:lnTo>
                    <a:pt x="1215643" y="2710"/>
                  </a:lnTo>
                  <a:lnTo>
                    <a:pt x="1309154" y="3138"/>
                  </a:lnTo>
                  <a:lnTo>
                    <a:pt x="1402665" y="3138"/>
                  </a:lnTo>
                  <a:lnTo>
                    <a:pt x="1496176" y="1504"/>
                  </a:lnTo>
                  <a:lnTo>
                    <a:pt x="1589687" y="1504"/>
                  </a:lnTo>
                  <a:lnTo>
                    <a:pt x="1683198" y="1621"/>
                  </a:lnTo>
                  <a:lnTo>
                    <a:pt x="1776709" y="1621"/>
                  </a:lnTo>
                  <a:lnTo>
                    <a:pt x="1870220" y="0"/>
                  </a:lnTo>
                  <a:lnTo>
                    <a:pt x="1963731" y="0"/>
                  </a:lnTo>
                  <a:lnTo>
                    <a:pt x="2057242" y="0"/>
                  </a:lnTo>
                  <a:lnTo>
                    <a:pt x="2150753" y="0"/>
                  </a:lnTo>
                  <a:lnTo>
                    <a:pt x="2244264" y="0"/>
                  </a:lnTo>
                  <a:lnTo>
                    <a:pt x="2337775" y="0"/>
                  </a:lnTo>
                  <a:lnTo>
                    <a:pt x="2431286" y="0"/>
                  </a:lnTo>
                  <a:lnTo>
                    <a:pt x="2524797" y="0"/>
                  </a:lnTo>
                  <a:lnTo>
                    <a:pt x="2618308" y="0"/>
                  </a:lnTo>
                  <a:lnTo>
                    <a:pt x="2711819" y="0"/>
                  </a:lnTo>
                  <a:lnTo>
                    <a:pt x="2805330" y="0"/>
                  </a:lnTo>
                  <a:lnTo>
                    <a:pt x="2898841" y="0"/>
                  </a:lnTo>
                  <a:lnTo>
                    <a:pt x="2992352" y="0"/>
                  </a:lnTo>
                  <a:lnTo>
                    <a:pt x="3085864" y="0"/>
                  </a:lnTo>
                  <a:lnTo>
                    <a:pt x="3179375" y="0"/>
                  </a:lnTo>
                  <a:lnTo>
                    <a:pt x="3272886" y="0"/>
                  </a:lnTo>
                  <a:lnTo>
                    <a:pt x="3366397" y="0"/>
                  </a:lnTo>
                  <a:lnTo>
                    <a:pt x="3459908" y="0"/>
                  </a:lnTo>
                  <a:lnTo>
                    <a:pt x="3553419" y="0"/>
                  </a:lnTo>
                  <a:lnTo>
                    <a:pt x="3646930" y="0"/>
                  </a:lnTo>
                  <a:lnTo>
                    <a:pt x="3740441" y="0"/>
                  </a:lnTo>
                  <a:lnTo>
                    <a:pt x="3833952" y="0"/>
                  </a:lnTo>
                  <a:lnTo>
                    <a:pt x="3927463" y="0"/>
                  </a:lnTo>
                  <a:lnTo>
                    <a:pt x="4020974" y="0"/>
                  </a:lnTo>
                  <a:lnTo>
                    <a:pt x="4114485" y="0"/>
                  </a:lnTo>
                  <a:lnTo>
                    <a:pt x="4207996" y="0"/>
                  </a:lnTo>
                  <a:lnTo>
                    <a:pt x="4301507" y="0"/>
                  </a:lnTo>
                  <a:lnTo>
                    <a:pt x="4395018" y="0"/>
                  </a:lnTo>
                  <a:lnTo>
                    <a:pt x="4488529" y="0"/>
                  </a:lnTo>
                  <a:lnTo>
                    <a:pt x="4582040" y="0"/>
                  </a:lnTo>
                  <a:lnTo>
                    <a:pt x="4675551" y="0"/>
                  </a:lnTo>
                  <a:lnTo>
                    <a:pt x="4769062" y="0"/>
                  </a:lnTo>
                  <a:lnTo>
                    <a:pt x="4862573" y="0"/>
                  </a:lnTo>
                  <a:lnTo>
                    <a:pt x="4956084" y="0"/>
                  </a:lnTo>
                  <a:lnTo>
                    <a:pt x="5049595" y="0"/>
                  </a:lnTo>
                  <a:lnTo>
                    <a:pt x="5143106" y="0"/>
                  </a:lnTo>
                  <a:lnTo>
                    <a:pt x="5236617" y="0"/>
                  </a:lnTo>
                  <a:lnTo>
                    <a:pt x="5330128" y="0"/>
                  </a:lnTo>
                  <a:lnTo>
                    <a:pt x="5423639" y="0"/>
                  </a:lnTo>
                  <a:lnTo>
                    <a:pt x="5517150" y="0"/>
                  </a:lnTo>
                  <a:lnTo>
                    <a:pt x="5610661" y="0"/>
                  </a:lnTo>
                  <a:lnTo>
                    <a:pt x="5704172" y="0"/>
                  </a:lnTo>
                  <a:lnTo>
                    <a:pt x="5797683" y="0"/>
                  </a:lnTo>
                  <a:lnTo>
                    <a:pt x="5891194" y="0"/>
                  </a:lnTo>
                  <a:lnTo>
                    <a:pt x="5984705" y="0"/>
                  </a:lnTo>
                  <a:lnTo>
                    <a:pt x="6078216" y="0"/>
                  </a:lnTo>
                  <a:lnTo>
                    <a:pt x="6171728" y="0"/>
                  </a:lnTo>
                  <a:lnTo>
                    <a:pt x="6265239" y="0"/>
                  </a:lnTo>
                  <a:lnTo>
                    <a:pt x="6358750" y="0"/>
                  </a:lnTo>
                  <a:lnTo>
                    <a:pt x="6452261" y="0"/>
                  </a:lnTo>
                  <a:lnTo>
                    <a:pt x="6545772" y="0"/>
                  </a:lnTo>
                  <a:lnTo>
                    <a:pt x="6639283" y="0"/>
                  </a:lnTo>
                  <a:lnTo>
                    <a:pt x="6732794" y="0"/>
                  </a:lnTo>
                  <a:lnTo>
                    <a:pt x="6826305" y="0"/>
                  </a:lnTo>
                  <a:lnTo>
                    <a:pt x="6919816" y="0"/>
                  </a:lnTo>
                  <a:lnTo>
                    <a:pt x="7013327" y="0"/>
                  </a:lnTo>
                  <a:lnTo>
                    <a:pt x="7106838" y="0"/>
                  </a:lnTo>
                  <a:lnTo>
                    <a:pt x="7200349" y="0"/>
                  </a:lnTo>
                  <a:lnTo>
                    <a:pt x="7293860" y="0"/>
                  </a:lnTo>
                  <a:lnTo>
                    <a:pt x="7387371" y="0"/>
                  </a:lnTo>
                  <a:lnTo>
                    <a:pt x="7480882" y="0"/>
                  </a:lnTo>
                  <a:lnTo>
                    <a:pt x="7574393" y="0"/>
                  </a:lnTo>
                  <a:lnTo>
                    <a:pt x="7667904" y="0"/>
                  </a:lnTo>
                  <a:lnTo>
                    <a:pt x="7761415" y="0"/>
                  </a:lnTo>
                  <a:lnTo>
                    <a:pt x="7854926" y="0"/>
                  </a:lnTo>
                  <a:lnTo>
                    <a:pt x="7948437" y="0"/>
                  </a:lnTo>
                  <a:lnTo>
                    <a:pt x="8041948" y="0"/>
                  </a:lnTo>
                  <a:lnTo>
                    <a:pt x="8135459" y="0"/>
                  </a:lnTo>
                  <a:lnTo>
                    <a:pt x="8228970" y="0"/>
                  </a:lnTo>
                  <a:lnTo>
                    <a:pt x="8322481" y="0"/>
                  </a:lnTo>
                  <a:lnTo>
                    <a:pt x="8415992" y="0"/>
                  </a:lnTo>
                  <a:lnTo>
                    <a:pt x="8509503" y="0"/>
                  </a:lnTo>
                  <a:lnTo>
                    <a:pt x="8603014" y="0"/>
                  </a:lnTo>
                  <a:lnTo>
                    <a:pt x="8696525" y="0"/>
                  </a:lnTo>
                  <a:lnTo>
                    <a:pt x="8790036" y="0"/>
                  </a:lnTo>
                  <a:lnTo>
                    <a:pt x="8883547" y="0"/>
                  </a:lnTo>
                  <a:lnTo>
                    <a:pt x="8977058" y="0"/>
                  </a:lnTo>
                  <a:lnTo>
                    <a:pt x="9070569" y="0"/>
                  </a:lnTo>
                  <a:lnTo>
                    <a:pt x="9164081" y="0"/>
                  </a:lnTo>
                  <a:lnTo>
                    <a:pt x="9257592" y="0"/>
                  </a:lnTo>
                  <a:lnTo>
                    <a:pt x="9351103" y="0"/>
                  </a:lnTo>
                  <a:lnTo>
                    <a:pt x="9444614" y="0"/>
                  </a:lnTo>
                </a:path>
              </a:pathLst>
            </a:custGeom>
            <a:ln w="13550" cap="flat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3" name="pt23"/>
            <p:cNvSpPr/>
            <p:nvPr/>
          </p:nvSpPr>
          <p:spPr>
            <a:xfrm>
              <a:off x="301894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4" name="pt24"/>
            <p:cNvSpPr/>
            <p:nvPr/>
          </p:nvSpPr>
          <p:spPr>
            <a:xfrm>
              <a:off x="311245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5" name="pt25"/>
            <p:cNvSpPr/>
            <p:nvPr/>
          </p:nvSpPr>
          <p:spPr>
            <a:xfrm>
              <a:off x="320596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6" name="pt26"/>
            <p:cNvSpPr/>
            <p:nvPr/>
          </p:nvSpPr>
          <p:spPr>
            <a:xfrm>
              <a:off x="329947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7" name="pt27"/>
            <p:cNvSpPr/>
            <p:nvPr/>
          </p:nvSpPr>
          <p:spPr>
            <a:xfrm>
              <a:off x="3392984" y="35110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8" name="pt28"/>
            <p:cNvSpPr/>
            <p:nvPr/>
          </p:nvSpPr>
          <p:spPr>
            <a:xfrm>
              <a:off x="3486495" y="351107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29" name="pt29"/>
            <p:cNvSpPr/>
            <p:nvPr/>
          </p:nvSpPr>
          <p:spPr>
            <a:xfrm>
              <a:off x="3580006" y="35114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0" name="pt30"/>
            <p:cNvSpPr/>
            <p:nvPr/>
          </p:nvSpPr>
          <p:spPr>
            <a:xfrm>
              <a:off x="3673517" y="3511429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1" name="pt31"/>
            <p:cNvSpPr/>
            <p:nvPr/>
          </p:nvSpPr>
          <p:spPr>
            <a:xfrm>
              <a:off x="3767028" y="3510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2" name="pt32"/>
            <p:cNvSpPr/>
            <p:nvPr/>
          </p:nvSpPr>
          <p:spPr>
            <a:xfrm>
              <a:off x="3860539" y="3510765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3" name="pt33"/>
            <p:cNvSpPr/>
            <p:nvPr/>
          </p:nvSpPr>
          <p:spPr>
            <a:xfrm>
              <a:off x="3954050" y="35100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4" name="pt34"/>
            <p:cNvSpPr/>
            <p:nvPr/>
          </p:nvSpPr>
          <p:spPr>
            <a:xfrm>
              <a:off x="4047561" y="3510063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5" name="pt35"/>
            <p:cNvSpPr/>
            <p:nvPr/>
          </p:nvSpPr>
          <p:spPr>
            <a:xfrm>
              <a:off x="4141072" y="35118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6" name="pt36"/>
            <p:cNvSpPr/>
            <p:nvPr/>
          </p:nvSpPr>
          <p:spPr>
            <a:xfrm>
              <a:off x="4234583" y="351189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7" name="pt37"/>
            <p:cNvSpPr/>
            <p:nvPr/>
          </p:nvSpPr>
          <p:spPr>
            <a:xfrm>
              <a:off x="4328094" y="35123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8" name="pt38"/>
            <p:cNvSpPr/>
            <p:nvPr/>
          </p:nvSpPr>
          <p:spPr>
            <a:xfrm>
              <a:off x="4421605" y="3512324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39" name="pt39"/>
            <p:cNvSpPr/>
            <p:nvPr/>
          </p:nvSpPr>
          <p:spPr>
            <a:xfrm>
              <a:off x="4515116" y="3510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0" name="pt40"/>
            <p:cNvSpPr/>
            <p:nvPr/>
          </p:nvSpPr>
          <p:spPr>
            <a:xfrm>
              <a:off x="4608627" y="3510690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1" name="pt41"/>
            <p:cNvSpPr/>
            <p:nvPr/>
          </p:nvSpPr>
          <p:spPr>
            <a:xfrm>
              <a:off x="4702138" y="35108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2" name="pt42"/>
            <p:cNvSpPr/>
            <p:nvPr/>
          </p:nvSpPr>
          <p:spPr>
            <a:xfrm>
              <a:off x="4795649" y="3510807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3" name="pt43"/>
            <p:cNvSpPr/>
            <p:nvPr/>
          </p:nvSpPr>
          <p:spPr>
            <a:xfrm>
              <a:off x="488916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4" name="pt44"/>
            <p:cNvSpPr/>
            <p:nvPr/>
          </p:nvSpPr>
          <p:spPr>
            <a:xfrm>
              <a:off x="498267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5" name="pt45"/>
            <p:cNvSpPr/>
            <p:nvPr/>
          </p:nvSpPr>
          <p:spPr>
            <a:xfrm>
              <a:off x="507618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6" name="pt46"/>
            <p:cNvSpPr/>
            <p:nvPr/>
          </p:nvSpPr>
          <p:spPr>
            <a:xfrm>
              <a:off x="516969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7" name="pt47"/>
            <p:cNvSpPr/>
            <p:nvPr/>
          </p:nvSpPr>
          <p:spPr>
            <a:xfrm>
              <a:off x="526320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8" name="pt48"/>
            <p:cNvSpPr/>
            <p:nvPr/>
          </p:nvSpPr>
          <p:spPr>
            <a:xfrm>
              <a:off x="535671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49" name="pt49"/>
            <p:cNvSpPr/>
            <p:nvPr/>
          </p:nvSpPr>
          <p:spPr>
            <a:xfrm>
              <a:off x="545022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0" name="pt50"/>
            <p:cNvSpPr/>
            <p:nvPr/>
          </p:nvSpPr>
          <p:spPr>
            <a:xfrm>
              <a:off x="554373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1" name="pt51"/>
            <p:cNvSpPr/>
            <p:nvPr/>
          </p:nvSpPr>
          <p:spPr>
            <a:xfrm>
              <a:off x="563724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2" name="pt52"/>
            <p:cNvSpPr/>
            <p:nvPr/>
          </p:nvSpPr>
          <p:spPr>
            <a:xfrm>
              <a:off x="573076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3" name="pt53"/>
            <p:cNvSpPr/>
            <p:nvPr/>
          </p:nvSpPr>
          <p:spPr>
            <a:xfrm>
              <a:off x="582427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4" name="pt54"/>
            <p:cNvSpPr/>
            <p:nvPr/>
          </p:nvSpPr>
          <p:spPr>
            <a:xfrm>
              <a:off x="591778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5" name="pt55"/>
            <p:cNvSpPr/>
            <p:nvPr/>
          </p:nvSpPr>
          <p:spPr>
            <a:xfrm>
              <a:off x="601129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6" name="pt56"/>
            <p:cNvSpPr/>
            <p:nvPr/>
          </p:nvSpPr>
          <p:spPr>
            <a:xfrm>
              <a:off x="610480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7" name="pt57"/>
            <p:cNvSpPr/>
            <p:nvPr/>
          </p:nvSpPr>
          <p:spPr>
            <a:xfrm>
              <a:off x="619831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8" name="pt58"/>
            <p:cNvSpPr/>
            <p:nvPr/>
          </p:nvSpPr>
          <p:spPr>
            <a:xfrm>
              <a:off x="629182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59" name="pt59"/>
            <p:cNvSpPr/>
            <p:nvPr/>
          </p:nvSpPr>
          <p:spPr>
            <a:xfrm>
              <a:off x="638533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0" name="pt60"/>
            <p:cNvSpPr/>
            <p:nvPr/>
          </p:nvSpPr>
          <p:spPr>
            <a:xfrm>
              <a:off x="647884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1" name="pt61"/>
            <p:cNvSpPr/>
            <p:nvPr/>
          </p:nvSpPr>
          <p:spPr>
            <a:xfrm>
              <a:off x="657235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2" name="pt62"/>
            <p:cNvSpPr/>
            <p:nvPr/>
          </p:nvSpPr>
          <p:spPr>
            <a:xfrm>
              <a:off x="666587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3" name="pt63"/>
            <p:cNvSpPr/>
            <p:nvPr/>
          </p:nvSpPr>
          <p:spPr>
            <a:xfrm>
              <a:off x="675938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4" name="pt64"/>
            <p:cNvSpPr/>
            <p:nvPr/>
          </p:nvSpPr>
          <p:spPr>
            <a:xfrm>
              <a:off x="685289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5" name="pt65"/>
            <p:cNvSpPr/>
            <p:nvPr/>
          </p:nvSpPr>
          <p:spPr>
            <a:xfrm>
              <a:off x="694640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6" name="pt66"/>
            <p:cNvSpPr/>
            <p:nvPr/>
          </p:nvSpPr>
          <p:spPr>
            <a:xfrm>
              <a:off x="703991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7" name="pt67"/>
            <p:cNvSpPr/>
            <p:nvPr/>
          </p:nvSpPr>
          <p:spPr>
            <a:xfrm>
              <a:off x="713342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8" name="pt68"/>
            <p:cNvSpPr/>
            <p:nvPr/>
          </p:nvSpPr>
          <p:spPr>
            <a:xfrm>
              <a:off x="722693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69" name="pt69"/>
            <p:cNvSpPr/>
            <p:nvPr/>
          </p:nvSpPr>
          <p:spPr>
            <a:xfrm>
              <a:off x="732044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0" name="pt70"/>
            <p:cNvSpPr/>
            <p:nvPr/>
          </p:nvSpPr>
          <p:spPr>
            <a:xfrm>
              <a:off x="741395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1" name="pt71"/>
            <p:cNvSpPr/>
            <p:nvPr/>
          </p:nvSpPr>
          <p:spPr>
            <a:xfrm>
              <a:off x="750746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2" name="pt72"/>
            <p:cNvSpPr/>
            <p:nvPr/>
          </p:nvSpPr>
          <p:spPr>
            <a:xfrm>
              <a:off x="760098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3" name="pt73"/>
            <p:cNvSpPr/>
            <p:nvPr/>
          </p:nvSpPr>
          <p:spPr>
            <a:xfrm>
              <a:off x="769449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4" name="pt74"/>
            <p:cNvSpPr/>
            <p:nvPr/>
          </p:nvSpPr>
          <p:spPr>
            <a:xfrm>
              <a:off x="778800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5" name="pt75"/>
            <p:cNvSpPr/>
            <p:nvPr/>
          </p:nvSpPr>
          <p:spPr>
            <a:xfrm>
              <a:off x="788151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6" name="pt76"/>
            <p:cNvSpPr/>
            <p:nvPr/>
          </p:nvSpPr>
          <p:spPr>
            <a:xfrm>
              <a:off x="797502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7" name="pt77"/>
            <p:cNvSpPr/>
            <p:nvPr/>
          </p:nvSpPr>
          <p:spPr>
            <a:xfrm>
              <a:off x="806853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8" name="pt78"/>
            <p:cNvSpPr/>
            <p:nvPr/>
          </p:nvSpPr>
          <p:spPr>
            <a:xfrm>
              <a:off x="816204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79" name="pt79"/>
            <p:cNvSpPr/>
            <p:nvPr/>
          </p:nvSpPr>
          <p:spPr>
            <a:xfrm>
              <a:off x="825555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0" name="pt80"/>
            <p:cNvSpPr/>
            <p:nvPr/>
          </p:nvSpPr>
          <p:spPr>
            <a:xfrm>
              <a:off x="834906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1" name="pt81"/>
            <p:cNvSpPr/>
            <p:nvPr/>
          </p:nvSpPr>
          <p:spPr>
            <a:xfrm>
              <a:off x="844257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2" name="pt82"/>
            <p:cNvSpPr/>
            <p:nvPr/>
          </p:nvSpPr>
          <p:spPr>
            <a:xfrm>
              <a:off x="853609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3" name="pt83"/>
            <p:cNvSpPr/>
            <p:nvPr/>
          </p:nvSpPr>
          <p:spPr>
            <a:xfrm>
              <a:off x="862960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4" name="pt84"/>
            <p:cNvSpPr/>
            <p:nvPr/>
          </p:nvSpPr>
          <p:spPr>
            <a:xfrm>
              <a:off x="872311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5" name="pt85"/>
            <p:cNvSpPr/>
            <p:nvPr/>
          </p:nvSpPr>
          <p:spPr>
            <a:xfrm>
              <a:off x="881662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6" name="pt86"/>
            <p:cNvSpPr/>
            <p:nvPr/>
          </p:nvSpPr>
          <p:spPr>
            <a:xfrm>
              <a:off x="891013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7" name="pt87"/>
            <p:cNvSpPr/>
            <p:nvPr/>
          </p:nvSpPr>
          <p:spPr>
            <a:xfrm>
              <a:off x="900364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8" name="pt88"/>
            <p:cNvSpPr/>
            <p:nvPr/>
          </p:nvSpPr>
          <p:spPr>
            <a:xfrm>
              <a:off x="909715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89" name="pt89"/>
            <p:cNvSpPr/>
            <p:nvPr/>
          </p:nvSpPr>
          <p:spPr>
            <a:xfrm>
              <a:off x="919066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0" name="pt90"/>
            <p:cNvSpPr/>
            <p:nvPr/>
          </p:nvSpPr>
          <p:spPr>
            <a:xfrm>
              <a:off x="928417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1" name="pt91"/>
            <p:cNvSpPr/>
            <p:nvPr/>
          </p:nvSpPr>
          <p:spPr>
            <a:xfrm>
              <a:off x="937769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2" name="pt92"/>
            <p:cNvSpPr/>
            <p:nvPr/>
          </p:nvSpPr>
          <p:spPr>
            <a:xfrm>
              <a:off x="947120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3" name="pt93"/>
            <p:cNvSpPr/>
            <p:nvPr/>
          </p:nvSpPr>
          <p:spPr>
            <a:xfrm>
              <a:off x="956471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4" name="pt94"/>
            <p:cNvSpPr/>
            <p:nvPr/>
          </p:nvSpPr>
          <p:spPr>
            <a:xfrm>
              <a:off x="965822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5" name="pt95"/>
            <p:cNvSpPr/>
            <p:nvPr/>
          </p:nvSpPr>
          <p:spPr>
            <a:xfrm>
              <a:off x="975173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6" name="pt96"/>
            <p:cNvSpPr/>
            <p:nvPr/>
          </p:nvSpPr>
          <p:spPr>
            <a:xfrm>
              <a:off x="984524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7" name="pt97"/>
            <p:cNvSpPr/>
            <p:nvPr/>
          </p:nvSpPr>
          <p:spPr>
            <a:xfrm>
              <a:off x="993875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8" name="pt98"/>
            <p:cNvSpPr/>
            <p:nvPr/>
          </p:nvSpPr>
          <p:spPr>
            <a:xfrm>
              <a:off x="1003226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99" name="pt99"/>
            <p:cNvSpPr/>
            <p:nvPr/>
          </p:nvSpPr>
          <p:spPr>
            <a:xfrm>
              <a:off x="1012577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0" name="pt100"/>
            <p:cNvSpPr/>
            <p:nvPr/>
          </p:nvSpPr>
          <p:spPr>
            <a:xfrm>
              <a:off x="1021928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1" name="pt101"/>
            <p:cNvSpPr/>
            <p:nvPr/>
          </p:nvSpPr>
          <p:spPr>
            <a:xfrm>
              <a:off x="1031280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2" name="pt102"/>
            <p:cNvSpPr/>
            <p:nvPr/>
          </p:nvSpPr>
          <p:spPr>
            <a:xfrm>
              <a:off x="1040631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3" name="pt103"/>
            <p:cNvSpPr/>
            <p:nvPr/>
          </p:nvSpPr>
          <p:spPr>
            <a:xfrm>
              <a:off x="1049982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4" name="pt104"/>
            <p:cNvSpPr/>
            <p:nvPr/>
          </p:nvSpPr>
          <p:spPr>
            <a:xfrm>
              <a:off x="1059333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5" name="pt105"/>
            <p:cNvSpPr/>
            <p:nvPr/>
          </p:nvSpPr>
          <p:spPr>
            <a:xfrm>
              <a:off x="1068684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6" name="pt106"/>
            <p:cNvSpPr/>
            <p:nvPr/>
          </p:nvSpPr>
          <p:spPr>
            <a:xfrm>
              <a:off x="1078035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7" name="pt107"/>
            <p:cNvSpPr/>
            <p:nvPr/>
          </p:nvSpPr>
          <p:spPr>
            <a:xfrm>
              <a:off x="1087386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8" name="pt108"/>
            <p:cNvSpPr/>
            <p:nvPr/>
          </p:nvSpPr>
          <p:spPr>
            <a:xfrm>
              <a:off x="1096737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09" name="pt109"/>
            <p:cNvSpPr/>
            <p:nvPr/>
          </p:nvSpPr>
          <p:spPr>
            <a:xfrm>
              <a:off x="1106088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0" name="pt110"/>
            <p:cNvSpPr/>
            <p:nvPr/>
          </p:nvSpPr>
          <p:spPr>
            <a:xfrm>
              <a:off x="1115439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1" name="pt111"/>
            <p:cNvSpPr/>
            <p:nvPr/>
          </p:nvSpPr>
          <p:spPr>
            <a:xfrm>
              <a:off x="1124791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2" name="pt112"/>
            <p:cNvSpPr/>
            <p:nvPr/>
          </p:nvSpPr>
          <p:spPr>
            <a:xfrm>
              <a:off x="1134142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3" name="pt113"/>
            <p:cNvSpPr/>
            <p:nvPr/>
          </p:nvSpPr>
          <p:spPr>
            <a:xfrm>
              <a:off x="1143493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4" name="pt114"/>
            <p:cNvSpPr/>
            <p:nvPr/>
          </p:nvSpPr>
          <p:spPr>
            <a:xfrm>
              <a:off x="1152844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5" name="pt115"/>
            <p:cNvSpPr/>
            <p:nvPr/>
          </p:nvSpPr>
          <p:spPr>
            <a:xfrm>
              <a:off x="11621955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6" name="pt116"/>
            <p:cNvSpPr/>
            <p:nvPr/>
          </p:nvSpPr>
          <p:spPr>
            <a:xfrm>
              <a:off x="11715466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7" name="pt117"/>
            <p:cNvSpPr/>
            <p:nvPr/>
          </p:nvSpPr>
          <p:spPr>
            <a:xfrm>
              <a:off x="11808977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8" name="pt118"/>
            <p:cNvSpPr/>
            <p:nvPr/>
          </p:nvSpPr>
          <p:spPr>
            <a:xfrm>
              <a:off x="11902488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19" name="pt119"/>
            <p:cNvSpPr/>
            <p:nvPr/>
          </p:nvSpPr>
          <p:spPr>
            <a:xfrm>
              <a:off x="11995999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0" name="pt120"/>
            <p:cNvSpPr/>
            <p:nvPr/>
          </p:nvSpPr>
          <p:spPr>
            <a:xfrm>
              <a:off x="12089510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1" name="pt121"/>
            <p:cNvSpPr/>
            <p:nvPr/>
          </p:nvSpPr>
          <p:spPr>
            <a:xfrm>
              <a:off x="12183021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2" name="pt122"/>
            <p:cNvSpPr/>
            <p:nvPr/>
          </p:nvSpPr>
          <p:spPr>
            <a:xfrm>
              <a:off x="12276532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3" name="pt123"/>
            <p:cNvSpPr/>
            <p:nvPr/>
          </p:nvSpPr>
          <p:spPr>
            <a:xfrm>
              <a:off x="12370043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4" name="pt124"/>
            <p:cNvSpPr/>
            <p:nvPr/>
          </p:nvSpPr>
          <p:spPr>
            <a:xfrm>
              <a:off x="12463554" y="3509186"/>
              <a:ext cx="49651" cy="49651"/>
            </a:xfrm>
            <a:prstGeom prst="ellipse">
              <a:avLst/>
            </a:prstGeom>
            <a:solidFill>
              <a:srgbClr val="0000FF">
                <a:alpha val="100000"/>
              </a:srgbClr>
            </a:solidFill>
            <a:ln w="9000" cap="rnd">
              <a:solidFill>
                <a:srgbClr val="0000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919"/>
            </a:p>
          </p:txBody>
        </p:sp>
        <p:sp>
          <p:nvSpPr>
            <p:cNvPr id="125" name="tx125"/>
            <p:cNvSpPr/>
            <p:nvPr/>
          </p:nvSpPr>
          <p:spPr>
            <a:xfrm>
              <a:off x="2291388" y="701836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0.00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291388" y="6136953"/>
              <a:ext cx="217517" cy="805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0.25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291388" y="5256091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0.50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291388" y="4374956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0.75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291388" y="3493820"/>
              <a:ext cx="217517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1.00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919177" y="7297300"/>
              <a:ext cx="62155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225875" y="7297191"/>
              <a:ext cx="124311" cy="8038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25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7563651" y="7297300"/>
              <a:ext cx="124311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9901426" y="7298774"/>
              <a:ext cx="124311" cy="787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75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12208124" y="7297300"/>
              <a:ext cx="186466" cy="802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385"/>
                </a:lnSpc>
              </a:pPr>
              <a:r>
                <a:rPr sz="385" dirty="0">
                  <a:solidFill>
                    <a:srgbClr val="4D4D4D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7284763" y="7405737"/>
              <a:ext cx="962620" cy="1303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81"/>
                </a:lnSpc>
              </a:pPr>
              <a:r>
                <a:rPr sz="48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 (k-core value)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5400000">
              <a:off x="382853" y="5230013"/>
              <a:ext cx="3556142" cy="132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481"/>
                </a:lnSpc>
              </a:pPr>
              <a:r>
                <a:rPr sz="481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Ratio of largest k-core component size to total k-core size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5823151" y="3092315"/>
              <a:ext cx="3885842" cy="1606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>
                <a:lnSpc>
                  <a:spcPts val="578"/>
                </a:lnSpc>
              </a:pPr>
              <a:r>
                <a:rPr sz="578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Proportion of Largest k-Core Connected Component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2877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101</Words>
  <Application>Microsoft Macintosh PowerPoint</Application>
  <PresentationFormat>사용자 지정</PresentationFormat>
  <Paragraphs>62</Paragraphs>
  <Slides>3</Slides>
  <Notes>1</Notes>
  <HiddenSlides>2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맑은 고딕</vt:lpstr>
      <vt:lpstr>Arial</vt:lpstr>
      <vt:lpstr>Calibri</vt:lpstr>
      <vt:lpstr>Cambria Math</vt:lpstr>
      <vt:lpstr>Times New Roman</vt:lpstr>
      <vt:lpstr>Office Theme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(대학원생) 김송 (컴퓨터공학과)</cp:lastModifiedBy>
  <cp:revision>17</cp:revision>
  <dcterms:created xsi:type="dcterms:W3CDTF">2015-07-14T21:05:00Z</dcterms:created>
  <dcterms:modified xsi:type="dcterms:W3CDTF">2024-06-03T04:24:13Z</dcterms:modified>
</cp:coreProperties>
</file>