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</p:sldIdLst>
  <p:sldSz cx="10439400" cy="2627313"/>
  <p:notesSz cx="6858000" cy="9144000"/>
  <p:defaultTextStyle>
    <a:defPPr>
      <a:defRPr lang="en-US"/>
    </a:defPPr>
    <a:lvl1pPr marL="0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1pPr>
    <a:lvl2pPr marL="298271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2pPr>
    <a:lvl3pPr marL="596542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3pPr>
    <a:lvl4pPr marL="894814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4pPr>
    <a:lvl5pPr marL="1193085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5pPr>
    <a:lvl6pPr marL="1491356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6pPr>
    <a:lvl7pPr marL="1789627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7pPr>
    <a:lvl8pPr marL="2087898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8pPr>
    <a:lvl9pPr marL="2386170" algn="l" defTabSz="596542" rtl="0" eaLnBrk="1" latinLnBrk="0" hangingPunct="1">
      <a:defRPr sz="11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8" userDrawn="1">
          <p15:clr>
            <a:srgbClr val="A4A3A4"/>
          </p15:clr>
        </p15:guide>
        <p15:guide id="2" pos="3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howGuides="1">
      <p:cViewPr>
        <p:scale>
          <a:sx n="164" d="100"/>
          <a:sy n="164" d="100"/>
        </p:scale>
        <p:origin x="656" y="2696"/>
      </p:cViewPr>
      <p:guideLst>
        <p:guide orient="horz" pos="828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806" cy="46806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7" y="816172"/>
            <a:ext cx="8873490" cy="5631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910" y="1488815"/>
            <a:ext cx="7307580" cy="6714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99283" y="105220"/>
            <a:ext cx="2544605" cy="2241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473" y="105220"/>
            <a:ext cx="7459823" cy="2241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642" y="1688297"/>
            <a:ext cx="8873490" cy="521813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642" y="1113571"/>
            <a:ext cx="8873490" cy="574725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472" y="613044"/>
            <a:ext cx="5002212" cy="17339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1674" y="613044"/>
            <a:ext cx="5002212" cy="17339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2" y="105215"/>
            <a:ext cx="9395460" cy="43788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75" y="588105"/>
            <a:ext cx="4612548" cy="24509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5" y="833199"/>
            <a:ext cx="4612548" cy="151374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3075" y="588105"/>
            <a:ext cx="4614361" cy="24509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075" y="833199"/>
            <a:ext cx="4614361" cy="151374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3" y="104612"/>
            <a:ext cx="3434492" cy="4451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521" y="104610"/>
            <a:ext cx="5835913" cy="224233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973" y="549791"/>
            <a:ext cx="3434492" cy="1797155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196" y="1839120"/>
            <a:ext cx="6263640" cy="21711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46196" y="234757"/>
            <a:ext cx="6263640" cy="157638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196" y="2056241"/>
            <a:ext cx="6263640" cy="308345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972" y="105215"/>
            <a:ext cx="9395460" cy="437885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72" y="613044"/>
            <a:ext cx="9395460" cy="1733906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972" y="2435136"/>
            <a:ext cx="2435860" cy="139879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6797" y="2435136"/>
            <a:ext cx="3305810" cy="139879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81570" y="2435136"/>
            <a:ext cx="2435860" cy="139879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x84"/>
          <p:cNvSpPr/>
          <p:nvPr/>
        </p:nvSpPr>
        <p:spPr>
          <a:xfrm>
            <a:off x="3550430" y="5559661"/>
            <a:ext cx="34990" cy="6051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sz="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8" name="tx88"/>
          <p:cNvSpPr/>
          <p:nvPr/>
        </p:nvSpPr>
        <p:spPr>
          <a:xfrm>
            <a:off x="3445460" y="-3753225"/>
            <a:ext cx="139960" cy="6076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sz="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</a:p>
        </p:txBody>
      </p:sp>
      <p:sp>
        <p:nvSpPr>
          <p:cNvPr id="104" name="tx104"/>
          <p:cNvSpPr/>
          <p:nvPr/>
        </p:nvSpPr>
        <p:spPr>
          <a:xfrm>
            <a:off x="7408223" y="5564575"/>
            <a:ext cx="34990" cy="6051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sz="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482E73A-6E29-AB2F-4D3B-A0C0E832704F}"/>
              </a:ext>
            </a:extLst>
          </p:cNvPr>
          <p:cNvGrpSpPr/>
          <p:nvPr/>
        </p:nvGrpSpPr>
        <p:grpSpPr>
          <a:xfrm>
            <a:off x="6637" y="42109"/>
            <a:ext cx="10480153" cy="2797667"/>
            <a:chOff x="161420" y="590059"/>
            <a:chExt cx="10480153" cy="2797667"/>
          </a:xfrm>
        </p:grpSpPr>
        <p:sp>
          <p:nvSpPr>
            <p:cNvPr id="83" name="tx245">
              <a:extLst>
                <a:ext uri="{FF2B5EF4-FFF2-40B4-BE49-F238E27FC236}">
                  <a16:creationId xmlns:a16="http://schemas.microsoft.com/office/drawing/2014/main" id="{6FD065FC-8063-6E0F-DE20-7EED3B3093C9}"/>
                </a:ext>
              </a:extLst>
            </p:cNvPr>
            <p:cNvSpPr/>
            <p:nvPr/>
          </p:nvSpPr>
          <p:spPr>
            <a:xfrm rot="16200000">
              <a:off x="-635316" y="1550137"/>
              <a:ext cx="2246132" cy="6526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73"/>
                </a:lnSpc>
              </a:pPr>
              <a:r>
                <a:rPr lang="en-US" sz="36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 size</a:t>
              </a:r>
              <a:endParaRPr sz="36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c64"/>
            <p:cNvSpPr/>
            <p:nvPr/>
          </p:nvSpPr>
          <p:spPr>
            <a:xfrm>
              <a:off x="8058168" y="595744"/>
              <a:ext cx="2498575" cy="4276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tx65"/>
            <p:cNvSpPr/>
            <p:nvPr/>
          </p:nvSpPr>
          <p:spPr>
            <a:xfrm>
              <a:off x="9150484" y="846816"/>
              <a:ext cx="238252" cy="92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2400" dirty="0">
                  <a:solidFill>
                    <a:srgbClr val="1A1A1A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400" dirty="0">
                  <a:solidFill>
                    <a:srgbClr val="1A1A1A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mazon</a:t>
              </a:r>
              <a:endParaRPr sz="2400" dirty="0">
                <a:solidFill>
                  <a:srgbClr val="1A1A1A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c66"/>
            <p:cNvSpPr/>
            <p:nvPr/>
          </p:nvSpPr>
          <p:spPr>
            <a:xfrm>
              <a:off x="1462275" y="590059"/>
              <a:ext cx="2480809" cy="428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50"/>
            </a:p>
          </p:txBody>
        </p:sp>
        <p:sp>
          <p:nvSpPr>
            <p:cNvPr id="67" name="tx67"/>
            <p:cNvSpPr/>
            <p:nvPr/>
          </p:nvSpPr>
          <p:spPr>
            <a:xfrm>
              <a:off x="2565093" y="839156"/>
              <a:ext cx="204854" cy="129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2400" dirty="0" err="1">
                  <a:solidFill>
                    <a:srgbClr val="1A1A1A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400" dirty="0" err="1">
                  <a:solidFill>
                    <a:srgbClr val="1A1A1A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rightkite</a:t>
              </a:r>
              <a:endParaRPr sz="2400" dirty="0">
                <a:solidFill>
                  <a:srgbClr val="1A1A1A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c62"/>
            <p:cNvSpPr/>
            <p:nvPr/>
          </p:nvSpPr>
          <p:spPr>
            <a:xfrm>
              <a:off x="4875714" y="595673"/>
              <a:ext cx="2480809" cy="428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tx63"/>
            <p:cNvSpPr/>
            <p:nvPr/>
          </p:nvSpPr>
          <p:spPr>
            <a:xfrm>
              <a:off x="6004487" y="823439"/>
              <a:ext cx="259766" cy="1420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2400" dirty="0">
                  <a:solidFill>
                    <a:srgbClr val="1A1A1A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dirty="0">
                  <a:solidFill>
                    <a:srgbClr val="1A1A1A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owalla</a:t>
              </a:r>
              <a:endParaRPr sz="2400" dirty="0">
                <a:solidFill>
                  <a:srgbClr val="1A1A1A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c5"/>
            <p:cNvSpPr/>
            <p:nvPr/>
          </p:nvSpPr>
          <p:spPr>
            <a:xfrm>
              <a:off x="8058168" y="1017576"/>
              <a:ext cx="2498575" cy="189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6" name="pl6"/>
            <p:cNvSpPr/>
            <p:nvPr/>
          </p:nvSpPr>
          <p:spPr>
            <a:xfrm>
              <a:off x="8058168" y="2640052"/>
              <a:ext cx="2498575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7" name="pl7"/>
            <p:cNvSpPr/>
            <p:nvPr/>
          </p:nvSpPr>
          <p:spPr>
            <a:xfrm>
              <a:off x="8058168" y="2272476"/>
              <a:ext cx="2498575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" name="pl8"/>
            <p:cNvSpPr/>
            <p:nvPr/>
          </p:nvSpPr>
          <p:spPr>
            <a:xfrm>
              <a:off x="8058168" y="1904901"/>
              <a:ext cx="2498575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" name="pl9"/>
            <p:cNvSpPr/>
            <p:nvPr/>
          </p:nvSpPr>
          <p:spPr>
            <a:xfrm>
              <a:off x="8058168" y="1537327"/>
              <a:ext cx="2498575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" name="pl10"/>
            <p:cNvSpPr/>
            <p:nvPr/>
          </p:nvSpPr>
          <p:spPr>
            <a:xfrm>
              <a:off x="8058168" y="1169751"/>
              <a:ext cx="2498575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" name="pl11"/>
            <p:cNvSpPr/>
            <p:nvPr/>
          </p:nvSpPr>
          <p:spPr>
            <a:xfrm>
              <a:off x="8058168" y="2823840"/>
              <a:ext cx="2498575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" name="pl12"/>
            <p:cNvSpPr/>
            <p:nvPr/>
          </p:nvSpPr>
          <p:spPr>
            <a:xfrm>
              <a:off x="8058168" y="2456264"/>
              <a:ext cx="2498575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" name="pl13"/>
            <p:cNvSpPr/>
            <p:nvPr/>
          </p:nvSpPr>
          <p:spPr>
            <a:xfrm>
              <a:off x="8058168" y="2088689"/>
              <a:ext cx="2498575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" name="pl14"/>
            <p:cNvSpPr/>
            <p:nvPr/>
          </p:nvSpPr>
          <p:spPr>
            <a:xfrm>
              <a:off x="8058168" y="1721113"/>
              <a:ext cx="2498575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" name="pl15"/>
            <p:cNvSpPr/>
            <p:nvPr/>
          </p:nvSpPr>
          <p:spPr>
            <a:xfrm>
              <a:off x="8058168" y="1353539"/>
              <a:ext cx="2498575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" name="pl16"/>
            <p:cNvSpPr/>
            <p:nvPr/>
          </p:nvSpPr>
          <p:spPr>
            <a:xfrm>
              <a:off x="8415107" y="1017576"/>
              <a:ext cx="42804" cy="1789069"/>
            </a:xfrm>
            <a:custGeom>
              <a:avLst/>
              <a:gdLst/>
              <a:ahLst/>
              <a:cxnLst/>
              <a:rect l="0" t="0" r="0" b="0"/>
              <a:pathLst>
                <a:path h="1552573">
                  <a:moveTo>
                    <a:pt x="0" y="155257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" name="pl17"/>
            <p:cNvSpPr/>
            <p:nvPr/>
          </p:nvSpPr>
          <p:spPr>
            <a:xfrm>
              <a:off x="9010006" y="1017576"/>
              <a:ext cx="42804" cy="1789069"/>
            </a:xfrm>
            <a:custGeom>
              <a:avLst/>
              <a:gdLst/>
              <a:ahLst/>
              <a:cxnLst/>
              <a:rect l="0" t="0" r="0" b="0"/>
              <a:pathLst>
                <a:path h="1552573">
                  <a:moveTo>
                    <a:pt x="0" y="155257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" name="pl18"/>
            <p:cNvSpPr/>
            <p:nvPr/>
          </p:nvSpPr>
          <p:spPr>
            <a:xfrm>
              <a:off x="9604905" y="1017576"/>
              <a:ext cx="42804" cy="1789069"/>
            </a:xfrm>
            <a:custGeom>
              <a:avLst/>
              <a:gdLst/>
              <a:ahLst/>
              <a:cxnLst/>
              <a:rect l="0" t="0" r="0" b="0"/>
              <a:pathLst>
                <a:path h="1552573">
                  <a:moveTo>
                    <a:pt x="0" y="155257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9" name="pl19"/>
            <p:cNvSpPr/>
            <p:nvPr/>
          </p:nvSpPr>
          <p:spPr>
            <a:xfrm flipH="1">
              <a:off x="10157001" y="1017576"/>
              <a:ext cx="42804" cy="1789069"/>
            </a:xfrm>
            <a:custGeom>
              <a:avLst/>
              <a:gdLst/>
              <a:ahLst/>
              <a:cxnLst/>
              <a:rect l="0" t="0" r="0" b="0"/>
              <a:pathLst>
                <a:path h="1552573">
                  <a:moveTo>
                    <a:pt x="0" y="155257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40AE52-E88D-AE27-E848-A7910D121B7E}"/>
                </a:ext>
              </a:extLst>
            </p:cNvPr>
            <p:cNvGrpSpPr/>
            <p:nvPr/>
          </p:nvGrpSpPr>
          <p:grpSpPr>
            <a:xfrm>
              <a:off x="7985126" y="1353539"/>
              <a:ext cx="73042" cy="1470301"/>
              <a:chOff x="8044432" y="1798038"/>
              <a:chExt cx="13735" cy="1470301"/>
            </a:xfrm>
          </p:grpSpPr>
          <p:sp>
            <p:nvSpPr>
              <p:cNvPr id="99" name="pl99"/>
              <p:cNvSpPr/>
              <p:nvPr/>
            </p:nvSpPr>
            <p:spPr>
              <a:xfrm>
                <a:off x="8044432" y="3268339"/>
                <a:ext cx="13735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/>
              </a:p>
            </p:txBody>
          </p:sp>
          <p:sp>
            <p:nvSpPr>
              <p:cNvPr id="100" name="pl100"/>
              <p:cNvSpPr/>
              <p:nvPr/>
            </p:nvSpPr>
            <p:spPr>
              <a:xfrm>
                <a:off x="8044432" y="2900763"/>
                <a:ext cx="13735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/>
              </a:p>
            </p:txBody>
          </p:sp>
          <p:sp>
            <p:nvSpPr>
              <p:cNvPr id="101" name="pl101"/>
              <p:cNvSpPr/>
              <p:nvPr/>
            </p:nvSpPr>
            <p:spPr>
              <a:xfrm>
                <a:off x="8044432" y="2533188"/>
                <a:ext cx="13735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/>
              </a:p>
            </p:txBody>
          </p:sp>
          <p:sp>
            <p:nvSpPr>
              <p:cNvPr id="102" name="pl102"/>
              <p:cNvSpPr/>
              <p:nvPr/>
            </p:nvSpPr>
            <p:spPr>
              <a:xfrm>
                <a:off x="8044432" y="2165612"/>
                <a:ext cx="13735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/>
              </a:p>
            </p:txBody>
          </p:sp>
          <p:sp>
            <p:nvSpPr>
              <p:cNvPr id="103" name="pl103"/>
              <p:cNvSpPr/>
              <p:nvPr/>
            </p:nvSpPr>
            <p:spPr>
              <a:xfrm>
                <a:off x="8044432" y="1798038"/>
                <a:ext cx="13735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/>
              </a:p>
            </p:txBody>
          </p:sp>
        </p:grpSp>
        <p:sp>
          <p:nvSpPr>
            <p:cNvPr id="20" name="rc20"/>
            <p:cNvSpPr/>
            <p:nvPr/>
          </p:nvSpPr>
          <p:spPr>
            <a:xfrm>
              <a:off x="8286436" y="1230575"/>
              <a:ext cx="268628" cy="15909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1100" dirty="0"/>
            </a:p>
          </p:txBody>
        </p:sp>
        <p:sp>
          <p:nvSpPr>
            <p:cNvPr id="21" name="rc21"/>
            <p:cNvSpPr/>
            <p:nvPr/>
          </p:nvSpPr>
          <p:spPr>
            <a:xfrm>
              <a:off x="8871857" y="2408545"/>
              <a:ext cx="268630" cy="413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22" name="rc22"/>
            <p:cNvSpPr/>
            <p:nvPr/>
          </p:nvSpPr>
          <p:spPr>
            <a:xfrm>
              <a:off x="9457278" y="2530018"/>
              <a:ext cx="268630" cy="2915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23" name="rc23"/>
            <p:cNvSpPr/>
            <p:nvPr/>
          </p:nvSpPr>
          <p:spPr>
            <a:xfrm>
              <a:off x="10042699" y="2578610"/>
              <a:ext cx="268630" cy="242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8" name="자유형 127">
              <a:extLst>
                <a:ext uri="{FF2B5EF4-FFF2-40B4-BE49-F238E27FC236}">
                  <a16:creationId xmlns:a16="http://schemas.microsoft.com/office/drawing/2014/main" id="{592CD5AE-3EC1-DD2B-CC79-E7EC254BA441}"/>
                </a:ext>
              </a:extLst>
            </p:cNvPr>
            <p:cNvSpPr/>
            <p:nvPr/>
          </p:nvSpPr>
          <p:spPr>
            <a:xfrm>
              <a:off x="8070366" y="1520963"/>
              <a:ext cx="2484841" cy="158523"/>
            </a:xfrm>
            <a:custGeom>
              <a:avLst/>
              <a:gdLst>
                <a:gd name="connsiteX0" fmla="*/ 1958819 w 2294516"/>
                <a:gd name="connsiteY0" fmla="*/ 509 h 338904"/>
                <a:gd name="connsiteX1" fmla="*/ 2102689 w 2294516"/>
                <a:gd name="connsiteY1" fmla="*/ 19762 h 338904"/>
                <a:gd name="connsiteX2" fmla="*/ 2294516 w 2294516"/>
                <a:gd name="connsiteY2" fmla="*/ 19762 h 338904"/>
                <a:gd name="connsiteX3" fmla="*/ 2294516 w 2294516"/>
                <a:gd name="connsiteY3" fmla="*/ 307270 h 338904"/>
                <a:gd name="connsiteX4" fmla="*/ 2102689 w 2294516"/>
                <a:gd name="connsiteY4" fmla="*/ 307270 h 338904"/>
                <a:gd name="connsiteX5" fmla="*/ 1934840 w 2294516"/>
                <a:gd name="connsiteY5" fmla="*/ 290424 h 338904"/>
                <a:gd name="connsiteX6" fmla="*/ 1912201 w 2294516"/>
                <a:gd name="connsiteY6" fmla="*/ 306329 h 338904"/>
                <a:gd name="connsiteX7" fmla="*/ 1912201 w 2294516"/>
                <a:gd name="connsiteY7" fmla="*/ 312424 h 338904"/>
                <a:gd name="connsiteX8" fmla="*/ 1720374 w 2294516"/>
                <a:gd name="connsiteY8" fmla="*/ 312424 h 338904"/>
                <a:gd name="connsiteX9" fmla="*/ 1552525 w 2294516"/>
                <a:gd name="connsiteY9" fmla="*/ 295578 h 338904"/>
                <a:gd name="connsiteX10" fmla="*/ 1529872 w 2294516"/>
                <a:gd name="connsiteY10" fmla="*/ 311493 h 338904"/>
                <a:gd name="connsiteX11" fmla="*/ 1529872 w 2294516"/>
                <a:gd name="connsiteY11" fmla="*/ 312424 h 338904"/>
                <a:gd name="connsiteX12" fmla="*/ 1338045 w 2294516"/>
                <a:gd name="connsiteY12" fmla="*/ 312424 h 338904"/>
                <a:gd name="connsiteX13" fmla="*/ 1170196 w 2294516"/>
                <a:gd name="connsiteY13" fmla="*/ 295578 h 338904"/>
                <a:gd name="connsiteX14" fmla="*/ 1146232 w 2294516"/>
                <a:gd name="connsiteY14" fmla="*/ 312414 h 338904"/>
                <a:gd name="connsiteX15" fmla="*/ 1146232 w 2294516"/>
                <a:gd name="connsiteY15" fmla="*/ 312424 h 338904"/>
                <a:gd name="connsiteX16" fmla="*/ 954405 w 2294516"/>
                <a:gd name="connsiteY16" fmla="*/ 312424 h 338904"/>
                <a:gd name="connsiteX17" fmla="*/ 786556 w 2294516"/>
                <a:gd name="connsiteY17" fmla="*/ 295578 h 338904"/>
                <a:gd name="connsiteX18" fmla="*/ 765983 w 2294516"/>
                <a:gd name="connsiteY18" fmla="*/ 310032 h 338904"/>
                <a:gd name="connsiteX19" fmla="*/ 765983 w 2294516"/>
                <a:gd name="connsiteY19" fmla="*/ 319144 h 338904"/>
                <a:gd name="connsiteX20" fmla="*/ 574156 w 2294516"/>
                <a:gd name="connsiteY20" fmla="*/ 319144 h 338904"/>
                <a:gd name="connsiteX21" fmla="*/ 406307 w 2294516"/>
                <a:gd name="connsiteY21" fmla="*/ 302298 h 338904"/>
                <a:gd name="connsiteX22" fmla="*/ 383654 w 2294516"/>
                <a:gd name="connsiteY22" fmla="*/ 318213 h 338904"/>
                <a:gd name="connsiteX23" fmla="*/ 383654 w 2294516"/>
                <a:gd name="connsiteY23" fmla="*/ 319144 h 338904"/>
                <a:gd name="connsiteX24" fmla="*/ 191827 w 2294516"/>
                <a:gd name="connsiteY24" fmla="*/ 319144 h 338904"/>
                <a:gd name="connsiteX25" fmla="*/ 0 w 2294516"/>
                <a:gd name="connsiteY25" fmla="*/ 319144 h 338904"/>
                <a:gd name="connsiteX26" fmla="*/ 0 w 2294516"/>
                <a:gd name="connsiteY26" fmla="*/ 31636 h 338904"/>
                <a:gd name="connsiteX27" fmla="*/ 47957 w 2294516"/>
                <a:gd name="connsiteY27" fmla="*/ 12383 h 338904"/>
                <a:gd name="connsiteX28" fmla="*/ 191827 w 2294516"/>
                <a:gd name="connsiteY28" fmla="*/ 31636 h 338904"/>
                <a:gd name="connsiteX29" fmla="*/ 359676 w 2294516"/>
                <a:gd name="connsiteY29" fmla="*/ 48482 h 338904"/>
                <a:gd name="connsiteX30" fmla="*/ 382329 w 2294516"/>
                <a:gd name="connsiteY30" fmla="*/ 32567 h 338904"/>
                <a:gd name="connsiteX31" fmla="*/ 382329 w 2294516"/>
                <a:gd name="connsiteY31" fmla="*/ 31636 h 338904"/>
                <a:gd name="connsiteX32" fmla="*/ 574156 w 2294516"/>
                <a:gd name="connsiteY32" fmla="*/ 31636 h 338904"/>
                <a:gd name="connsiteX33" fmla="*/ 742005 w 2294516"/>
                <a:gd name="connsiteY33" fmla="*/ 48482 h 338904"/>
                <a:gd name="connsiteX34" fmla="*/ 762578 w 2294516"/>
                <a:gd name="connsiteY34" fmla="*/ 34028 h 338904"/>
                <a:gd name="connsiteX35" fmla="*/ 762578 w 2294516"/>
                <a:gd name="connsiteY35" fmla="*/ 24916 h 338904"/>
                <a:gd name="connsiteX36" fmla="*/ 810535 w 2294516"/>
                <a:gd name="connsiteY36" fmla="*/ 5663 h 338904"/>
                <a:gd name="connsiteX37" fmla="*/ 954405 w 2294516"/>
                <a:gd name="connsiteY37" fmla="*/ 24916 h 338904"/>
                <a:gd name="connsiteX38" fmla="*/ 1122254 w 2294516"/>
                <a:gd name="connsiteY38" fmla="*/ 41762 h 338904"/>
                <a:gd name="connsiteX39" fmla="*/ 1146218 w 2294516"/>
                <a:gd name="connsiteY39" fmla="*/ 24926 h 338904"/>
                <a:gd name="connsiteX40" fmla="*/ 1146218 w 2294516"/>
                <a:gd name="connsiteY40" fmla="*/ 24916 h 338904"/>
                <a:gd name="connsiteX41" fmla="*/ 1338045 w 2294516"/>
                <a:gd name="connsiteY41" fmla="*/ 24916 h 338904"/>
                <a:gd name="connsiteX42" fmla="*/ 1505894 w 2294516"/>
                <a:gd name="connsiteY42" fmla="*/ 41762 h 338904"/>
                <a:gd name="connsiteX43" fmla="*/ 1528547 w 2294516"/>
                <a:gd name="connsiteY43" fmla="*/ 25847 h 338904"/>
                <a:gd name="connsiteX44" fmla="*/ 1528547 w 2294516"/>
                <a:gd name="connsiteY44" fmla="*/ 24916 h 338904"/>
                <a:gd name="connsiteX45" fmla="*/ 1720374 w 2294516"/>
                <a:gd name="connsiteY45" fmla="*/ 24916 h 338904"/>
                <a:gd name="connsiteX46" fmla="*/ 1888223 w 2294516"/>
                <a:gd name="connsiteY46" fmla="*/ 41762 h 338904"/>
                <a:gd name="connsiteX47" fmla="*/ 1910862 w 2294516"/>
                <a:gd name="connsiteY47" fmla="*/ 25857 h 338904"/>
                <a:gd name="connsiteX48" fmla="*/ 1910862 w 2294516"/>
                <a:gd name="connsiteY48" fmla="*/ 19762 h 338904"/>
                <a:gd name="connsiteX49" fmla="*/ 1958819 w 2294516"/>
                <a:gd name="connsiteY49" fmla="*/ 509 h 33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294516" h="338904">
                  <a:moveTo>
                    <a:pt x="1958819" y="509"/>
                  </a:moveTo>
                  <a:cubicBezTo>
                    <a:pt x="2006775" y="6927"/>
                    <a:pt x="2054733" y="71103"/>
                    <a:pt x="2102689" y="19762"/>
                  </a:cubicBezTo>
                  <a:cubicBezTo>
                    <a:pt x="2166631" y="-48692"/>
                    <a:pt x="2230574" y="88216"/>
                    <a:pt x="2294516" y="19762"/>
                  </a:cubicBezTo>
                  <a:lnTo>
                    <a:pt x="2294516" y="307270"/>
                  </a:lnTo>
                  <a:cubicBezTo>
                    <a:pt x="2230574" y="375724"/>
                    <a:pt x="2166631" y="238816"/>
                    <a:pt x="2102689" y="307270"/>
                  </a:cubicBezTo>
                  <a:cubicBezTo>
                    <a:pt x="2046740" y="367167"/>
                    <a:pt x="1990790" y="269834"/>
                    <a:pt x="1934840" y="290424"/>
                  </a:cubicBezTo>
                  <a:lnTo>
                    <a:pt x="1912201" y="306329"/>
                  </a:lnTo>
                  <a:lnTo>
                    <a:pt x="1912201" y="312424"/>
                  </a:lnTo>
                  <a:cubicBezTo>
                    <a:pt x="1848259" y="380878"/>
                    <a:pt x="1784316" y="243970"/>
                    <a:pt x="1720374" y="312424"/>
                  </a:cubicBezTo>
                  <a:cubicBezTo>
                    <a:pt x="1664425" y="372321"/>
                    <a:pt x="1608475" y="274988"/>
                    <a:pt x="1552525" y="295578"/>
                  </a:cubicBezTo>
                  <a:lnTo>
                    <a:pt x="1529872" y="311493"/>
                  </a:lnTo>
                  <a:lnTo>
                    <a:pt x="1529872" y="312424"/>
                  </a:lnTo>
                  <a:cubicBezTo>
                    <a:pt x="1465930" y="380878"/>
                    <a:pt x="1401987" y="243970"/>
                    <a:pt x="1338045" y="312424"/>
                  </a:cubicBezTo>
                  <a:cubicBezTo>
                    <a:pt x="1282096" y="372321"/>
                    <a:pt x="1226146" y="274988"/>
                    <a:pt x="1170196" y="295578"/>
                  </a:cubicBezTo>
                  <a:lnTo>
                    <a:pt x="1146232" y="312414"/>
                  </a:lnTo>
                  <a:lnTo>
                    <a:pt x="1146232" y="312424"/>
                  </a:lnTo>
                  <a:cubicBezTo>
                    <a:pt x="1082290" y="380878"/>
                    <a:pt x="1018347" y="243970"/>
                    <a:pt x="954405" y="312424"/>
                  </a:cubicBezTo>
                  <a:cubicBezTo>
                    <a:pt x="898456" y="372321"/>
                    <a:pt x="842506" y="274988"/>
                    <a:pt x="786556" y="295578"/>
                  </a:cubicBezTo>
                  <a:lnTo>
                    <a:pt x="765983" y="310032"/>
                  </a:lnTo>
                  <a:lnTo>
                    <a:pt x="765983" y="319144"/>
                  </a:lnTo>
                  <a:cubicBezTo>
                    <a:pt x="702041" y="387598"/>
                    <a:pt x="638098" y="250690"/>
                    <a:pt x="574156" y="319144"/>
                  </a:cubicBezTo>
                  <a:cubicBezTo>
                    <a:pt x="518207" y="379041"/>
                    <a:pt x="462257" y="281708"/>
                    <a:pt x="406307" y="302298"/>
                  </a:cubicBezTo>
                  <a:lnTo>
                    <a:pt x="383654" y="318213"/>
                  </a:lnTo>
                  <a:lnTo>
                    <a:pt x="383654" y="319144"/>
                  </a:lnTo>
                  <a:cubicBezTo>
                    <a:pt x="319712" y="387598"/>
                    <a:pt x="255769" y="250690"/>
                    <a:pt x="191827" y="319144"/>
                  </a:cubicBezTo>
                  <a:cubicBezTo>
                    <a:pt x="127885" y="387598"/>
                    <a:pt x="63942" y="250690"/>
                    <a:pt x="0" y="319144"/>
                  </a:cubicBezTo>
                  <a:lnTo>
                    <a:pt x="0" y="31636"/>
                  </a:lnTo>
                  <a:cubicBezTo>
                    <a:pt x="15986" y="14523"/>
                    <a:pt x="31971" y="10244"/>
                    <a:pt x="47957" y="12383"/>
                  </a:cubicBezTo>
                  <a:cubicBezTo>
                    <a:pt x="95913" y="18801"/>
                    <a:pt x="143871" y="82977"/>
                    <a:pt x="191827" y="31636"/>
                  </a:cubicBezTo>
                  <a:cubicBezTo>
                    <a:pt x="247776" y="-28261"/>
                    <a:pt x="303726" y="69072"/>
                    <a:pt x="359676" y="48482"/>
                  </a:cubicBezTo>
                  <a:lnTo>
                    <a:pt x="382329" y="32567"/>
                  </a:lnTo>
                  <a:lnTo>
                    <a:pt x="382329" y="31636"/>
                  </a:lnTo>
                  <a:cubicBezTo>
                    <a:pt x="446271" y="-36818"/>
                    <a:pt x="510214" y="100090"/>
                    <a:pt x="574156" y="31636"/>
                  </a:cubicBezTo>
                  <a:cubicBezTo>
                    <a:pt x="630105" y="-28261"/>
                    <a:pt x="686055" y="69072"/>
                    <a:pt x="742005" y="48482"/>
                  </a:cubicBezTo>
                  <a:lnTo>
                    <a:pt x="762578" y="34028"/>
                  </a:lnTo>
                  <a:lnTo>
                    <a:pt x="762578" y="24916"/>
                  </a:lnTo>
                  <a:cubicBezTo>
                    <a:pt x="778564" y="7803"/>
                    <a:pt x="794549" y="3524"/>
                    <a:pt x="810535" y="5663"/>
                  </a:cubicBezTo>
                  <a:cubicBezTo>
                    <a:pt x="858491" y="12081"/>
                    <a:pt x="906449" y="76257"/>
                    <a:pt x="954405" y="24916"/>
                  </a:cubicBezTo>
                  <a:cubicBezTo>
                    <a:pt x="1010354" y="-34981"/>
                    <a:pt x="1066304" y="62352"/>
                    <a:pt x="1122254" y="41762"/>
                  </a:cubicBezTo>
                  <a:lnTo>
                    <a:pt x="1146218" y="24926"/>
                  </a:lnTo>
                  <a:lnTo>
                    <a:pt x="1146218" y="24916"/>
                  </a:lnTo>
                  <a:cubicBezTo>
                    <a:pt x="1210160" y="-43538"/>
                    <a:pt x="1274103" y="93370"/>
                    <a:pt x="1338045" y="24916"/>
                  </a:cubicBezTo>
                  <a:cubicBezTo>
                    <a:pt x="1393994" y="-34981"/>
                    <a:pt x="1449944" y="62352"/>
                    <a:pt x="1505894" y="41762"/>
                  </a:cubicBezTo>
                  <a:lnTo>
                    <a:pt x="1528547" y="25847"/>
                  </a:lnTo>
                  <a:lnTo>
                    <a:pt x="1528547" y="24916"/>
                  </a:lnTo>
                  <a:cubicBezTo>
                    <a:pt x="1592489" y="-43538"/>
                    <a:pt x="1656432" y="93370"/>
                    <a:pt x="1720374" y="24916"/>
                  </a:cubicBezTo>
                  <a:cubicBezTo>
                    <a:pt x="1776323" y="-34981"/>
                    <a:pt x="1832273" y="62352"/>
                    <a:pt x="1888223" y="41762"/>
                  </a:cubicBezTo>
                  <a:lnTo>
                    <a:pt x="1910862" y="25857"/>
                  </a:lnTo>
                  <a:lnTo>
                    <a:pt x="1910862" y="19762"/>
                  </a:lnTo>
                  <a:cubicBezTo>
                    <a:pt x="1926848" y="2649"/>
                    <a:pt x="1942833" y="-1630"/>
                    <a:pt x="1958819" y="509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61" name="tx122">
              <a:extLst>
                <a:ext uri="{FF2B5EF4-FFF2-40B4-BE49-F238E27FC236}">
                  <a16:creationId xmlns:a16="http://schemas.microsoft.com/office/drawing/2014/main" id="{EEDA82E8-8CB2-C05F-EE77-E2AFF2529730}"/>
                </a:ext>
              </a:extLst>
            </p:cNvPr>
            <p:cNvSpPr/>
            <p:nvPr/>
          </p:nvSpPr>
          <p:spPr>
            <a:xfrm>
              <a:off x="7579894" y="1409237"/>
              <a:ext cx="259857" cy="1117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r>
                <a:rPr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2" name="tx122">
              <a:extLst>
                <a:ext uri="{FF2B5EF4-FFF2-40B4-BE49-F238E27FC236}">
                  <a16:creationId xmlns:a16="http://schemas.microsoft.com/office/drawing/2014/main" id="{B85362F6-A6A4-032F-72A6-57625CFF1458}"/>
                </a:ext>
              </a:extLst>
            </p:cNvPr>
            <p:cNvSpPr/>
            <p:nvPr/>
          </p:nvSpPr>
          <p:spPr>
            <a:xfrm>
              <a:off x="7692408" y="2848575"/>
              <a:ext cx="259857" cy="1117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3" name="tx122">
              <a:extLst>
                <a:ext uri="{FF2B5EF4-FFF2-40B4-BE49-F238E27FC236}">
                  <a16:creationId xmlns:a16="http://schemas.microsoft.com/office/drawing/2014/main" id="{20B3629D-8E66-1466-0C09-96B87A107CA9}"/>
                </a:ext>
              </a:extLst>
            </p:cNvPr>
            <p:cNvSpPr/>
            <p:nvPr/>
          </p:nvSpPr>
          <p:spPr>
            <a:xfrm>
              <a:off x="7637088" y="2487296"/>
              <a:ext cx="259857" cy="1117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tx122">
              <a:extLst>
                <a:ext uri="{FF2B5EF4-FFF2-40B4-BE49-F238E27FC236}">
                  <a16:creationId xmlns:a16="http://schemas.microsoft.com/office/drawing/2014/main" id="{990E7AAC-18D0-A830-98D9-D77A0D93CBA2}"/>
                </a:ext>
              </a:extLst>
            </p:cNvPr>
            <p:cNvSpPr/>
            <p:nvPr/>
          </p:nvSpPr>
          <p:spPr>
            <a:xfrm>
              <a:off x="7637088" y="2126018"/>
              <a:ext cx="259857" cy="1117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tx122">
              <a:extLst>
                <a:ext uri="{FF2B5EF4-FFF2-40B4-BE49-F238E27FC236}">
                  <a16:creationId xmlns:a16="http://schemas.microsoft.com/office/drawing/2014/main" id="{F1A2693D-28BB-B670-3DD0-23C252A154EC}"/>
                </a:ext>
              </a:extLst>
            </p:cNvPr>
            <p:cNvSpPr/>
            <p:nvPr/>
          </p:nvSpPr>
          <p:spPr>
            <a:xfrm>
              <a:off x="7637088" y="1764740"/>
              <a:ext cx="259857" cy="1117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c24"/>
            <p:cNvSpPr/>
            <p:nvPr/>
          </p:nvSpPr>
          <p:spPr>
            <a:xfrm>
              <a:off x="8058168" y="1017576"/>
              <a:ext cx="2498575" cy="1809950"/>
            </a:xfrm>
            <a:prstGeom prst="rect">
              <a:avLst/>
            </a:prstGeom>
            <a:ln w="190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4" name="pl44"/>
            <p:cNvSpPr/>
            <p:nvPr/>
          </p:nvSpPr>
          <p:spPr>
            <a:xfrm>
              <a:off x="1462275" y="2609534"/>
              <a:ext cx="2458769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5" name="pl45"/>
            <p:cNvSpPr/>
            <p:nvPr/>
          </p:nvSpPr>
          <p:spPr>
            <a:xfrm>
              <a:off x="1462275" y="2184757"/>
              <a:ext cx="2458769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6" name="pl46"/>
            <p:cNvSpPr/>
            <p:nvPr/>
          </p:nvSpPr>
          <p:spPr>
            <a:xfrm>
              <a:off x="1462275" y="1759980"/>
              <a:ext cx="2458769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7" name="pl47"/>
            <p:cNvSpPr/>
            <p:nvPr/>
          </p:nvSpPr>
          <p:spPr>
            <a:xfrm>
              <a:off x="1462275" y="1335203"/>
              <a:ext cx="2458769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8" name="pl48"/>
            <p:cNvSpPr/>
            <p:nvPr/>
          </p:nvSpPr>
          <p:spPr>
            <a:xfrm>
              <a:off x="1462275" y="2821923"/>
              <a:ext cx="2458769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9" name="pl49"/>
            <p:cNvSpPr/>
            <p:nvPr/>
          </p:nvSpPr>
          <p:spPr>
            <a:xfrm>
              <a:off x="1462275" y="2397146"/>
              <a:ext cx="2458769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50" name="pl50"/>
            <p:cNvSpPr/>
            <p:nvPr/>
          </p:nvSpPr>
          <p:spPr>
            <a:xfrm>
              <a:off x="1462275" y="1972369"/>
              <a:ext cx="2458769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51" name="pl51"/>
            <p:cNvSpPr/>
            <p:nvPr/>
          </p:nvSpPr>
          <p:spPr>
            <a:xfrm>
              <a:off x="1462275" y="1547592"/>
              <a:ext cx="2458769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52" name="pl52"/>
            <p:cNvSpPr/>
            <p:nvPr/>
          </p:nvSpPr>
          <p:spPr>
            <a:xfrm>
              <a:off x="1462275" y="1122816"/>
              <a:ext cx="2458769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53" name="pl53"/>
            <p:cNvSpPr/>
            <p:nvPr/>
          </p:nvSpPr>
          <p:spPr>
            <a:xfrm flipH="1">
              <a:off x="1770725" y="1013776"/>
              <a:ext cx="42804" cy="1808147"/>
            </a:xfrm>
            <a:custGeom>
              <a:avLst/>
              <a:gdLst/>
              <a:ahLst/>
              <a:cxnLst/>
              <a:rect l="0" t="0" r="0" b="0"/>
              <a:pathLst>
                <a:path h="1552573">
                  <a:moveTo>
                    <a:pt x="0" y="155257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54" name="pl54"/>
            <p:cNvSpPr/>
            <p:nvPr/>
          </p:nvSpPr>
          <p:spPr>
            <a:xfrm flipH="1">
              <a:off x="2356146" y="1013776"/>
              <a:ext cx="42804" cy="1808147"/>
            </a:xfrm>
            <a:custGeom>
              <a:avLst/>
              <a:gdLst/>
              <a:ahLst/>
              <a:cxnLst/>
              <a:rect l="0" t="0" r="0" b="0"/>
              <a:pathLst>
                <a:path h="1552573">
                  <a:moveTo>
                    <a:pt x="0" y="155257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55" name="pl55"/>
            <p:cNvSpPr/>
            <p:nvPr/>
          </p:nvSpPr>
          <p:spPr>
            <a:xfrm flipH="1">
              <a:off x="2941568" y="1013776"/>
              <a:ext cx="42804" cy="1808147"/>
            </a:xfrm>
            <a:custGeom>
              <a:avLst/>
              <a:gdLst/>
              <a:ahLst/>
              <a:cxnLst/>
              <a:rect l="0" t="0" r="0" b="0"/>
              <a:pathLst>
                <a:path h="1552573">
                  <a:moveTo>
                    <a:pt x="0" y="155257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56" name="pl56"/>
            <p:cNvSpPr/>
            <p:nvPr/>
          </p:nvSpPr>
          <p:spPr>
            <a:xfrm>
              <a:off x="3569791" y="1013776"/>
              <a:ext cx="42804" cy="1808147"/>
            </a:xfrm>
            <a:custGeom>
              <a:avLst/>
              <a:gdLst/>
              <a:ahLst/>
              <a:cxnLst/>
              <a:rect l="0" t="0" r="0" b="0"/>
              <a:pathLst>
                <a:path h="1552573">
                  <a:moveTo>
                    <a:pt x="0" y="155257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57" name="rc57"/>
            <p:cNvSpPr/>
            <p:nvPr/>
          </p:nvSpPr>
          <p:spPr>
            <a:xfrm>
              <a:off x="1684345" y="1241017"/>
              <a:ext cx="268630" cy="15872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1100" dirty="0"/>
            </a:p>
          </p:txBody>
        </p:sp>
        <p:sp>
          <p:nvSpPr>
            <p:cNvPr id="58" name="rc58"/>
            <p:cNvSpPr/>
            <p:nvPr/>
          </p:nvSpPr>
          <p:spPr>
            <a:xfrm>
              <a:off x="2269766" y="1627795"/>
              <a:ext cx="268630" cy="12004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59" name="rc59"/>
            <p:cNvSpPr/>
            <p:nvPr/>
          </p:nvSpPr>
          <p:spPr>
            <a:xfrm>
              <a:off x="2855187" y="2542103"/>
              <a:ext cx="268630" cy="2861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60" name="rc60"/>
            <p:cNvSpPr/>
            <p:nvPr/>
          </p:nvSpPr>
          <p:spPr>
            <a:xfrm>
              <a:off x="3440608" y="2745651"/>
              <a:ext cx="268630" cy="825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9" name="자유형 158">
              <a:extLst>
                <a:ext uri="{FF2B5EF4-FFF2-40B4-BE49-F238E27FC236}">
                  <a16:creationId xmlns:a16="http://schemas.microsoft.com/office/drawing/2014/main" id="{C0B744F1-0390-F85C-9F3E-3D28A6DB3AD0}"/>
                </a:ext>
              </a:extLst>
            </p:cNvPr>
            <p:cNvSpPr/>
            <p:nvPr/>
          </p:nvSpPr>
          <p:spPr>
            <a:xfrm>
              <a:off x="1475792" y="1394881"/>
              <a:ext cx="2458770" cy="158523"/>
            </a:xfrm>
            <a:custGeom>
              <a:avLst/>
              <a:gdLst>
                <a:gd name="connsiteX0" fmla="*/ 1958819 w 2294516"/>
                <a:gd name="connsiteY0" fmla="*/ 509 h 338904"/>
                <a:gd name="connsiteX1" fmla="*/ 2102689 w 2294516"/>
                <a:gd name="connsiteY1" fmla="*/ 19762 h 338904"/>
                <a:gd name="connsiteX2" fmla="*/ 2294516 w 2294516"/>
                <a:gd name="connsiteY2" fmla="*/ 19762 h 338904"/>
                <a:gd name="connsiteX3" fmla="*/ 2294516 w 2294516"/>
                <a:gd name="connsiteY3" fmla="*/ 307270 h 338904"/>
                <a:gd name="connsiteX4" fmla="*/ 2102689 w 2294516"/>
                <a:gd name="connsiteY4" fmla="*/ 307270 h 338904"/>
                <a:gd name="connsiteX5" fmla="*/ 1934840 w 2294516"/>
                <a:gd name="connsiteY5" fmla="*/ 290424 h 338904"/>
                <a:gd name="connsiteX6" fmla="*/ 1912201 w 2294516"/>
                <a:gd name="connsiteY6" fmla="*/ 306329 h 338904"/>
                <a:gd name="connsiteX7" fmla="*/ 1912201 w 2294516"/>
                <a:gd name="connsiteY7" fmla="*/ 312424 h 338904"/>
                <a:gd name="connsiteX8" fmla="*/ 1720374 w 2294516"/>
                <a:gd name="connsiteY8" fmla="*/ 312424 h 338904"/>
                <a:gd name="connsiteX9" fmla="*/ 1552525 w 2294516"/>
                <a:gd name="connsiteY9" fmla="*/ 295578 h 338904"/>
                <a:gd name="connsiteX10" fmla="*/ 1529872 w 2294516"/>
                <a:gd name="connsiteY10" fmla="*/ 311493 h 338904"/>
                <a:gd name="connsiteX11" fmla="*/ 1529872 w 2294516"/>
                <a:gd name="connsiteY11" fmla="*/ 312424 h 338904"/>
                <a:gd name="connsiteX12" fmla="*/ 1338045 w 2294516"/>
                <a:gd name="connsiteY12" fmla="*/ 312424 h 338904"/>
                <a:gd name="connsiteX13" fmla="*/ 1170196 w 2294516"/>
                <a:gd name="connsiteY13" fmla="*/ 295578 h 338904"/>
                <a:gd name="connsiteX14" fmla="*/ 1146232 w 2294516"/>
                <a:gd name="connsiteY14" fmla="*/ 312414 h 338904"/>
                <a:gd name="connsiteX15" fmla="*/ 1146232 w 2294516"/>
                <a:gd name="connsiteY15" fmla="*/ 312424 h 338904"/>
                <a:gd name="connsiteX16" fmla="*/ 954405 w 2294516"/>
                <a:gd name="connsiteY16" fmla="*/ 312424 h 338904"/>
                <a:gd name="connsiteX17" fmla="*/ 786556 w 2294516"/>
                <a:gd name="connsiteY17" fmla="*/ 295578 h 338904"/>
                <a:gd name="connsiteX18" fmla="*/ 765983 w 2294516"/>
                <a:gd name="connsiteY18" fmla="*/ 310032 h 338904"/>
                <a:gd name="connsiteX19" fmla="*/ 765983 w 2294516"/>
                <a:gd name="connsiteY19" fmla="*/ 319144 h 338904"/>
                <a:gd name="connsiteX20" fmla="*/ 574156 w 2294516"/>
                <a:gd name="connsiteY20" fmla="*/ 319144 h 338904"/>
                <a:gd name="connsiteX21" fmla="*/ 406307 w 2294516"/>
                <a:gd name="connsiteY21" fmla="*/ 302298 h 338904"/>
                <a:gd name="connsiteX22" fmla="*/ 383654 w 2294516"/>
                <a:gd name="connsiteY22" fmla="*/ 318213 h 338904"/>
                <a:gd name="connsiteX23" fmla="*/ 383654 w 2294516"/>
                <a:gd name="connsiteY23" fmla="*/ 319144 h 338904"/>
                <a:gd name="connsiteX24" fmla="*/ 191827 w 2294516"/>
                <a:gd name="connsiteY24" fmla="*/ 319144 h 338904"/>
                <a:gd name="connsiteX25" fmla="*/ 0 w 2294516"/>
                <a:gd name="connsiteY25" fmla="*/ 319144 h 338904"/>
                <a:gd name="connsiteX26" fmla="*/ 0 w 2294516"/>
                <a:gd name="connsiteY26" fmla="*/ 31636 h 338904"/>
                <a:gd name="connsiteX27" fmla="*/ 47957 w 2294516"/>
                <a:gd name="connsiteY27" fmla="*/ 12383 h 338904"/>
                <a:gd name="connsiteX28" fmla="*/ 191827 w 2294516"/>
                <a:gd name="connsiteY28" fmla="*/ 31636 h 338904"/>
                <a:gd name="connsiteX29" fmla="*/ 359676 w 2294516"/>
                <a:gd name="connsiteY29" fmla="*/ 48482 h 338904"/>
                <a:gd name="connsiteX30" fmla="*/ 382329 w 2294516"/>
                <a:gd name="connsiteY30" fmla="*/ 32567 h 338904"/>
                <a:gd name="connsiteX31" fmla="*/ 382329 w 2294516"/>
                <a:gd name="connsiteY31" fmla="*/ 31636 h 338904"/>
                <a:gd name="connsiteX32" fmla="*/ 574156 w 2294516"/>
                <a:gd name="connsiteY32" fmla="*/ 31636 h 338904"/>
                <a:gd name="connsiteX33" fmla="*/ 742005 w 2294516"/>
                <a:gd name="connsiteY33" fmla="*/ 48482 h 338904"/>
                <a:gd name="connsiteX34" fmla="*/ 762578 w 2294516"/>
                <a:gd name="connsiteY34" fmla="*/ 34028 h 338904"/>
                <a:gd name="connsiteX35" fmla="*/ 762578 w 2294516"/>
                <a:gd name="connsiteY35" fmla="*/ 24916 h 338904"/>
                <a:gd name="connsiteX36" fmla="*/ 810535 w 2294516"/>
                <a:gd name="connsiteY36" fmla="*/ 5663 h 338904"/>
                <a:gd name="connsiteX37" fmla="*/ 954405 w 2294516"/>
                <a:gd name="connsiteY37" fmla="*/ 24916 h 338904"/>
                <a:gd name="connsiteX38" fmla="*/ 1122254 w 2294516"/>
                <a:gd name="connsiteY38" fmla="*/ 41762 h 338904"/>
                <a:gd name="connsiteX39" fmla="*/ 1146218 w 2294516"/>
                <a:gd name="connsiteY39" fmla="*/ 24926 h 338904"/>
                <a:gd name="connsiteX40" fmla="*/ 1146218 w 2294516"/>
                <a:gd name="connsiteY40" fmla="*/ 24916 h 338904"/>
                <a:gd name="connsiteX41" fmla="*/ 1338045 w 2294516"/>
                <a:gd name="connsiteY41" fmla="*/ 24916 h 338904"/>
                <a:gd name="connsiteX42" fmla="*/ 1505894 w 2294516"/>
                <a:gd name="connsiteY42" fmla="*/ 41762 h 338904"/>
                <a:gd name="connsiteX43" fmla="*/ 1528547 w 2294516"/>
                <a:gd name="connsiteY43" fmla="*/ 25847 h 338904"/>
                <a:gd name="connsiteX44" fmla="*/ 1528547 w 2294516"/>
                <a:gd name="connsiteY44" fmla="*/ 24916 h 338904"/>
                <a:gd name="connsiteX45" fmla="*/ 1720374 w 2294516"/>
                <a:gd name="connsiteY45" fmla="*/ 24916 h 338904"/>
                <a:gd name="connsiteX46" fmla="*/ 1888223 w 2294516"/>
                <a:gd name="connsiteY46" fmla="*/ 41762 h 338904"/>
                <a:gd name="connsiteX47" fmla="*/ 1910862 w 2294516"/>
                <a:gd name="connsiteY47" fmla="*/ 25857 h 338904"/>
                <a:gd name="connsiteX48" fmla="*/ 1910862 w 2294516"/>
                <a:gd name="connsiteY48" fmla="*/ 19762 h 338904"/>
                <a:gd name="connsiteX49" fmla="*/ 1958819 w 2294516"/>
                <a:gd name="connsiteY49" fmla="*/ 509 h 33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294516" h="338904">
                  <a:moveTo>
                    <a:pt x="1958819" y="509"/>
                  </a:moveTo>
                  <a:cubicBezTo>
                    <a:pt x="2006775" y="6927"/>
                    <a:pt x="2054733" y="71103"/>
                    <a:pt x="2102689" y="19762"/>
                  </a:cubicBezTo>
                  <a:cubicBezTo>
                    <a:pt x="2166631" y="-48692"/>
                    <a:pt x="2230574" y="88216"/>
                    <a:pt x="2294516" y="19762"/>
                  </a:cubicBezTo>
                  <a:lnTo>
                    <a:pt x="2294516" y="307270"/>
                  </a:lnTo>
                  <a:cubicBezTo>
                    <a:pt x="2230574" y="375724"/>
                    <a:pt x="2166631" y="238816"/>
                    <a:pt x="2102689" y="307270"/>
                  </a:cubicBezTo>
                  <a:cubicBezTo>
                    <a:pt x="2046740" y="367167"/>
                    <a:pt x="1990790" y="269834"/>
                    <a:pt x="1934840" y="290424"/>
                  </a:cubicBezTo>
                  <a:lnTo>
                    <a:pt x="1912201" y="306329"/>
                  </a:lnTo>
                  <a:lnTo>
                    <a:pt x="1912201" y="312424"/>
                  </a:lnTo>
                  <a:cubicBezTo>
                    <a:pt x="1848259" y="380878"/>
                    <a:pt x="1784316" y="243970"/>
                    <a:pt x="1720374" y="312424"/>
                  </a:cubicBezTo>
                  <a:cubicBezTo>
                    <a:pt x="1664425" y="372321"/>
                    <a:pt x="1608475" y="274988"/>
                    <a:pt x="1552525" y="295578"/>
                  </a:cubicBezTo>
                  <a:lnTo>
                    <a:pt x="1529872" y="311493"/>
                  </a:lnTo>
                  <a:lnTo>
                    <a:pt x="1529872" y="312424"/>
                  </a:lnTo>
                  <a:cubicBezTo>
                    <a:pt x="1465930" y="380878"/>
                    <a:pt x="1401987" y="243970"/>
                    <a:pt x="1338045" y="312424"/>
                  </a:cubicBezTo>
                  <a:cubicBezTo>
                    <a:pt x="1282096" y="372321"/>
                    <a:pt x="1226146" y="274988"/>
                    <a:pt x="1170196" y="295578"/>
                  </a:cubicBezTo>
                  <a:lnTo>
                    <a:pt x="1146232" y="312414"/>
                  </a:lnTo>
                  <a:lnTo>
                    <a:pt x="1146232" y="312424"/>
                  </a:lnTo>
                  <a:cubicBezTo>
                    <a:pt x="1082290" y="380878"/>
                    <a:pt x="1018347" y="243970"/>
                    <a:pt x="954405" y="312424"/>
                  </a:cubicBezTo>
                  <a:cubicBezTo>
                    <a:pt x="898456" y="372321"/>
                    <a:pt x="842506" y="274988"/>
                    <a:pt x="786556" y="295578"/>
                  </a:cubicBezTo>
                  <a:lnTo>
                    <a:pt x="765983" y="310032"/>
                  </a:lnTo>
                  <a:lnTo>
                    <a:pt x="765983" y="319144"/>
                  </a:lnTo>
                  <a:cubicBezTo>
                    <a:pt x="702041" y="387598"/>
                    <a:pt x="638098" y="250690"/>
                    <a:pt x="574156" y="319144"/>
                  </a:cubicBezTo>
                  <a:cubicBezTo>
                    <a:pt x="518207" y="379041"/>
                    <a:pt x="462257" y="281708"/>
                    <a:pt x="406307" y="302298"/>
                  </a:cubicBezTo>
                  <a:lnTo>
                    <a:pt x="383654" y="318213"/>
                  </a:lnTo>
                  <a:lnTo>
                    <a:pt x="383654" y="319144"/>
                  </a:lnTo>
                  <a:cubicBezTo>
                    <a:pt x="319712" y="387598"/>
                    <a:pt x="255769" y="250690"/>
                    <a:pt x="191827" y="319144"/>
                  </a:cubicBezTo>
                  <a:cubicBezTo>
                    <a:pt x="127885" y="387598"/>
                    <a:pt x="63942" y="250690"/>
                    <a:pt x="0" y="319144"/>
                  </a:cubicBezTo>
                  <a:lnTo>
                    <a:pt x="0" y="31636"/>
                  </a:lnTo>
                  <a:cubicBezTo>
                    <a:pt x="15986" y="14523"/>
                    <a:pt x="31971" y="10244"/>
                    <a:pt x="47957" y="12383"/>
                  </a:cubicBezTo>
                  <a:cubicBezTo>
                    <a:pt x="95913" y="18801"/>
                    <a:pt x="143871" y="82977"/>
                    <a:pt x="191827" y="31636"/>
                  </a:cubicBezTo>
                  <a:cubicBezTo>
                    <a:pt x="247776" y="-28261"/>
                    <a:pt x="303726" y="69072"/>
                    <a:pt x="359676" y="48482"/>
                  </a:cubicBezTo>
                  <a:lnTo>
                    <a:pt x="382329" y="32567"/>
                  </a:lnTo>
                  <a:lnTo>
                    <a:pt x="382329" y="31636"/>
                  </a:lnTo>
                  <a:cubicBezTo>
                    <a:pt x="446271" y="-36818"/>
                    <a:pt x="510214" y="100090"/>
                    <a:pt x="574156" y="31636"/>
                  </a:cubicBezTo>
                  <a:cubicBezTo>
                    <a:pt x="630105" y="-28261"/>
                    <a:pt x="686055" y="69072"/>
                    <a:pt x="742005" y="48482"/>
                  </a:cubicBezTo>
                  <a:lnTo>
                    <a:pt x="762578" y="34028"/>
                  </a:lnTo>
                  <a:lnTo>
                    <a:pt x="762578" y="24916"/>
                  </a:lnTo>
                  <a:cubicBezTo>
                    <a:pt x="778564" y="7803"/>
                    <a:pt x="794549" y="3524"/>
                    <a:pt x="810535" y="5663"/>
                  </a:cubicBezTo>
                  <a:cubicBezTo>
                    <a:pt x="858491" y="12081"/>
                    <a:pt x="906449" y="76257"/>
                    <a:pt x="954405" y="24916"/>
                  </a:cubicBezTo>
                  <a:cubicBezTo>
                    <a:pt x="1010354" y="-34981"/>
                    <a:pt x="1066304" y="62352"/>
                    <a:pt x="1122254" y="41762"/>
                  </a:cubicBezTo>
                  <a:lnTo>
                    <a:pt x="1146218" y="24926"/>
                  </a:lnTo>
                  <a:lnTo>
                    <a:pt x="1146218" y="24916"/>
                  </a:lnTo>
                  <a:cubicBezTo>
                    <a:pt x="1210160" y="-43538"/>
                    <a:pt x="1274103" y="93370"/>
                    <a:pt x="1338045" y="24916"/>
                  </a:cubicBezTo>
                  <a:cubicBezTo>
                    <a:pt x="1393994" y="-34981"/>
                    <a:pt x="1449944" y="62352"/>
                    <a:pt x="1505894" y="41762"/>
                  </a:cubicBezTo>
                  <a:lnTo>
                    <a:pt x="1528547" y="25847"/>
                  </a:lnTo>
                  <a:lnTo>
                    <a:pt x="1528547" y="24916"/>
                  </a:lnTo>
                  <a:cubicBezTo>
                    <a:pt x="1592489" y="-43538"/>
                    <a:pt x="1656432" y="93370"/>
                    <a:pt x="1720374" y="24916"/>
                  </a:cubicBezTo>
                  <a:cubicBezTo>
                    <a:pt x="1776323" y="-34981"/>
                    <a:pt x="1832273" y="62352"/>
                    <a:pt x="1888223" y="41762"/>
                  </a:cubicBezTo>
                  <a:lnTo>
                    <a:pt x="1910862" y="25857"/>
                  </a:lnTo>
                  <a:lnTo>
                    <a:pt x="1910862" y="19762"/>
                  </a:lnTo>
                  <a:cubicBezTo>
                    <a:pt x="1926848" y="2649"/>
                    <a:pt x="1942833" y="-1630"/>
                    <a:pt x="1958819" y="509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66" name="tx122">
              <a:extLst>
                <a:ext uri="{FF2B5EF4-FFF2-40B4-BE49-F238E27FC236}">
                  <a16:creationId xmlns:a16="http://schemas.microsoft.com/office/drawing/2014/main" id="{57C8DABE-E3A7-85FB-05B3-4FA973E6561E}"/>
                </a:ext>
              </a:extLst>
            </p:cNvPr>
            <p:cNvSpPr/>
            <p:nvPr/>
          </p:nvSpPr>
          <p:spPr>
            <a:xfrm>
              <a:off x="853452" y="1390120"/>
              <a:ext cx="259857" cy="1117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8,000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x122">
              <a:extLst>
                <a:ext uri="{FF2B5EF4-FFF2-40B4-BE49-F238E27FC236}">
                  <a16:creationId xmlns:a16="http://schemas.microsoft.com/office/drawing/2014/main" id="{F212D247-6232-EC76-AC7B-EE4775581E92}"/>
                </a:ext>
              </a:extLst>
            </p:cNvPr>
            <p:cNvSpPr/>
            <p:nvPr/>
          </p:nvSpPr>
          <p:spPr>
            <a:xfrm>
              <a:off x="1149260" y="2861274"/>
              <a:ext cx="259857" cy="1117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9" name="tx122">
              <a:extLst>
                <a:ext uri="{FF2B5EF4-FFF2-40B4-BE49-F238E27FC236}">
                  <a16:creationId xmlns:a16="http://schemas.microsoft.com/office/drawing/2014/main" id="{F97E3280-B464-9B97-BAAE-121D93C027F0}"/>
                </a:ext>
              </a:extLst>
            </p:cNvPr>
            <p:cNvSpPr/>
            <p:nvPr/>
          </p:nvSpPr>
          <p:spPr>
            <a:xfrm>
              <a:off x="853111" y="2005326"/>
              <a:ext cx="259857" cy="105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1,000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x122">
              <a:extLst>
                <a:ext uri="{FF2B5EF4-FFF2-40B4-BE49-F238E27FC236}">
                  <a16:creationId xmlns:a16="http://schemas.microsoft.com/office/drawing/2014/main" id="{42AB884F-1096-891F-3C18-A02DB34A4127}"/>
                </a:ext>
              </a:extLst>
            </p:cNvPr>
            <p:cNvSpPr/>
            <p:nvPr/>
          </p:nvSpPr>
          <p:spPr>
            <a:xfrm>
              <a:off x="979723" y="2430173"/>
              <a:ext cx="259857" cy="1117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500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3FB62C3-7DA0-7E2E-12E9-0675A6435C79}"/>
                </a:ext>
              </a:extLst>
            </p:cNvPr>
            <p:cNvGrpSpPr/>
            <p:nvPr/>
          </p:nvGrpSpPr>
          <p:grpSpPr>
            <a:xfrm>
              <a:off x="1397624" y="1234686"/>
              <a:ext cx="72000" cy="1587237"/>
              <a:chOff x="1445249" y="1679185"/>
              <a:chExt cx="17026" cy="1587237"/>
            </a:xfrm>
          </p:grpSpPr>
          <p:sp>
            <p:nvSpPr>
              <p:cNvPr id="89" name="pl89"/>
              <p:cNvSpPr/>
              <p:nvPr/>
            </p:nvSpPr>
            <p:spPr>
              <a:xfrm>
                <a:off x="1448758" y="3266422"/>
                <a:ext cx="1351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/>
              </a:p>
            </p:txBody>
          </p:sp>
          <p:sp>
            <p:nvSpPr>
              <p:cNvPr id="90" name="pl90"/>
              <p:cNvSpPr/>
              <p:nvPr/>
            </p:nvSpPr>
            <p:spPr>
              <a:xfrm>
                <a:off x="1448758" y="2841645"/>
                <a:ext cx="1351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/>
              </a:p>
            </p:txBody>
          </p:sp>
          <p:sp>
            <p:nvSpPr>
              <p:cNvPr id="91" name="pl91"/>
              <p:cNvSpPr/>
              <p:nvPr/>
            </p:nvSpPr>
            <p:spPr>
              <a:xfrm>
                <a:off x="1448758" y="2416868"/>
                <a:ext cx="1351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 dirty="0"/>
              </a:p>
            </p:txBody>
          </p:sp>
          <p:sp>
            <p:nvSpPr>
              <p:cNvPr id="186" name="pl89">
                <a:extLst>
                  <a:ext uri="{FF2B5EF4-FFF2-40B4-BE49-F238E27FC236}">
                    <a16:creationId xmlns:a16="http://schemas.microsoft.com/office/drawing/2014/main" id="{62889714-E07F-30A5-8F33-4CC1A226B0AA}"/>
                  </a:ext>
                </a:extLst>
              </p:cNvPr>
              <p:cNvSpPr/>
              <p:nvPr/>
            </p:nvSpPr>
            <p:spPr>
              <a:xfrm flipV="1">
                <a:off x="1445249" y="1679185"/>
                <a:ext cx="16852" cy="101881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/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/>
              </a:p>
            </p:txBody>
          </p:sp>
        </p:grpSp>
        <p:sp>
          <p:nvSpPr>
            <p:cNvPr id="61" name="rc61"/>
            <p:cNvSpPr/>
            <p:nvPr/>
          </p:nvSpPr>
          <p:spPr>
            <a:xfrm>
              <a:off x="1462275" y="1013776"/>
              <a:ext cx="2480810" cy="1811837"/>
            </a:xfrm>
            <a:prstGeom prst="rect">
              <a:avLst/>
            </a:prstGeom>
            <a:ln w="190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 dirty="0"/>
            </a:p>
          </p:txBody>
        </p:sp>
        <p:sp>
          <p:nvSpPr>
            <p:cNvPr id="25" name="rc25"/>
            <p:cNvSpPr/>
            <p:nvPr/>
          </p:nvSpPr>
          <p:spPr>
            <a:xfrm flipH="1">
              <a:off x="4832911" y="1017849"/>
              <a:ext cx="42804" cy="1808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26" name="pl26"/>
            <p:cNvSpPr/>
            <p:nvPr/>
          </p:nvSpPr>
          <p:spPr>
            <a:xfrm>
              <a:off x="4875714" y="2571376"/>
              <a:ext cx="2458770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27" name="pl27"/>
            <p:cNvSpPr/>
            <p:nvPr/>
          </p:nvSpPr>
          <p:spPr>
            <a:xfrm>
              <a:off x="4875714" y="2062135"/>
              <a:ext cx="2458770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28" name="pl28"/>
            <p:cNvSpPr/>
            <p:nvPr/>
          </p:nvSpPr>
          <p:spPr>
            <a:xfrm>
              <a:off x="4875714" y="1552896"/>
              <a:ext cx="2458770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29" name="pl29"/>
            <p:cNvSpPr/>
            <p:nvPr/>
          </p:nvSpPr>
          <p:spPr>
            <a:xfrm>
              <a:off x="4875714" y="1043657"/>
              <a:ext cx="2458770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050"/>
            </a:p>
          </p:txBody>
        </p:sp>
        <p:sp>
          <p:nvSpPr>
            <p:cNvPr id="30" name="pl30"/>
            <p:cNvSpPr/>
            <p:nvPr/>
          </p:nvSpPr>
          <p:spPr>
            <a:xfrm>
              <a:off x="4875714" y="2825995"/>
              <a:ext cx="2458770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1" name="pl31"/>
            <p:cNvSpPr/>
            <p:nvPr/>
          </p:nvSpPr>
          <p:spPr>
            <a:xfrm>
              <a:off x="4875714" y="2316756"/>
              <a:ext cx="2458770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2" name="pl32"/>
            <p:cNvSpPr/>
            <p:nvPr/>
          </p:nvSpPr>
          <p:spPr>
            <a:xfrm>
              <a:off x="4875714" y="1807517"/>
              <a:ext cx="2458770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3" name="pl33"/>
            <p:cNvSpPr/>
            <p:nvPr/>
          </p:nvSpPr>
          <p:spPr>
            <a:xfrm>
              <a:off x="4875714" y="1298276"/>
              <a:ext cx="2458770" cy="0"/>
            </a:xfrm>
            <a:custGeom>
              <a:avLst/>
              <a:gdLst/>
              <a:ahLst/>
              <a:cxnLst/>
              <a:rect l="0" t="0" r="0" b="0"/>
              <a:pathLst>
                <a:path w="6329086">
                  <a:moveTo>
                    <a:pt x="0" y="0"/>
                  </a:moveTo>
                  <a:lnTo>
                    <a:pt x="6329086" y="0"/>
                  </a:lnTo>
                  <a:lnTo>
                    <a:pt x="63290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4" name="pl34"/>
            <p:cNvSpPr/>
            <p:nvPr/>
          </p:nvSpPr>
          <p:spPr>
            <a:xfrm>
              <a:off x="5226966" y="1017849"/>
              <a:ext cx="42804" cy="1778308"/>
            </a:xfrm>
            <a:custGeom>
              <a:avLst/>
              <a:gdLst/>
              <a:ahLst/>
              <a:cxnLst/>
              <a:rect l="0" t="0" r="0" b="0"/>
              <a:pathLst>
                <a:path h="1552573">
                  <a:moveTo>
                    <a:pt x="0" y="155257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5" name="pl35"/>
            <p:cNvSpPr/>
            <p:nvPr/>
          </p:nvSpPr>
          <p:spPr>
            <a:xfrm>
              <a:off x="5812387" y="1017849"/>
              <a:ext cx="42804" cy="1778308"/>
            </a:xfrm>
            <a:custGeom>
              <a:avLst/>
              <a:gdLst/>
              <a:ahLst/>
              <a:cxnLst/>
              <a:rect l="0" t="0" r="0" b="0"/>
              <a:pathLst>
                <a:path h="1552573">
                  <a:moveTo>
                    <a:pt x="0" y="155257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6" name="pl36"/>
            <p:cNvSpPr/>
            <p:nvPr/>
          </p:nvSpPr>
          <p:spPr>
            <a:xfrm>
              <a:off x="6397809" y="1017849"/>
              <a:ext cx="42804" cy="1778308"/>
            </a:xfrm>
            <a:custGeom>
              <a:avLst/>
              <a:gdLst/>
              <a:ahLst/>
              <a:cxnLst/>
              <a:rect l="0" t="0" r="0" b="0"/>
              <a:pathLst>
                <a:path h="1552573">
                  <a:moveTo>
                    <a:pt x="0" y="155257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7" name="pl37"/>
            <p:cNvSpPr/>
            <p:nvPr/>
          </p:nvSpPr>
          <p:spPr>
            <a:xfrm flipH="1">
              <a:off x="6940429" y="1017849"/>
              <a:ext cx="42804" cy="1778308"/>
            </a:xfrm>
            <a:custGeom>
              <a:avLst/>
              <a:gdLst/>
              <a:ahLst/>
              <a:cxnLst/>
              <a:rect l="0" t="0" r="0" b="0"/>
              <a:pathLst>
                <a:path h="1552573">
                  <a:moveTo>
                    <a:pt x="0" y="155257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2" name="rc42"/>
            <p:cNvSpPr/>
            <p:nvPr/>
          </p:nvSpPr>
          <p:spPr>
            <a:xfrm>
              <a:off x="4875714" y="1017849"/>
              <a:ext cx="2480809" cy="1811837"/>
            </a:xfrm>
            <a:prstGeom prst="rect">
              <a:avLst/>
            </a:prstGeom>
            <a:ln w="190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3" name="tx122">
              <a:extLst>
                <a:ext uri="{FF2B5EF4-FFF2-40B4-BE49-F238E27FC236}">
                  <a16:creationId xmlns:a16="http://schemas.microsoft.com/office/drawing/2014/main" id="{63F63743-03A7-81AF-715A-E3331DA8345E}"/>
                </a:ext>
              </a:extLst>
            </p:cNvPr>
            <p:cNvSpPr/>
            <p:nvPr/>
          </p:nvSpPr>
          <p:spPr>
            <a:xfrm>
              <a:off x="4248111" y="1344424"/>
              <a:ext cx="259857" cy="1117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3,000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tx122">
              <a:extLst>
                <a:ext uri="{FF2B5EF4-FFF2-40B4-BE49-F238E27FC236}">
                  <a16:creationId xmlns:a16="http://schemas.microsoft.com/office/drawing/2014/main" id="{F6F6929C-28FA-AA13-D336-813825ED70E6}"/>
                </a:ext>
              </a:extLst>
            </p:cNvPr>
            <p:cNvSpPr/>
            <p:nvPr/>
          </p:nvSpPr>
          <p:spPr>
            <a:xfrm>
              <a:off x="4414371" y="2367055"/>
              <a:ext cx="173444" cy="1145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250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tx122">
              <a:extLst>
                <a:ext uri="{FF2B5EF4-FFF2-40B4-BE49-F238E27FC236}">
                  <a16:creationId xmlns:a16="http://schemas.microsoft.com/office/drawing/2014/main" id="{EB1A5749-F97A-D4FA-C03C-ED9A8E4A790A}"/>
                </a:ext>
              </a:extLst>
            </p:cNvPr>
            <p:cNvSpPr/>
            <p:nvPr/>
          </p:nvSpPr>
          <p:spPr>
            <a:xfrm>
              <a:off x="4373865" y="1854627"/>
              <a:ext cx="259857" cy="1117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500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x122">
              <a:extLst>
                <a:ext uri="{FF2B5EF4-FFF2-40B4-BE49-F238E27FC236}">
                  <a16:creationId xmlns:a16="http://schemas.microsoft.com/office/drawing/2014/main" id="{BE1D95C4-4B00-D6F8-74B1-83EB5107A1EA}"/>
                </a:ext>
              </a:extLst>
            </p:cNvPr>
            <p:cNvSpPr/>
            <p:nvPr/>
          </p:nvSpPr>
          <p:spPr>
            <a:xfrm>
              <a:off x="4584223" y="2874717"/>
              <a:ext cx="173444" cy="1145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c38"/>
            <p:cNvSpPr/>
            <p:nvPr/>
          </p:nvSpPr>
          <p:spPr>
            <a:xfrm>
              <a:off x="5092652" y="1180134"/>
              <a:ext cx="268630" cy="16495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9" name="rc39"/>
            <p:cNvSpPr/>
            <p:nvPr/>
          </p:nvSpPr>
          <p:spPr>
            <a:xfrm>
              <a:off x="5678074" y="1892158"/>
              <a:ext cx="268630" cy="93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0" name="rc40"/>
            <p:cNvSpPr/>
            <p:nvPr/>
          </p:nvSpPr>
          <p:spPr>
            <a:xfrm>
              <a:off x="6263494" y="2701050"/>
              <a:ext cx="268630" cy="1286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1" name="rc41"/>
            <p:cNvSpPr/>
            <p:nvPr/>
          </p:nvSpPr>
          <p:spPr>
            <a:xfrm>
              <a:off x="6848916" y="2799846"/>
              <a:ext cx="268630" cy="29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0" name="자유형 159">
              <a:extLst>
                <a:ext uri="{FF2B5EF4-FFF2-40B4-BE49-F238E27FC236}">
                  <a16:creationId xmlns:a16="http://schemas.microsoft.com/office/drawing/2014/main" id="{01E26C67-0388-1E8E-E126-30F9FB9023BC}"/>
                </a:ext>
              </a:extLst>
            </p:cNvPr>
            <p:cNvSpPr/>
            <p:nvPr/>
          </p:nvSpPr>
          <p:spPr>
            <a:xfrm>
              <a:off x="4889232" y="1338889"/>
              <a:ext cx="2458770" cy="158523"/>
            </a:xfrm>
            <a:custGeom>
              <a:avLst/>
              <a:gdLst>
                <a:gd name="connsiteX0" fmla="*/ 1958819 w 2294516"/>
                <a:gd name="connsiteY0" fmla="*/ 509 h 338904"/>
                <a:gd name="connsiteX1" fmla="*/ 2102689 w 2294516"/>
                <a:gd name="connsiteY1" fmla="*/ 19762 h 338904"/>
                <a:gd name="connsiteX2" fmla="*/ 2294516 w 2294516"/>
                <a:gd name="connsiteY2" fmla="*/ 19762 h 338904"/>
                <a:gd name="connsiteX3" fmla="*/ 2294516 w 2294516"/>
                <a:gd name="connsiteY3" fmla="*/ 307270 h 338904"/>
                <a:gd name="connsiteX4" fmla="*/ 2102689 w 2294516"/>
                <a:gd name="connsiteY4" fmla="*/ 307270 h 338904"/>
                <a:gd name="connsiteX5" fmla="*/ 1934840 w 2294516"/>
                <a:gd name="connsiteY5" fmla="*/ 290424 h 338904"/>
                <a:gd name="connsiteX6" fmla="*/ 1912201 w 2294516"/>
                <a:gd name="connsiteY6" fmla="*/ 306329 h 338904"/>
                <a:gd name="connsiteX7" fmla="*/ 1912201 w 2294516"/>
                <a:gd name="connsiteY7" fmla="*/ 312424 h 338904"/>
                <a:gd name="connsiteX8" fmla="*/ 1720374 w 2294516"/>
                <a:gd name="connsiteY8" fmla="*/ 312424 h 338904"/>
                <a:gd name="connsiteX9" fmla="*/ 1552525 w 2294516"/>
                <a:gd name="connsiteY9" fmla="*/ 295578 h 338904"/>
                <a:gd name="connsiteX10" fmla="*/ 1529872 w 2294516"/>
                <a:gd name="connsiteY10" fmla="*/ 311493 h 338904"/>
                <a:gd name="connsiteX11" fmla="*/ 1529872 w 2294516"/>
                <a:gd name="connsiteY11" fmla="*/ 312424 h 338904"/>
                <a:gd name="connsiteX12" fmla="*/ 1338045 w 2294516"/>
                <a:gd name="connsiteY12" fmla="*/ 312424 h 338904"/>
                <a:gd name="connsiteX13" fmla="*/ 1170196 w 2294516"/>
                <a:gd name="connsiteY13" fmla="*/ 295578 h 338904"/>
                <a:gd name="connsiteX14" fmla="*/ 1146232 w 2294516"/>
                <a:gd name="connsiteY14" fmla="*/ 312414 h 338904"/>
                <a:gd name="connsiteX15" fmla="*/ 1146232 w 2294516"/>
                <a:gd name="connsiteY15" fmla="*/ 312424 h 338904"/>
                <a:gd name="connsiteX16" fmla="*/ 954405 w 2294516"/>
                <a:gd name="connsiteY16" fmla="*/ 312424 h 338904"/>
                <a:gd name="connsiteX17" fmla="*/ 786556 w 2294516"/>
                <a:gd name="connsiteY17" fmla="*/ 295578 h 338904"/>
                <a:gd name="connsiteX18" fmla="*/ 765983 w 2294516"/>
                <a:gd name="connsiteY18" fmla="*/ 310032 h 338904"/>
                <a:gd name="connsiteX19" fmla="*/ 765983 w 2294516"/>
                <a:gd name="connsiteY19" fmla="*/ 319144 h 338904"/>
                <a:gd name="connsiteX20" fmla="*/ 574156 w 2294516"/>
                <a:gd name="connsiteY20" fmla="*/ 319144 h 338904"/>
                <a:gd name="connsiteX21" fmla="*/ 406307 w 2294516"/>
                <a:gd name="connsiteY21" fmla="*/ 302298 h 338904"/>
                <a:gd name="connsiteX22" fmla="*/ 383654 w 2294516"/>
                <a:gd name="connsiteY22" fmla="*/ 318213 h 338904"/>
                <a:gd name="connsiteX23" fmla="*/ 383654 w 2294516"/>
                <a:gd name="connsiteY23" fmla="*/ 319144 h 338904"/>
                <a:gd name="connsiteX24" fmla="*/ 191827 w 2294516"/>
                <a:gd name="connsiteY24" fmla="*/ 319144 h 338904"/>
                <a:gd name="connsiteX25" fmla="*/ 0 w 2294516"/>
                <a:gd name="connsiteY25" fmla="*/ 319144 h 338904"/>
                <a:gd name="connsiteX26" fmla="*/ 0 w 2294516"/>
                <a:gd name="connsiteY26" fmla="*/ 31636 h 338904"/>
                <a:gd name="connsiteX27" fmla="*/ 47957 w 2294516"/>
                <a:gd name="connsiteY27" fmla="*/ 12383 h 338904"/>
                <a:gd name="connsiteX28" fmla="*/ 191827 w 2294516"/>
                <a:gd name="connsiteY28" fmla="*/ 31636 h 338904"/>
                <a:gd name="connsiteX29" fmla="*/ 359676 w 2294516"/>
                <a:gd name="connsiteY29" fmla="*/ 48482 h 338904"/>
                <a:gd name="connsiteX30" fmla="*/ 382329 w 2294516"/>
                <a:gd name="connsiteY30" fmla="*/ 32567 h 338904"/>
                <a:gd name="connsiteX31" fmla="*/ 382329 w 2294516"/>
                <a:gd name="connsiteY31" fmla="*/ 31636 h 338904"/>
                <a:gd name="connsiteX32" fmla="*/ 574156 w 2294516"/>
                <a:gd name="connsiteY32" fmla="*/ 31636 h 338904"/>
                <a:gd name="connsiteX33" fmla="*/ 742005 w 2294516"/>
                <a:gd name="connsiteY33" fmla="*/ 48482 h 338904"/>
                <a:gd name="connsiteX34" fmla="*/ 762578 w 2294516"/>
                <a:gd name="connsiteY34" fmla="*/ 34028 h 338904"/>
                <a:gd name="connsiteX35" fmla="*/ 762578 w 2294516"/>
                <a:gd name="connsiteY35" fmla="*/ 24916 h 338904"/>
                <a:gd name="connsiteX36" fmla="*/ 810535 w 2294516"/>
                <a:gd name="connsiteY36" fmla="*/ 5663 h 338904"/>
                <a:gd name="connsiteX37" fmla="*/ 954405 w 2294516"/>
                <a:gd name="connsiteY37" fmla="*/ 24916 h 338904"/>
                <a:gd name="connsiteX38" fmla="*/ 1122254 w 2294516"/>
                <a:gd name="connsiteY38" fmla="*/ 41762 h 338904"/>
                <a:gd name="connsiteX39" fmla="*/ 1146218 w 2294516"/>
                <a:gd name="connsiteY39" fmla="*/ 24926 h 338904"/>
                <a:gd name="connsiteX40" fmla="*/ 1146218 w 2294516"/>
                <a:gd name="connsiteY40" fmla="*/ 24916 h 338904"/>
                <a:gd name="connsiteX41" fmla="*/ 1338045 w 2294516"/>
                <a:gd name="connsiteY41" fmla="*/ 24916 h 338904"/>
                <a:gd name="connsiteX42" fmla="*/ 1505894 w 2294516"/>
                <a:gd name="connsiteY42" fmla="*/ 41762 h 338904"/>
                <a:gd name="connsiteX43" fmla="*/ 1528547 w 2294516"/>
                <a:gd name="connsiteY43" fmla="*/ 25847 h 338904"/>
                <a:gd name="connsiteX44" fmla="*/ 1528547 w 2294516"/>
                <a:gd name="connsiteY44" fmla="*/ 24916 h 338904"/>
                <a:gd name="connsiteX45" fmla="*/ 1720374 w 2294516"/>
                <a:gd name="connsiteY45" fmla="*/ 24916 h 338904"/>
                <a:gd name="connsiteX46" fmla="*/ 1888223 w 2294516"/>
                <a:gd name="connsiteY46" fmla="*/ 41762 h 338904"/>
                <a:gd name="connsiteX47" fmla="*/ 1910862 w 2294516"/>
                <a:gd name="connsiteY47" fmla="*/ 25857 h 338904"/>
                <a:gd name="connsiteX48" fmla="*/ 1910862 w 2294516"/>
                <a:gd name="connsiteY48" fmla="*/ 19762 h 338904"/>
                <a:gd name="connsiteX49" fmla="*/ 1958819 w 2294516"/>
                <a:gd name="connsiteY49" fmla="*/ 509 h 33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294516" h="338904">
                  <a:moveTo>
                    <a:pt x="1958819" y="509"/>
                  </a:moveTo>
                  <a:cubicBezTo>
                    <a:pt x="2006775" y="6927"/>
                    <a:pt x="2054733" y="71103"/>
                    <a:pt x="2102689" y="19762"/>
                  </a:cubicBezTo>
                  <a:cubicBezTo>
                    <a:pt x="2166631" y="-48692"/>
                    <a:pt x="2230574" y="88216"/>
                    <a:pt x="2294516" y="19762"/>
                  </a:cubicBezTo>
                  <a:lnTo>
                    <a:pt x="2294516" y="307270"/>
                  </a:lnTo>
                  <a:cubicBezTo>
                    <a:pt x="2230574" y="375724"/>
                    <a:pt x="2166631" y="238816"/>
                    <a:pt x="2102689" y="307270"/>
                  </a:cubicBezTo>
                  <a:cubicBezTo>
                    <a:pt x="2046740" y="367167"/>
                    <a:pt x="1990790" y="269834"/>
                    <a:pt x="1934840" y="290424"/>
                  </a:cubicBezTo>
                  <a:lnTo>
                    <a:pt x="1912201" y="306329"/>
                  </a:lnTo>
                  <a:lnTo>
                    <a:pt x="1912201" y="312424"/>
                  </a:lnTo>
                  <a:cubicBezTo>
                    <a:pt x="1848259" y="380878"/>
                    <a:pt x="1784316" y="243970"/>
                    <a:pt x="1720374" y="312424"/>
                  </a:cubicBezTo>
                  <a:cubicBezTo>
                    <a:pt x="1664425" y="372321"/>
                    <a:pt x="1608475" y="274988"/>
                    <a:pt x="1552525" y="295578"/>
                  </a:cubicBezTo>
                  <a:lnTo>
                    <a:pt x="1529872" y="311493"/>
                  </a:lnTo>
                  <a:lnTo>
                    <a:pt x="1529872" y="312424"/>
                  </a:lnTo>
                  <a:cubicBezTo>
                    <a:pt x="1465930" y="380878"/>
                    <a:pt x="1401987" y="243970"/>
                    <a:pt x="1338045" y="312424"/>
                  </a:cubicBezTo>
                  <a:cubicBezTo>
                    <a:pt x="1282096" y="372321"/>
                    <a:pt x="1226146" y="274988"/>
                    <a:pt x="1170196" y="295578"/>
                  </a:cubicBezTo>
                  <a:lnTo>
                    <a:pt x="1146232" y="312414"/>
                  </a:lnTo>
                  <a:lnTo>
                    <a:pt x="1146232" y="312424"/>
                  </a:lnTo>
                  <a:cubicBezTo>
                    <a:pt x="1082290" y="380878"/>
                    <a:pt x="1018347" y="243970"/>
                    <a:pt x="954405" y="312424"/>
                  </a:cubicBezTo>
                  <a:cubicBezTo>
                    <a:pt x="898456" y="372321"/>
                    <a:pt x="842506" y="274988"/>
                    <a:pt x="786556" y="295578"/>
                  </a:cubicBezTo>
                  <a:lnTo>
                    <a:pt x="765983" y="310032"/>
                  </a:lnTo>
                  <a:lnTo>
                    <a:pt x="765983" y="319144"/>
                  </a:lnTo>
                  <a:cubicBezTo>
                    <a:pt x="702041" y="387598"/>
                    <a:pt x="638098" y="250690"/>
                    <a:pt x="574156" y="319144"/>
                  </a:cubicBezTo>
                  <a:cubicBezTo>
                    <a:pt x="518207" y="379041"/>
                    <a:pt x="462257" y="281708"/>
                    <a:pt x="406307" y="302298"/>
                  </a:cubicBezTo>
                  <a:lnTo>
                    <a:pt x="383654" y="318213"/>
                  </a:lnTo>
                  <a:lnTo>
                    <a:pt x="383654" y="319144"/>
                  </a:lnTo>
                  <a:cubicBezTo>
                    <a:pt x="319712" y="387598"/>
                    <a:pt x="255769" y="250690"/>
                    <a:pt x="191827" y="319144"/>
                  </a:cubicBezTo>
                  <a:cubicBezTo>
                    <a:pt x="127885" y="387598"/>
                    <a:pt x="63942" y="250690"/>
                    <a:pt x="0" y="319144"/>
                  </a:cubicBezTo>
                  <a:lnTo>
                    <a:pt x="0" y="31636"/>
                  </a:lnTo>
                  <a:cubicBezTo>
                    <a:pt x="15986" y="14523"/>
                    <a:pt x="31971" y="10244"/>
                    <a:pt x="47957" y="12383"/>
                  </a:cubicBezTo>
                  <a:cubicBezTo>
                    <a:pt x="95913" y="18801"/>
                    <a:pt x="143871" y="82977"/>
                    <a:pt x="191827" y="31636"/>
                  </a:cubicBezTo>
                  <a:cubicBezTo>
                    <a:pt x="247776" y="-28261"/>
                    <a:pt x="303726" y="69072"/>
                    <a:pt x="359676" y="48482"/>
                  </a:cubicBezTo>
                  <a:lnTo>
                    <a:pt x="382329" y="32567"/>
                  </a:lnTo>
                  <a:lnTo>
                    <a:pt x="382329" y="31636"/>
                  </a:lnTo>
                  <a:cubicBezTo>
                    <a:pt x="446271" y="-36818"/>
                    <a:pt x="510214" y="100090"/>
                    <a:pt x="574156" y="31636"/>
                  </a:cubicBezTo>
                  <a:cubicBezTo>
                    <a:pt x="630105" y="-28261"/>
                    <a:pt x="686055" y="69072"/>
                    <a:pt x="742005" y="48482"/>
                  </a:cubicBezTo>
                  <a:lnTo>
                    <a:pt x="762578" y="34028"/>
                  </a:lnTo>
                  <a:lnTo>
                    <a:pt x="762578" y="24916"/>
                  </a:lnTo>
                  <a:cubicBezTo>
                    <a:pt x="778564" y="7803"/>
                    <a:pt x="794549" y="3524"/>
                    <a:pt x="810535" y="5663"/>
                  </a:cubicBezTo>
                  <a:cubicBezTo>
                    <a:pt x="858491" y="12081"/>
                    <a:pt x="906449" y="76257"/>
                    <a:pt x="954405" y="24916"/>
                  </a:cubicBezTo>
                  <a:cubicBezTo>
                    <a:pt x="1010354" y="-34981"/>
                    <a:pt x="1066304" y="62352"/>
                    <a:pt x="1122254" y="41762"/>
                  </a:cubicBezTo>
                  <a:lnTo>
                    <a:pt x="1146218" y="24926"/>
                  </a:lnTo>
                  <a:lnTo>
                    <a:pt x="1146218" y="24916"/>
                  </a:lnTo>
                  <a:cubicBezTo>
                    <a:pt x="1210160" y="-43538"/>
                    <a:pt x="1274103" y="93370"/>
                    <a:pt x="1338045" y="24916"/>
                  </a:cubicBezTo>
                  <a:cubicBezTo>
                    <a:pt x="1393994" y="-34981"/>
                    <a:pt x="1449944" y="62352"/>
                    <a:pt x="1505894" y="41762"/>
                  </a:cubicBezTo>
                  <a:lnTo>
                    <a:pt x="1528547" y="25847"/>
                  </a:lnTo>
                  <a:lnTo>
                    <a:pt x="1528547" y="24916"/>
                  </a:lnTo>
                  <a:cubicBezTo>
                    <a:pt x="1592489" y="-43538"/>
                    <a:pt x="1656432" y="93370"/>
                    <a:pt x="1720374" y="24916"/>
                  </a:cubicBezTo>
                  <a:cubicBezTo>
                    <a:pt x="1776323" y="-34981"/>
                    <a:pt x="1832273" y="62352"/>
                    <a:pt x="1888223" y="41762"/>
                  </a:cubicBezTo>
                  <a:lnTo>
                    <a:pt x="1910862" y="25857"/>
                  </a:lnTo>
                  <a:lnTo>
                    <a:pt x="1910862" y="19762"/>
                  </a:lnTo>
                  <a:cubicBezTo>
                    <a:pt x="1926848" y="2649"/>
                    <a:pt x="1942833" y="-1630"/>
                    <a:pt x="1958819" y="509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2800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C086B77-65F7-5004-A8AD-B62ED0DD0386}"/>
                </a:ext>
              </a:extLst>
            </p:cNvPr>
            <p:cNvGrpSpPr/>
            <p:nvPr/>
          </p:nvGrpSpPr>
          <p:grpSpPr>
            <a:xfrm>
              <a:off x="4805046" y="1298276"/>
              <a:ext cx="72000" cy="1527719"/>
              <a:chOff x="4862197" y="1742775"/>
              <a:chExt cx="13517" cy="1527719"/>
            </a:xfrm>
          </p:grpSpPr>
          <p:sp>
            <p:nvSpPr>
              <p:cNvPr id="73" name="pl108"/>
              <p:cNvSpPr/>
              <p:nvPr/>
            </p:nvSpPr>
            <p:spPr>
              <a:xfrm>
                <a:off x="4862197" y="3270494"/>
                <a:ext cx="1351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/>
              </a:p>
            </p:txBody>
          </p:sp>
          <p:sp>
            <p:nvSpPr>
              <p:cNvPr id="74" name="pl109"/>
              <p:cNvSpPr/>
              <p:nvPr/>
            </p:nvSpPr>
            <p:spPr>
              <a:xfrm>
                <a:off x="4862197" y="2761255"/>
                <a:ext cx="1351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/>
              </a:p>
            </p:txBody>
          </p:sp>
          <p:sp>
            <p:nvSpPr>
              <p:cNvPr id="75" name="pl110"/>
              <p:cNvSpPr/>
              <p:nvPr/>
            </p:nvSpPr>
            <p:spPr>
              <a:xfrm>
                <a:off x="4862197" y="2252016"/>
                <a:ext cx="1351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/>
              </a:p>
            </p:txBody>
          </p:sp>
          <p:sp>
            <p:nvSpPr>
              <p:cNvPr id="76" name="pl111"/>
              <p:cNvSpPr/>
              <p:nvPr/>
            </p:nvSpPr>
            <p:spPr>
              <a:xfrm>
                <a:off x="4862197" y="1742775"/>
                <a:ext cx="13517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13550" cap="flat">
                <a:solidFill>
                  <a:srgbClr val="33333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1100"/>
              </a:p>
            </p:txBody>
          </p:sp>
        </p:grpSp>
        <p:sp>
          <p:nvSpPr>
            <p:cNvPr id="80" name="pl89">
              <a:extLst>
                <a:ext uri="{FF2B5EF4-FFF2-40B4-BE49-F238E27FC236}">
                  <a16:creationId xmlns:a16="http://schemas.microsoft.com/office/drawing/2014/main" id="{2EEFAD83-3C9B-34AE-AB9A-A483D024FC6F}"/>
                </a:ext>
              </a:extLst>
            </p:cNvPr>
            <p:cNvSpPr/>
            <p:nvPr/>
          </p:nvSpPr>
          <p:spPr>
            <a:xfrm rot="5400000">
              <a:off x="1784588" y="2861226"/>
              <a:ext cx="57161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1" name="pl90">
              <a:extLst>
                <a:ext uri="{FF2B5EF4-FFF2-40B4-BE49-F238E27FC236}">
                  <a16:creationId xmlns:a16="http://schemas.microsoft.com/office/drawing/2014/main" id="{0CCB9277-FCFA-6369-626F-240D1C3DC36C}"/>
                </a:ext>
              </a:extLst>
            </p:cNvPr>
            <p:cNvSpPr/>
            <p:nvPr/>
          </p:nvSpPr>
          <p:spPr>
            <a:xfrm rot="5400000">
              <a:off x="2371782" y="2861225"/>
              <a:ext cx="57161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2" name="pl91">
              <a:extLst>
                <a:ext uri="{FF2B5EF4-FFF2-40B4-BE49-F238E27FC236}">
                  <a16:creationId xmlns:a16="http://schemas.microsoft.com/office/drawing/2014/main" id="{C3222C01-EB21-50A6-9555-043040832177}"/>
                </a:ext>
              </a:extLst>
            </p:cNvPr>
            <p:cNvSpPr/>
            <p:nvPr/>
          </p:nvSpPr>
          <p:spPr>
            <a:xfrm rot="5400000">
              <a:off x="2958976" y="2861225"/>
              <a:ext cx="57161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 dirty="0"/>
            </a:p>
          </p:txBody>
        </p:sp>
        <p:sp>
          <p:nvSpPr>
            <p:cNvPr id="85" name="pl89">
              <a:extLst>
                <a:ext uri="{FF2B5EF4-FFF2-40B4-BE49-F238E27FC236}">
                  <a16:creationId xmlns:a16="http://schemas.microsoft.com/office/drawing/2014/main" id="{65D6D51C-7BA6-9934-1341-EB6189A4499E}"/>
                </a:ext>
              </a:extLst>
            </p:cNvPr>
            <p:cNvSpPr/>
            <p:nvPr/>
          </p:nvSpPr>
          <p:spPr>
            <a:xfrm rot="5400000" flipV="1">
              <a:off x="3590059" y="2802498"/>
              <a:ext cx="71264" cy="101881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/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6" name="pl89">
              <a:extLst>
                <a:ext uri="{FF2B5EF4-FFF2-40B4-BE49-F238E27FC236}">
                  <a16:creationId xmlns:a16="http://schemas.microsoft.com/office/drawing/2014/main" id="{A1AF55B0-015B-0EA4-EE05-329343425C07}"/>
                </a:ext>
              </a:extLst>
            </p:cNvPr>
            <p:cNvSpPr/>
            <p:nvPr/>
          </p:nvSpPr>
          <p:spPr>
            <a:xfrm rot="5400000">
              <a:off x="5194539" y="2861227"/>
              <a:ext cx="57161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" name="pl90">
              <a:extLst>
                <a:ext uri="{FF2B5EF4-FFF2-40B4-BE49-F238E27FC236}">
                  <a16:creationId xmlns:a16="http://schemas.microsoft.com/office/drawing/2014/main" id="{B6F26AA7-F3DE-EEF6-93A8-A298093D7BA2}"/>
                </a:ext>
              </a:extLst>
            </p:cNvPr>
            <p:cNvSpPr/>
            <p:nvPr/>
          </p:nvSpPr>
          <p:spPr>
            <a:xfrm rot="5400000">
              <a:off x="5781733" y="2861226"/>
              <a:ext cx="57161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2" name="pl91">
              <a:extLst>
                <a:ext uri="{FF2B5EF4-FFF2-40B4-BE49-F238E27FC236}">
                  <a16:creationId xmlns:a16="http://schemas.microsoft.com/office/drawing/2014/main" id="{3E886FB4-B311-8D9F-50B7-67CFF953AA91}"/>
                </a:ext>
              </a:extLst>
            </p:cNvPr>
            <p:cNvSpPr/>
            <p:nvPr/>
          </p:nvSpPr>
          <p:spPr>
            <a:xfrm rot="5400000">
              <a:off x="6368927" y="2861226"/>
              <a:ext cx="57161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 dirty="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FC3059FF-D7B7-1920-824B-E5E8751DA332}"/>
                </a:ext>
              </a:extLst>
            </p:cNvPr>
            <p:cNvSpPr/>
            <p:nvPr/>
          </p:nvSpPr>
          <p:spPr>
            <a:xfrm rot="5400000" flipV="1">
              <a:off x="7000010" y="2802499"/>
              <a:ext cx="71264" cy="101881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/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7" name="pl89">
              <a:extLst>
                <a:ext uri="{FF2B5EF4-FFF2-40B4-BE49-F238E27FC236}">
                  <a16:creationId xmlns:a16="http://schemas.microsoft.com/office/drawing/2014/main" id="{A5EC2C74-787C-C627-15F5-7BD84043C84E}"/>
                </a:ext>
              </a:extLst>
            </p:cNvPr>
            <p:cNvSpPr/>
            <p:nvPr/>
          </p:nvSpPr>
          <p:spPr>
            <a:xfrm rot="5400000">
              <a:off x="8394940" y="2861229"/>
              <a:ext cx="57161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5" name="pl90">
              <a:extLst>
                <a:ext uri="{FF2B5EF4-FFF2-40B4-BE49-F238E27FC236}">
                  <a16:creationId xmlns:a16="http://schemas.microsoft.com/office/drawing/2014/main" id="{AF6C0609-3296-8D5A-8AF6-EE05FEBCDC3B}"/>
                </a:ext>
              </a:extLst>
            </p:cNvPr>
            <p:cNvSpPr/>
            <p:nvPr/>
          </p:nvSpPr>
          <p:spPr>
            <a:xfrm rot="5400000">
              <a:off x="8982134" y="2861228"/>
              <a:ext cx="57161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7" name="pl91">
              <a:extLst>
                <a:ext uri="{FF2B5EF4-FFF2-40B4-BE49-F238E27FC236}">
                  <a16:creationId xmlns:a16="http://schemas.microsoft.com/office/drawing/2014/main" id="{BD48C025-3137-DF3C-DDD4-667C21BF5E8C}"/>
                </a:ext>
              </a:extLst>
            </p:cNvPr>
            <p:cNvSpPr/>
            <p:nvPr/>
          </p:nvSpPr>
          <p:spPr>
            <a:xfrm rot="5400000">
              <a:off x="9569328" y="2861228"/>
              <a:ext cx="57161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 dirty="0"/>
            </a:p>
          </p:txBody>
        </p:sp>
        <p:sp>
          <p:nvSpPr>
            <p:cNvPr id="117" name="pl89">
              <a:extLst>
                <a:ext uri="{FF2B5EF4-FFF2-40B4-BE49-F238E27FC236}">
                  <a16:creationId xmlns:a16="http://schemas.microsoft.com/office/drawing/2014/main" id="{885867B7-7037-E55A-0ED1-5992FEFF268A}"/>
                </a:ext>
              </a:extLst>
            </p:cNvPr>
            <p:cNvSpPr/>
            <p:nvPr/>
          </p:nvSpPr>
          <p:spPr>
            <a:xfrm rot="5400000" flipV="1">
              <a:off x="10200411" y="2802501"/>
              <a:ext cx="71264" cy="101881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/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8" name="tx122">
              <a:extLst>
                <a:ext uri="{FF2B5EF4-FFF2-40B4-BE49-F238E27FC236}">
                  <a16:creationId xmlns:a16="http://schemas.microsoft.com/office/drawing/2014/main" id="{25D9E80A-C67E-B75C-81FA-6CBCF70C9F09}"/>
                </a:ext>
              </a:extLst>
            </p:cNvPr>
            <p:cNvSpPr/>
            <p:nvPr/>
          </p:nvSpPr>
          <p:spPr>
            <a:xfrm>
              <a:off x="1588361" y="2889071"/>
              <a:ext cx="450452" cy="4986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x122">
              <a:extLst>
                <a:ext uri="{FF2B5EF4-FFF2-40B4-BE49-F238E27FC236}">
                  <a16:creationId xmlns:a16="http://schemas.microsoft.com/office/drawing/2014/main" id="{108C76DF-8038-DD0B-EADE-158E816380EC}"/>
                </a:ext>
              </a:extLst>
            </p:cNvPr>
            <p:cNvSpPr/>
            <p:nvPr/>
          </p:nvSpPr>
          <p:spPr>
            <a:xfrm>
              <a:off x="2177324" y="2889071"/>
              <a:ext cx="450452" cy="4986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x122">
              <a:extLst>
                <a:ext uri="{FF2B5EF4-FFF2-40B4-BE49-F238E27FC236}">
                  <a16:creationId xmlns:a16="http://schemas.microsoft.com/office/drawing/2014/main" id="{FB0CE9CC-48B7-7A01-F65C-D03D4B304746}"/>
                </a:ext>
              </a:extLst>
            </p:cNvPr>
            <p:cNvSpPr/>
            <p:nvPr/>
          </p:nvSpPr>
          <p:spPr>
            <a:xfrm>
              <a:off x="2766287" y="2889071"/>
              <a:ext cx="450452" cy="4986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x122">
              <a:extLst>
                <a:ext uri="{FF2B5EF4-FFF2-40B4-BE49-F238E27FC236}">
                  <a16:creationId xmlns:a16="http://schemas.microsoft.com/office/drawing/2014/main" id="{2BA0C408-1F4A-406D-2680-656A68C97FA5}"/>
                </a:ext>
              </a:extLst>
            </p:cNvPr>
            <p:cNvSpPr/>
            <p:nvPr/>
          </p:nvSpPr>
          <p:spPr>
            <a:xfrm>
              <a:off x="3355249" y="2889071"/>
              <a:ext cx="450452" cy="4986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x122">
              <a:extLst>
                <a:ext uri="{FF2B5EF4-FFF2-40B4-BE49-F238E27FC236}">
                  <a16:creationId xmlns:a16="http://schemas.microsoft.com/office/drawing/2014/main" id="{7FB44C39-7C79-97C1-4A3C-38E6359CAA70}"/>
                </a:ext>
              </a:extLst>
            </p:cNvPr>
            <p:cNvSpPr/>
            <p:nvPr/>
          </p:nvSpPr>
          <p:spPr>
            <a:xfrm>
              <a:off x="4988786" y="2889071"/>
              <a:ext cx="450452" cy="4986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tx122">
              <a:extLst>
                <a:ext uri="{FF2B5EF4-FFF2-40B4-BE49-F238E27FC236}">
                  <a16:creationId xmlns:a16="http://schemas.microsoft.com/office/drawing/2014/main" id="{3707FF2E-032D-0840-F4E1-051E22440E10}"/>
                </a:ext>
              </a:extLst>
            </p:cNvPr>
            <p:cNvSpPr/>
            <p:nvPr/>
          </p:nvSpPr>
          <p:spPr>
            <a:xfrm>
              <a:off x="5577749" y="2889071"/>
              <a:ext cx="450452" cy="4986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x122">
              <a:extLst>
                <a:ext uri="{FF2B5EF4-FFF2-40B4-BE49-F238E27FC236}">
                  <a16:creationId xmlns:a16="http://schemas.microsoft.com/office/drawing/2014/main" id="{68942BD4-088B-B265-BB94-23DA907DA6B1}"/>
                </a:ext>
              </a:extLst>
            </p:cNvPr>
            <p:cNvSpPr/>
            <p:nvPr/>
          </p:nvSpPr>
          <p:spPr>
            <a:xfrm>
              <a:off x="6166712" y="2889071"/>
              <a:ext cx="450452" cy="4986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x122">
              <a:extLst>
                <a:ext uri="{FF2B5EF4-FFF2-40B4-BE49-F238E27FC236}">
                  <a16:creationId xmlns:a16="http://schemas.microsoft.com/office/drawing/2014/main" id="{794E9B4D-5A8E-746E-AE1B-204DBEAE6332}"/>
                </a:ext>
              </a:extLst>
            </p:cNvPr>
            <p:cNvSpPr/>
            <p:nvPr/>
          </p:nvSpPr>
          <p:spPr>
            <a:xfrm>
              <a:off x="6755674" y="2889071"/>
              <a:ext cx="450452" cy="4986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tx122">
              <a:extLst>
                <a:ext uri="{FF2B5EF4-FFF2-40B4-BE49-F238E27FC236}">
                  <a16:creationId xmlns:a16="http://schemas.microsoft.com/office/drawing/2014/main" id="{F70F56C7-D440-A789-0081-ACC752686AA9}"/>
                </a:ext>
              </a:extLst>
            </p:cNvPr>
            <p:cNvSpPr/>
            <p:nvPr/>
          </p:nvSpPr>
          <p:spPr>
            <a:xfrm>
              <a:off x="8190885" y="2889071"/>
              <a:ext cx="450452" cy="4986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x122">
              <a:extLst>
                <a:ext uri="{FF2B5EF4-FFF2-40B4-BE49-F238E27FC236}">
                  <a16:creationId xmlns:a16="http://schemas.microsoft.com/office/drawing/2014/main" id="{63FEEE0C-032C-63C2-559E-520552E172E0}"/>
                </a:ext>
              </a:extLst>
            </p:cNvPr>
            <p:cNvSpPr/>
            <p:nvPr/>
          </p:nvSpPr>
          <p:spPr>
            <a:xfrm>
              <a:off x="8779848" y="2889071"/>
              <a:ext cx="450452" cy="4986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x122">
              <a:extLst>
                <a:ext uri="{FF2B5EF4-FFF2-40B4-BE49-F238E27FC236}">
                  <a16:creationId xmlns:a16="http://schemas.microsoft.com/office/drawing/2014/main" id="{BEBE1256-EBC9-998A-C19F-1D36ECA4861F}"/>
                </a:ext>
              </a:extLst>
            </p:cNvPr>
            <p:cNvSpPr/>
            <p:nvPr/>
          </p:nvSpPr>
          <p:spPr>
            <a:xfrm>
              <a:off x="9368811" y="2889071"/>
              <a:ext cx="450452" cy="4986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x122">
              <a:extLst>
                <a:ext uri="{FF2B5EF4-FFF2-40B4-BE49-F238E27FC236}">
                  <a16:creationId xmlns:a16="http://schemas.microsoft.com/office/drawing/2014/main" id="{7E968D08-D0F8-FD6D-589F-4585CC5C0F99}"/>
                </a:ext>
              </a:extLst>
            </p:cNvPr>
            <p:cNvSpPr/>
            <p:nvPr/>
          </p:nvSpPr>
          <p:spPr>
            <a:xfrm>
              <a:off x="9957773" y="2889071"/>
              <a:ext cx="450452" cy="4986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F98098F-325B-1B9B-C1E8-C2A018ABD15D}"/>
                </a:ext>
              </a:extLst>
            </p:cNvPr>
            <p:cNvSpPr/>
            <p:nvPr/>
          </p:nvSpPr>
          <p:spPr>
            <a:xfrm rot="21044807">
              <a:off x="4793042" y="1375833"/>
              <a:ext cx="126622" cy="101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C09DF8A-DABD-DC11-B9EF-C0A553FCB295}"/>
                </a:ext>
              </a:extLst>
            </p:cNvPr>
            <p:cNvSpPr/>
            <p:nvPr/>
          </p:nvSpPr>
          <p:spPr>
            <a:xfrm rot="21298989">
              <a:off x="7303407" y="1365250"/>
              <a:ext cx="126622" cy="101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B80985-A8E9-03B0-0179-9CE694152180}"/>
                </a:ext>
              </a:extLst>
            </p:cNvPr>
            <p:cNvSpPr/>
            <p:nvPr/>
          </p:nvSpPr>
          <p:spPr>
            <a:xfrm rot="21067369">
              <a:off x="1392616" y="1426632"/>
              <a:ext cx="126622" cy="101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076AC32-2F4E-16C1-68C8-680750CA210B}"/>
                </a:ext>
              </a:extLst>
            </p:cNvPr>
            <p:cNvSpPr/>
            <p:nvPr/>
          </p:nvSpPr>
          <p:spPr>
            <a:xfrm rot="21067369">
              <a:off x="3894459" y="1418548"/>
              <a:ext cx="122779" cy="1045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D83CF6D-2799-FCDF-0F3B-3D660B5D0868}"/>
                </a:ext>
              </a:extLst>
            </p:cNvPr>
            <p:cNvSpPr/>
            <p:nvPr/>
          </p:nvSpPr>
          <p:spPr>
            <a:xfrm rot="21067369">
              <a:off x="8011073" y="1549741"/>
              <a:ext cx="122779" cy="1045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B682F75-29B5-5139-67A8-59EBA5CA30AD}"/>
                </a:ext>
              </a:extLst>
            </p:cNvPr>
            <p:cNvSpPr/>
            <p:nvPr/>
          </p:nvSpPr>
          <p:spPr>
            <a:xfrm rot="20958607">
              <a:off x="10518794" y="1541802"/>
              <a:ext cx="122779" cy="1045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x245"/>
          <p:cNvSpPr/>
          <p:nvPr/>
        </p:nvSpPr>
        <p:spPr>
          <a:xfrm rot="16200000">
            <a:off x="-3158188" y="1711084"/>
            <a:ext cx="2946854" cy="65265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573"/>
              </a:lnSpc>
            </a:pPr>
            <a:r>
              <a:rPr sz="3432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 </a:t>
            </a:r>
            <a:r>
              <a:rPr sz="3432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frequnency</a:t>
            </a:r>
            <a:r>
              <a:rPr sz="3432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node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9B138C-5C75-0427-9992-6D46A10DBBFA}"/>
              </a:ext>
            </a:extLst>
          </p:cNvPr>
          <p:cNvGrpSpPr/>
          <p:nvPr/>
        </p:nvGrpSpPr>
        <p:grpSpPr>
          <a:xfrm>
            <a:off x="4705580" y="-1470357"/>
            <a:ext cx="8117846" cy="864792"/>
            <a:chOff x="3340376" y="-431662"/>
            <a:chExt cx="5675830" cy="604645"/>
          </a:xfrm>
        </p:grpSpPr>
        <p:grpSp>
          <p:nvGrpSpPr>
            <p:cNvPr id="823" name="그룹 822">
              <a:extLst>
                <a:ext uri="{FF2B5EF4-FFF2-40B4-BE49-F238E27FC236}">
                  <a16:creationId xmlns:a16="http://schemas.microsoft.com/office/drawing/2014/main" id="{EE517239-1393-05CC-CED7-7162FE495E76}"/>
                </a:ext>
              </a:extLst>
            </p:cNvPr>
            <p:cNvGrpSpPr/>
            <p:nvPr/>
          </p:nvGrpSpPr>
          <p:grpSpPr>
            <a:xfrm>
              <a:off x="4668831" y="-396567"/>
              <a:ext cx="1299375" cy="507273"/>
              <a:chOff x="9680211" y="1019747"/>
              <a:chExt cx="1299375" cy="507273"/>
            </a:xfrm>
          </p:grpSpPr>
          <p:sp>
            <p:nvSpPr>
              <p:cNvPr id="251" name="rc251"/>
              <p:cNvSpPr/>
              <p:nvPr/>
            </p:nvSpPr>
            <p:spPr>
              <a:xfrm>
                <a:off x="9680211" y="1019747"/>
                <a:ext cx="403200" cy="403200"/>
              </a:xfrm>
              <a:prstGeom prst="rect">
                <a:avLst/>
              </a:prstGeom>
              <a:pattFill prst="pct90">
                <a:fgClr>
                  <a:schemeClr val="bg1"/>
                </a:fgClr>
                <a:bgClr>
                  <a:schemeClr val="tx1"/>
                </a:bgClr>
              </a:patt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endParaRPr sz="3003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x257"/>
                  <p:cNvSpPr/>
                  <p:nvPr/>
                </p:nvSpPr>
                <p:spPr>
                  <a:xfrm>
                    <a:off x="10132016" y="1028866"/>
                    <a:ext cx="847570" cy="4981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1259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432" i="1" dirty="0">
                                  <a:solidFill>
                                    <a:srgbClr val="000000">
                                      <a:alpha val="10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432" dirty="0">
                                  <a:solidFill>
                                    <a:srgbClr val="000000">
                                      <a:alpha val="10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LSE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3432" dirty="0">
                                  <a:solidFill>
                                    <a:srgbClr val="000000">
                                      <a:alpha val="10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p>
                          </m:sSup>
                        </m:oMath>
                      </m:oMathPara>
                    </a14:m>
                    <a:endParaRPr sz="3432" dirty="0">
                      <a:solidFill>
                        <a:srgbClr val="000000">
                          <a:alpha val="100000"/>
                        </a:srgbClr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7" name="tx2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016" y="1028866"/>
                    <a:ext cx="847570" cy="4981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882" t="-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2" name="그룹 821">
              <a:extLst>
                <a:ext uri="{FF2B5EF4-FFF2-40B4-BE49-F238E27FC236}">
                  <a16:creationId xmlns:a16="http://schemas.microsoft.com/office/drawing/2014/main" id="{2D818D2D-DB49-403E-24DE-78ADCEE63057}"/>
                </a:ext>
              </a:extLst>
            </p:cNvPr>
            <p:cNvGrpSpPr/>
            <p:nvPr/>
          </p:nvGrpSpPr>
          <p:grpSpPr>
            <a:xfrm>
              <a:off x="5983924" y="-429001"/>
              <a:ext cx="1432082" cy="601984"/>
              <a:chOff x="11029311" y="985020"/>
              <a:chExt cx="1432082" cy="601984"/>
            </a:xfrm>
          </p:grpSpPr>
          <p:sp>
            <p:nvSpPr>
              <p:cNvPr id="253" name="rc253"/>
              <p:cNvSpPr/>
              <p:nvPr/>
            </p:nvSpPr>
            <p:spPr>
              <a:xfrm>
                <a:off x="11029311" y="1019747"/>
                <a:ext cx="403200" cy="403200"/>
              </a:xfrm>
              <a:prstGeom prst="rect">
                <a:avLst/>
              </a:prstGeom>
              <a:pattFill prst="openDmnd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endParaRPr sz="3003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x258"/>
                  <p:cNvSpPr/>
                  <p:nvPr/>
                </p:nvSpPr>
                <p:spPr>
                  <a:xfrm>
                    <a:off x="11515567" y="985020"/>
                    <a:ext cx="945826" cy="60198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1259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3432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LS</m:t>
                          </m:r>
                          <m:sSup>
                            <m:sSupPr>
                              <m:ctrlPr>
                                <a:rPr lang="en-US" sz="3432" i="1" dirty="0">
                                  <a:solidFill>
                                    <a:srgbClr val="000000">
                                      <a:alpha val="10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432" dirty="0">
                                  <a:solidFill>
                                    <a:srgbClr val="000000">
                                      <a:alpha val="10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3432" dirty="0">
                                  <a:solidFill>
                                    <a:srgbClr val="000000">
                                      <a:alpha val="10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HV</m:t>
                              </m:r>
                            </m:sup>
                          </m:sSup>
                        </m:oMath>
                      </m:oMathPara>
                    </a14:m>
                    <a:endParaRPr sz="3432" dirty="0">
                      <a:solidFill>
                        <a:srgbClr val="000000">
                          <a:alpha val="100000"/>
                        </a:srgbClr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8" name="tx2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15567" y="985020"/>
                    <a:ext cx="945826" cy="6019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1" name="그룹 820">
              <a:extLst>
                <a:ext uri="{FF2B5EF4-FFF2-40B4-BE49-F238E27FC236}">
                  <a16:creationId xmlns:a16="http://schemas.microsoft.com/office/drawing/2014/main" id="{3EBF52B0-A495-57C3-E675-42B3E50D51E2}"/>
                </a:ext>
              </a:extLst>
            </p:cNvPr>
            <p:cNvGrpSpPr/>
            <p:nvPr/>
          </p:nvGrpSpPr>
          <p:grpSpPr>
            <a:xfrm>
              <a:off x="7396359" y="-431662"/>
              <a:ext cx="1619847" cy="568493"/>
              <a:chOff x="12378411" y="984620"/>
              <a:chExt cx="1619847" cy="568493"/>
            </a:xfrm>
          </p:grpSpPr>
          <p:sp>
            <p:nvSpPr>
              <p:cNvPr id="255" name="rc255"/>
              <p:cNvSpPr/>
              <p:nvPr/>
            </p:nvSpPr>
            <p:spPr>
              <a:xfrm>
                <a:off x="12378411" y="1019747"/>
                <a:ext cx="403200" cy="403200"/>
              </a:xfrm>
              <a:prstGeom prst="rect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endParaRPr sz="3003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x259"/>
                  <p:cNvSpPr/>
                  <p:nvPr/>
                </p:nvSpPr>
                <p:spPr>
                  <a:xfrm>
                    <a:off x="12831256" y="984620"/>
                    <a:ext cx="1167002" cy="5684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1259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3432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LS</m:t>
                          </m:r>
                          <m:sSup>
                            <m:sSupPr>
                              <m:ctrlPr>
                                <a:rPr lang="en-US" sz="3432" i="1" dirty="0">
                                  <a:solidFill>
                                    <a:srgbClr val="000000">
                                      <a:alpha val="10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432" dirty="0">
                                  <a:solidFill>
                                    <a:srgbClr val="000000">
                                      <a:alpha val="10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3432" dirty="0">
                                  <a:solidFill>
                                    <a:srgbClr val="000000">
                                      <a:alpha val="10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HVD</m:t>
                              </m:r>
                            </m:sup>
                          </m:sSup>
                        </m:oMath>
                      </m:oMathPara>
                    </a14:m>
                    <a:endParaRPr sz="3432" dirty="0">
                      <a:solidFill>
                        <a:srgbClr val="000000">
                          <a:alpha val="100000"/>
                        </a:srgbClr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9" name="tx2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1256" y="984620"/>
                    <a:ext cx="1167002" cy="56849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3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4" name="그룹 823">
              <a:extLst>
                <a:ext uri="{FF2B5EF4-FFF2-40B4-BE49-F238E27FC236}">
                  <a16:creationId xmlns:a16="http://schemas.microsoft.com/office/drawing/2014/main" id="{18C4F859-8B91-CC21-935B-E1F69EA078A7}"/>
                </a:ext>
              </a:extLst>
            </p:cNvPr>
            <p:cNvGrpSpPr/>
            <p:nvPr/>
          </p:nvGrpSpPr>
          <p:grpSpPr>
            <a:xfrm>
              <a:off x="3340376" y="-395057"/>
              <a:ext cx="1344775" cy="402258"/>
              <a:chOff x="8328325" y="1020689"/>
              <a:chExt cx="1344775" cy="402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x256"/>
                  <p:cNvSpPr/>
                  <p:nvPr/>
                </p:nvSpPr>
                <p:spPr>
                  <a:xfrm>
                    <a:off x="8846115" y="1110961"/>
                    <a:ext cx="826985" cy="30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>
                      <a:lnSpc>
                        <a:spcPts val="1259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3432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Na</m:t>
                          </m:r>
                          <m:r>
                            <a:rPr lang="en-US" sz="3432" i="1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ï</m:t>
                          </m:r>
                          <m:r>
                            <m:rPr>
                              <m:sty m:val="p"/>
                            </m:rPr>
                            <a:rPr lang="en-US" sz="3432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ve</m:t>
                          </m:r>
                          <m:r>
                            <a:rPr lang="en-US" sz="3432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sz="3432" dirty="0">
                      <a:solidFill>
                        <a:srgbClr val="000000">
                          <a:alpha val="10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6" name="tx2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6115" y="1110961"/>
                    <a:ext cx="826985" cy="3013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152" t="-40000" r="-12121" b="-32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9" name="rc249"/>
              <p:cNvSpPr/>
              <p:nvPr/>
            </p:nvSpPr>
            <p:spPr>
              <a:xfrm>
                <a:off x="8328325" y="1020689"/>
                <a:ext cx="405986" cy="402258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endParaRPr sz="3003"/>
              </a:p>
            </p:txBody>
          </p:sp>
        </p:grpSp>
      </p:grpSp>
      <p:sp>
        <p:nvSpPr>
          <p:cNvPr id="43" name="pl43"/>
          <p:cNvSpPr/>
          <p:nvPr/>
        </p:nvSpPr>
        <p:spPr>
          <a:xfrm>
            <a:off x="-915678" y="1339399"/>
            <a:ext cx="4088293" cy="0"/>
          </a:xfrm>
          <a:custGeom>
            <a:avLst/>
            <a:gdLst/>
            <a:ahLst/>
            <a:cxnLst/>
            <a:rect l="0" t="0" r="0" b="0"/>
            <a:pathLst>
              <a:path w="2858450">
                <a:moveTo>
                  <a:pt x="0" y="0"/>
                </a:moveTo>
                <a:lnTo>
                  <a:pt x="2858450" y="0"/>
                </a:lnTo>
                <a:lnTo>
                  <a:pt x="285845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44" name="pl44"/>
          <p:cNvSpPr/>
          <p:nvPr/>
        </p:nvSpPr>
        <p:spPr>
          <a:xfrm>
            <a:off x="-915678" y="877685"/>
            <a:ext cx="4088293" cy="0"/>
          </a:xfrm>
          <a:custGeom>
            <a:avLst/>
            <a:gdLst/>
            <a:ahLst/>
            <a:cxnLst/>
            <a:rect l="0" t="0" r="0" b="0"/>
            <a:pathLst>
              <a:path w="2858450">
                <a:moveTo>
                  <a:pt x="0" y="0"/>
                </a:moveTo>
                <a:lnTo>
                  <a:pt x="2858450" y="0"/>
                </a:lnTo>
                <a:lnTo>
                  <a:pt x="285845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45" name="pl45"/>
          <p:cNvSpPr/>
          <p:nvPr/>
        </p:nvSpPr>
        <p:spPr>
          <a:xfrm>
            <a:off x="-915678" y="415972"/>
            <a:ext cx="4088293" cy="0"/>
          </a:xfrm>
          <a:custGeom>
            <a:avLst/>
            <a:gdLst/>
            <a:ahLst/>
            <a:cxnLst/>
            <a:rect l="0" t="0" r="0" b="0"/>
            <a:pathLst>
              <a:path w="2858450">
                <a:moveTo>
                  <a:pt x="0" y="0"/>
                </a:moveTo>
                <a:lnTo>
                  <a:pt x="2858450" y="0"/>
                </a:lnTo>
                <a:lnTo>
                  <a:pt x="285845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46" name="pl46"/>
          <p:cNvSpPr/>
          <p:nvPr/>
        </p:nvSpPr>
        <p:spPr>
          <a:xfrm>
            <a:off x="-915678" y="-9229"/>
            <a:ext cx="4088293" cy="0"/>
          </a:xfrm>
          <a:custGeom>
            <a:avLst/>
            <a:gdLst/>
            <a:ahLst/>
            <a:cxnLst/>
            <a:rect l="0" t="0" r="0" b="0"/>
            <a:pathLst>
              <a:path w="2858450">
                <a:moveTo>
                  <a:pt x="0" y="0"/>
                </a:moveTo>
                <a:lnTo>
                  <a:pt x="2858450" y="0"/>
                </a:lnTo>
                <a:lnTo>
                  <a:pt x="285845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47" name="pl47"/>
          <p:cNvSpPr/>
          <p:nvPr/>
        </p:nvSpPr>
        <p:spPr>
          <a:xfrm>
            <a:off x="-915678" y="-381251"/>
            <a:ext cx="4088293" cy="0"/>
          </a:xfrm>
          <a:custGeom>
            <a:avLst/>
            <a:gdLst/>
            <a:ahLst/>
            <a:cxnLst/>
            <a:rect l="0" t="0" r="0" b="0"/>
            <a:pathLst>
              <a:path w="2858450">
                <a:moveTo>
                  <a:pt x="0" y="0"/>
                </a:moveTo>
                <a:lnTo>
                  <a:pt x="2858450" y="0"/>
                </a:lnTo>
                <a:lnTo>
                  <a:pt x="285845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48" name="pl48"/>
          <p:cNvSpPr/>
          <p:nvPr/>
        </p:nvSpPr>
        <p:spPr>
          <a:xfrm>
            <a:off x="-915678" y="1570257"/>
            <a:ext cx="4088293" cy="0"/>
          </a:xfrm>
          <a:custGeom>
            <a:avLst/>
            <a:gdLst/>
            <a:ahLst/>
            <a:cxnLst/>
            <a:rect l="0" t="0" r="0" b="0"/>
            <a:pathLst>
              <a:path w="2858450">
                <a:moveTo>
                  <a:pt x="0" y="0"/>
                </a:moveTo>
                <a:lnTo>
                  <a:pt x="2858450" y="0"/>
                </a:lnTo>
                <a:lnTo>
                  <a:pt x="285845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49" name="pl49"/>
          <p:cNvSpPr/>
          <p:nvPr/>
        </p:nvSpPr>
        <p:spPr>
          <a:xfrm>
            <a:off x="-915678" y="1108542"/>
            <a:ext cx="4088293" cy="0"/>
          </a:xfrm>
          <a:custGeom>
            <a:avLst/>
            <a:gdLst/>
            <a:ahLst/>
            <a:cxnLst/>
            <a:rect l="0" t="0" r="0" b="0"/>
            <a:pathLst>
              <a:path w="2858450">
                <a:moveTo>
                  <a:pt x="0" y="0"/>
                </a:moveTo>
                <a:lnTo>
                  <a:pt x="2858450" y="0"/>
                </a:lnTo>
                <a:lnTo>
                  <a:pt x="285845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50" name="pl50"/>
          <p:cNvSpPr/>
          <p:nvPr/>
        </p:nvSpPr>
        <p:spPr>
          <a:xfrm>
            <a:off x="-915678" y="646828"/>
            <a:ext cx="4088293" cy="0"/>
          </a:xfrm>
          <a:custGeom>
            <a:avLst/>
            <a:gdLst/>
            <a:ahLst/>
            <a:cxnLst/>
            <a:rect l="0" t="0" r="0" b="0"/>
            <a:pathLst>
              <a:path w="2858450">
                <a:moveTo>
                  <a:pt x="0" y="0"/>
                </a:moveTo>
                <a:lnTo>
                  <a:pt x="2858450" y="0"/>
                </a:lnTo>
                <a:lnTo>
                  <a:pt x="285845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51" name="pl51"/>
          <p:cNvSpPr/>
          <p:nvPr/>
        </p:nvSpPr>
        <p:spPr>
          <a:xfrm>
            <a:off x="-915678" y="185114"/>
            <a:ext cx="4088293" cy="0"/>
          </a:xfrm>
          <a:custGeom>
            <a:avLst/>
            <a:gdLst/>
            <a:ahLst/>
            <a:cxnLst/>
            <a:rect l="0" t="0" r="0" b="0"/>
            <a:pathLst>
              <a:path w="2858450">
                <a:moveTo>
                  <a:pt x="0" y="0"/>
                </a:moveTo>
                <a:lnTo>
                  <a:pt x="2858450" y="0"/>
                </a:lnTo>
                <a:lnTo>
                  <a:pt x="285845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52" name="pl52"/>
          <p:cNvSpPr/>
          <p:nvPr/>
        </p:nvSpPr>
        <p:spPr>
          <a:xfrm>
            <a:off x="-915678" y="-150394"/>
            <a:ext cx="4088293" cy="0"/>
          </a:xfrm>
          <a:custGeom>
            <a:avLst/>
            <a:gdLst/>
            <a:ahLst/>
            <a:cxnLst/>
            <a:rect l="0" t="0" r="0" b="0"/>
            <a:pathLst>
              <a:path w="2858450">
                <a:moveTo>
                  <a:pt x="0" y="0"/>
                </a:moveTo>
                <a:lnTo>
                  <a:pt x="2858450" y="0"/>
                </a:lnTo>
                <a:lnTo>
                  <a:pt x="285845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53" name="pl53"/>
          <p:cNvSpPr/>
          <p:nvPr/>
        </p:nvSpPr>
        <p:spPr>
          <a:xfrm>
            <a:off x="-915678" y="-143794"/>
            <a:ext cx="4088293" cy="0"/>
          </a:xfrm>
          <a:custGeom>
            <a:avLst/>
            <a:gdLst/>
            <a:ahLst/>
            <a:cxnLst/>
            <a:rect l="0" t="0" r="0" b="0"/>
            <a:pathLst>
              <a:path w="2858450">
                <a:moveTo>
                  <a:pt x="0" y="0"/>
                </a:moveTo>
                <a:lnTo>
                  <a:pt x="2858450" y="0"/>
                </a:lnTo>
                <a:lnTo>
                  <a:pt x="285845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54" name="pl54"/>
          <p:cNvSpPr/>
          <p:nvPr/>
        </p:nvSpPr>
        <p:spPr>
          <a:xfrm>
            <a:off x="-151455" y="-775774"/>
            <a:ext cx="0" cy="2354296"/>
          </a:xfrm>
          <a:custGeom>
            <a:avLst/>
            <a:gdLst/>
            <a:ahLst/>
            <a:cxnLst/>
            <a:rect l="0" t="0" r="0" b="0"/>
            <a:pathLst>
              <a:path h="1718404">
                <a:moveTo>
                  <a:pt x="0" y="171840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55" name="pl55"/>
          <p:cNvSpPr/>
          <p:nvPr/>
        </p:nvSpPr>
        <p:spPr>
          <a:xfrm>
            <a:off x="641768" y="-775774"/>
            <a:ext cx="0" cy="2354296"/>
          </a:xfrm>
          <a:custGeom>
            <a:avLst/>
            <a:gdLst/>
            <a:ahLst/>
            <a:cxnLst/>
            <a:rect l="0" t="0" r="0" b="0"/>
            <a:pathLst>
              <a:path h="1718404">
                <a:moveTo>
                  <a:pt x="0" y="171840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56" name="pl56"/>
          <p:cNvSpPr/>
          <p:nvPr/>
        </p:nvSpPr>
        <p:spPr>
          <a:xfrm>
            <a:off x="1615171" y="-775774"/>
            <a:ext cx="0" cy="2354296"/>
          </a:xfrm>
          <a:custGeom>
            <a:avLst/>
            <a:gdLst/>
            <a:ahLst/>
            <a:cxnLst/>
            <a:rect l="0" t="0" r="0" b="0"/>
            <a:pathLst>
              <a:path h="1718404">
                <a:moveTo>
                  <a:pt x="0" y="171840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57" name="pl57"/>
          <p:cNvSpPr/>
          <p:nvPr/>
        </p:nvSpPr>
        <p:spPr>
          <a:xfrm>
            <a:off x="2588575" y="-775774"/>
            <a:ext cx="0" cy="2354296"/>
          </a:xfrm>
          <a:custGeom>
            <a:avLst/>
            <a:gdLst/>
            <a:ahLst/>
            <a:cxnLst/>
            <a:rect l="0" t="0" r="0" b="0"/>
            <a:pathLst>
              <a:path h="1718404">
                <a:moveTo>
                  <a:pt x="0" y="171840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58" name="rc58"/>
          <p:cNvSpPr/>
          <p:nvPr/>
        </p:nvSpPr>
        <p:spPr>
          <a:xfrm>
            <a:off x="-769667" y="-664057"/>
            <a:ext cx="876063" cy="223431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/>
          <a:lstStyle/>
          <a:p>
            <a:endParaRPr sz="3003" dirty="0"/>
          </a:p>
        </p:txBody>
      </p:sp>
      <p:sp>
        <p:nvSpPr>
          <p:cNvPr id="59" name="rc59"/>
          <p:cNvSpPr/>
          <p:nvPr/>
        </p:nvSpPr>
        <p:spPr>
          <a:xfrm>
            <a:off x="203743" y="111550"/>
            <a:ext cx="876063" cy="1458713"/>
          </a:xfrm>
          <a:prstGeom prst="rect">
            <a:avLst/>
          </a:prstGeom>
          <a:pattFill prst="pct90">
            <a:fgClr>
              <a:schemeClr val="bg1"/>
            </a:fgClr>
            <a:bgClr>
              <a:schemeClr val="tx1"/>
            </a:bgClr>
          </a:pattFill>
          <a:ln w="12700">
            <a:solidFill>
              <a:schemeClr val="tx1"/>
            </a:solidFill>
          </a:ln>
        </p:spPr>
        <p:txBody>
          <a:bodyPr/>
          <a:lstStyle/>
          <a:p>
            <a:endParaRPr sz="3003"/>
          </a:p>
        </p:txBody>
      </p:sp>
      <p:sp>
        <p:nvSpPr>
          <p:cNvPr id="60" name="rc60"/>
          <p:cNvSpPr/>
          <p:nvPr/>
        </p:nvSpPr>
        <p:spPr>
          <a:xfrm>
            <a:off x="1177149" y="717707"/>
            <a:ext cx="876063" cy="852550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/>
          <a:lstStyle/>
          <a:p>
            <a:endParaRPr sz="3003"/>
          </a:p>
        </p:txBody>
      </p:sp>
      <p:sp>
        <p:nvSpPr>
          <p:cNvPr id="61" name="rc61"/>
          <p:cNvSpPr/>
          <p:nvPr/>
        </p:nvSpPr>
        <p:spPr>
          <a:xfrm>
            <a:off x="2150551" y="794523"/>
            <a:ext cx="876063" cy="775741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/>
          <a:lstStyle/>
          <a:p>
            <a:endParaRPr sz="3003"/>
          </a:p>
        </p:txBody>
      </p:sp>
      <p:sp>
        <p:nvSpPr>
          <p:cNvPr id="62" name="rc62"/>
          <p:cNvSpPr/>
          <p:nvPr/>
        </p:nvSpPr>
        <p:spPr>
          <a:xfrm>
            <a:off x="-1112776" y="515149"/>
            <a:ext cx="4088293" cy="2369341"/>
          </a:xfrm>
          <a:prstGeom prst="rect">
            <a:avLst/>
          </a:prstGeom>
          <a:ln w="28575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202" name="tx202"/>
          <p:cNvSpPr/>
          <p:nvPr/>
        </p:nvSpPr>
        <p:spPr>
          <a:xfrm>
            <a:off x="-976730" y="1517405"/>
            <a:ext cx="88897" cy="11480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59"/>
              </a:lnSpc>
            </a:pPr>
            <a:r>
              <a:rPr sz="22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3" name="tx203"/>
          <p:cNvSpPr/>
          <p:nvPr/>
        </p:nvSpPr>
        <p:spPr>
          <a:xfrm>
            <a:off x="-1022761" y="1129840"/>
            <a:ext cx="177796" cy="11496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59"/>
              </a:lnSpc>
            </a:pPr>
            <a:r>
              <a:rPr lang="en-US" altLang="ko-KR" sz="22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22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tx204"/>
          <p:cNvSpPr/>
          <p:nvPr/>
        </p:nvSpPr>
        <p:spPr>
          <a:xfrm>
            <a:off x="-1085210" y="643212"/>
            <a:ext cx="177796" cy="11480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59"/>
              </a:lnSpc>
            </a:pPr>
            <a:r>
              <a:rPr lang="en-US" altLang="ko-KR" sz="22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sz="22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x205"/>
          <p:cNvSpPr/>
          <p:nvPr/>
        </p:nvSpPr>
        <p:spPr>
          <a:xfrm>
            <a:off x="-1080619" y="197878"/>
            <a:ext cx="177796" cy="11270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59"/>
              </a:lnSpc>
            </a:pPr>
            <a:r>
              <a:rPr lang="en-US" altLang="ko-KR" sz="22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sz="22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tx207"/>
          <p:cNvSpPr/>
          <p:nvPr/>
        </p:nvSpPr>
        <p:spPr>
          <a:xfrm>
            <a:off x="-1178758" y="-152683"/>
            <a:ext cx="266693" cy="11496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59"/>
              </a:lnSpc>
            </a:pPr>
            <a:r>
              <a:rPr sz="22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</p:txBody>
      </p:sp>
      <p:sp>
        <p:nvSpPr>
          <p:cNvPr id="573" name="pl233">
            <a:extLst>
              <a:ext uri="{FF2B5EF4-FFF2-40B4-BE49-F238E27FC236}">
                <a16:creationId xmlns:a16="http://schemas.microsoft.com/office/drawing/2014/main" id="{AB7BD41A-DD8B-3B72-AB1B-B9D967C1DB96}"/>
              </a:ext>
            </a:extLst>
          </p:cNvPr>
          <p:cNvSpPr/>
          <p:nvPr/>
        </p:nvSpPr>
        <p:spPr>
          <a:xfrm>
            <a:off x="-828055" y="-150273"/>
            <a:ext cx="95343" cy="6539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285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582" name="pl233">
            <a:extLst>
              <a:ext uri="{FF2B5EF4-FFF2-40B4-BE49-F238E27FC236}">
                <a16:creationId xmlns:a16="http://schemas.microsoft.com/office/drawing/2014/main" id="{1645E9EF-0261-291C-4232-BB89CD3584F8}"/>
              </a:ext>
            </a:extLst>
          </p:cNvPr>
          <p:cNvSpPr/>
          <p:nvPr/>
        </p:nvSpPr>
        <p:spPr>
          <a:xfrm>
            <a:off x="-828055" y="-151460"/>
            <a:ext cx="95343" cy="6539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285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587" name="pl233">
            <a:extLst>
              <a:ext uri="{FF2B5EF4-FFF2-40B4-BE49-F238E27FC236}">
                <a16:creationId xmlns:a16="http://schemas.microsoft.com/office/drawing/2014/main" id="{7D3F78E7-2BBC-5348-693E-FC1870B90B5E}"/>
              </a:ext>
            </a:extLst>
          </p:cNvPr>
          <p:cNvSpPr/>
          <p:nvPr/>
        </p:nvSpPr>
        <p:spPr>
          <a:xfrm>
            <a:off x="-828055" y="196600"/>
            <a:ext cx="95343" cy="6539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285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589" name="pl233">
            <a:extLst>
              <a:ext uri="{FF2B5EF4-FFF2-40B4-BE49-F238E27FC236}">
                <a16:creationId xmlns:a16="http://schemas.microsoft.com/office/drawing/2014/main" id="{DDCE8D26-269F-C134-AC33-5DAEA0956471}"/>
              </a:ext>
            </a:extLst>
          </p:cNvPr>
          <p:cNvSpPr/>
          <p:nvPr/>
        </p:nvSpPr>
        <p:spPr>
          <a:xfrm>
            <a:off x="-828055" y="652318"/>
            <a:ext cx="95343" cy="6539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285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590" name="pl233">
            <a:extLst>
              <a:ext uri="{FF2B5EF4-FFF2-40B4-BE49-F238E27FC236}">
                <a16:creationId xmlns:a16="http://schemas.microsoft.com/office/drawing/2014/main" id="{5BF9CB38-3F80-2534-6773-260774C28CF8}"/>
              </a:ext>
            </a:extLst>
          </p:cNvPr>
          <p:cNvSpPr/>
          <p:nvPr/>
        </p:nvSpPr>
        <p:spPr>
          <a:xfrm>
            <a:off x="-828055" y="1113129"/>
            <a:ext cx="95343" cy="6539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285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sp>
        <p:nvSpPr>
          <p:cNvPr id="591" name="pl233">
            <a:extLst>
              <a:ext uri="{FF2B5EF4-FFF2-40B4-BE49-F238E27FC236}">
                <a16:creationId xmlns:a16="http://schemas.microsoft.com/office/drawing/2014/main" id="{D0D3D195-2824-2C1D-A8AB-FFC1DA8C0A47}"/>
              </a:ext>
            </a:extLst>
          </p:cNvPr>
          <p:cNvSpPr/>
          <p:nvPr/>
        </p:nvSpPr>
        <p:spPr>
          <a:xfrm>
            <a:off x="-828055" y="1572473"/>
            <a:ext cx="95343" cy="6539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285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3003"/>
          </a:p>
        </p:txBody>
      </p:sp>
      <p:grpSp>
        <p:nvGrpSpPr>
          <p:cNvPr id="626" name="그룹 625">
            <a:extLst>
              <a:ext uri="{FF2B5EF4-FFF2-40B4-BE49-F238E27FC236}">
                <a16:creationId xmlns:a16="http://schemas.microsoft.com/office/drawing/2014/main" id="{2A1299EE-2CE6-C918-446A-1CFE167A8E0A}"/>
              </a:ext>
            </a:extLst>
          </p:cNvPr>
          <p:cNvGrpSpPr/>
          <p:nvPr/>
        </p:nvGrpSpPr>
        <p:grpSpPr>
          <a:xfrm>
            <a:off x="-1380785" y="-3012120"/>
            <a:ext cx="4887702" cy="321095"/>
            <a:chOff x="10694555" y="4544920"/>
            <a:chExt cx="3417380" cy="224503"/>
          </a:xfrm>
        </p:grpSpPr>
        <p:sp>
          <p:nvSpPr>
            <p:cNvPr id="627" name="자유형 626">
              <a:extLst>
                <a:ext uri="{FF2B5EF4-FFF2-40B4-BE49-F238E27FC236}">
                  <a16:creationId xmlns:a16="http://schemas.microsoft.com/office/drawing/2014/main" id="{A009F80C-D5B6-3787-4E2D-8D6E4202D056}"/>
                </a:ext>
              </a:extLst>
            </p:cNvPr>
            <p:cNvSpPr/>
            <p:nvPr/>
          </p:nvSpPr>
          <p:spPr>
            <a:xfrm>
              <a:off x="10841859" y="4574624"/>
              <a:ext cx="3112267" cy="164857"/>
            </a:xfrm>
            <a:custGeom>
              <a:avLst/>
              <a:gdLst>
                <a:gd name="connsiteX0" fmla="*/ 1958819 w 2294516"/>
                <a:gd name="connsiteY0" fmla="*/ 509 h 338904"/>
                <a:gd name="connsiteX1" fmla="*/ 2102689 w 2294516"/>
                <a:gd name="connsiteY1" fmla="*/ 19762 h 338904"/>
                <a:gd name="connsiteX2" fmla="*/ 2294516 w 2294516"/>
                <a:gd name="connsiteY2" fmla="*/ 19762 h 338904"/>
                <a:gd name="connsiteX3" fmla="*/ 2294516 w 2294516"/>
                <a:gd name="connsiteY3" fmla="*/ 307270 h 338904"/>
                <a:gd name="connsiteX4" fmla="*/ 2102689 w 2294516"/>
                <a:gd name="connsiteY4" fmla="*/ 307270 h 338904"/>
                <a:gd name="connsiteX5" fmla="*/ 1934840 w 2294516"/>
                <a:gd name="connsiteY5" fmla="*/ 290424 h 338904"/>
                <a:gd name="connsiteX6" fmla="*/ 1912201 w 2294516"/>
                <a:gd name="connsiteY6" fmla="*/ 306329 h 338904"/>
                <a:gd name="connsiteX7" fmla="*/ 1912201 w 2294516"/>
                <a:gd name="connsiteY7" fmla="*/ 312424 h 338904"/>
                <a:gd name="connsiteX8" fmla="*/ 1720374 w 2294516"/>
                <a:gd name="connsiteY8" fmla="*/ 312424 h 338904"/>
                <a:gd name="connsiteX9" fmla="*/ 1552525 w 2294516"/>
                <a:gd name="connsiteY9" fmla="*/ 295578 h 338904"/>
                <a:gd name="connsiteX10" fmla="*/ 1529872 w 2294516"/>
                <a:gd name="connsiteY10" fmla="*/ 311493 h 338904"/>
                <a:gd name="connsiteX11" fmla="*/ 1529872 w 2294516"/>
                <a:gd name="connsiteY11" fmla="*/ 312424 h 338904"/>
                <a:gd name="connsiteX12" fmla="*/ 1338045 w 2294516"/>
                <a:gd name="connsiteY12" fmla="*/ 312424 h 338904"/>
                <a:gd name="connsiteX13" fmla="*/ 1170196 w 2294516"/>
                <a:gd name="connsiteY13" fmla="*/ 295578 h 338904"/>
                <a:gd name="connsiteX14" fmla="*/ 1146232 w 2294516"/>
                <a:gd name="connsiteY14" fmla="*/ 312414 h 338904"/>
                <a:gd name="connsiteX15" fmla="*/ 1146232 w 2294516"/>
                <a:gd name="connsiteY15" fmla="*/ 312424 h 338904"/>
                <a:gd name="connsiteX16" fmla="*/ 954405 w 2294516"/>
                <a:gd name="connsiteY16" fmla="*/ 312424 h 338904"/>
                <a:gd name="connsiteX17" fmla="*/ 786556 w 2294516"/>
                <a:gd name="connsiteY17" fmla="*/ 295578 h 338904"/>
                <a:gd name="connsiteX18" fmla="*/ 765983 w 2294516"/>
                <a:gd name="connsiteY18" fmla="*/ 310032 h 338904"/>
                <a:gd name="connsiteX19" fmla="*/ 765983 w 2294516"/>
                <a:gd name="connsiteY19" fmla="*/ 319144 h 338904"/>
                <a:gd name="connsiteX20" fmla="*/ 574156 w 2294516"/>
                <a:gd name="connsiteY20" fmla="*/ 319144 h 338904"/>
                <a:gd name="connsiteX21" fmla="*/ 406307 w 2294516"/>
                <a:gd name="connsiteY21" fmla="*/ 302298 h 338904"/>
                <a:gd name="connsiteX22" fmla="*/ 383654 w 2294516"/>
                <a:gd name="connsiteY22" fmla="*/ 318213 h 338904"/>
                <a:gd name="connsiteX23" fmla="*/ 383654 w 2294516"/>
                <a:gd name="connsiteY23" fmla="*/ 319144 h 338904"/>
                <a:gd name="connsiteX24" fmla="*/ 191827 w 2294516"/>
                <a:gd name="connsiteY24" fmla="*/ 319144 h 338904"/>
                <a:gd name="connsiteX25" fmla="*/ 0 w 2294516"/>
                <a:gd name="connsiteY25" fmla="*/ 319144 h 338904"/>
                <a:gd name="connsiteX26" fmla="*/ 0 w 2294516"/>
                <a:gd name="connsiteY26" fmla="*/ 31636 h 338904"/>
                <a:gd name="connsiteX27" fmla="*/ 47957 w 2294516"/>
                <a:gd name="connsiteY27" fmla="*/ 12383 h 338904"/>
                <a:gd name="connsiteX28" fmla="*/ 191827 w 2294516"/>
                <a:gd name="connsiteY28" fmla="*/ 31636 h 338904"/>
                <a:gd name="connsiteX29" fmla="*/ 359676 w 2294516"/>
                <a:gd name="connsiteY29" fmla="*/ 48482 h 338904"/>
                <a:gd name="connsiteX30" fmla="*/ 382329 w 2294516"/>
                <a:gd name="connsiteY30" fmla="*/ 32567 h 338904"/>
                <a:gd name="connsiteX31" fmla="*/ 382329 w 2294516"/>
                <a:gd name="connsiteY31" fmla="*/ 31636 h 338904"/>
                <a:gd name="connsiteX32" fmla="*/ 574156 w 2294516"/>
                <a:gd name="connsiteY32" fmla="*/ 31636 h 338904"/>
                <a:gd name="connsiteX33" fmla="*/ 742005 w 2294516"/>
                <a:gd name="connsiteY33" fmla="*/ 48482 h 338904"/>
                <a:gd name="connsiteX34" fmla="*/ 762578 w 2294516"/>
                <a:gd name="connsiteY34" fmla="*/ 34028 h 338904"/>
                <a:gd name="connsiteX35" fmla="*/ 762578 w 2294516"/>
                <a:gd name="connsiteY35" fmla="*/ 24916 h 338904"/>
                <a:gd name="connsiteX36" fmla="*/ 810535 w 2294516"/>
                <a:gd name="connsiteY36" fmla="*/ 5663 h 338904"/>
                <a:gd name="connsiteX37" fmla="*/ 954405 w 2294516"/>
                <a:gd name="connsiteY37" fmla="*/ 24916 h 338904"/>
                <a:gd name="connsiteX38" fmla="*/ 1122254 w 2294516"/>
                <a:gd name="connsiteY38" fmla="*/ 41762 h 338904"/>
                <a:gd name="connsiteX39" fmla="*/ 1146218 w 2294516"/>
                <a:gd name="connsiteY39" fmla="*/ 24926 h 338904"/>
                <a:gd name="connsiteX40" fmla="*/ 1146218 w 2294516"/>
                <a:gd name="connsiteY40" fmla="*/ 24916 h 338904"/>
                <a:gd name="connsiteX41" fmla="*/ 1338045 w 2294516"/>
                <a:gd name="connsiteY41" fmla="*/ 24916 h 338904"/>
                <a:gd name="connsiteX42" fmla="*/ 1505894 w 2294516"/>
                <a:gd name="connsiteY42" fmla="*/ 41762 h 338904"/>
                <a:gd name="connsiteX43" fmla="*/ 1528547 w 2294516"/>
                <a:gd name="connsiteY43" fmla="*/ 25847 h 338904"/>
                <a:gd name="connsiteX44" fmla="*/ 1528547 w 2294516"/>
                <a:gd name="connsiteY44" fmla="*/ 24916 h 338904"/>
                <a:gd name="connsiteX45" fmla="*/ 1720374 w 2294516"/>
                <a:gd name="connsiteY45" fmla="*/ 24916 h 338904"/>
                <a:gd name="connsiteX46" fmla="*/ 1888223 w 2294516"/>
                <a:gd name="connsiteY46" fmla="*/ 41762 h 338904"/>
                <a:gd name="connsiteX47" fmla="*/ 1910862 w 2294516"/>
                <a:gd name="connsiteY47" fmla="*/ 25857 h 338904"/>
                <a:gd name="connsiteX48" fmla="*/ 1910862 w 2294516"/>
                <a:gd name="connsiteY48" fmla="*/ 19762 h 338904"/>
                <a:gd name="connsiteX49" fmla="*/ 1958819 w 2294516"/>
                <a:gd name="connsiteY49" fmla="*/ 509 h 33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294516" h="338904">
                  <a:moveTo>
                    <a:pt x="1958819" y="509"/>
                  </a:moveTo>
                  <a:cubicBezTo>
                    <a:pt x="2006775" y="6927"/>
                    <a:pt x="2054733" y="71103"/>
                    <a:pt x="2102689" y="19762"/>
                  </a:cubicBezTo>
                  <a:cubicBezTo>
                    <a:pt x="2166631" y="-48692"/>
                    <a:pt x="2230574" y="88216"/>
                    <a:pt x="2294516" y="19762"/>
                  </a:cubicBezTo>
                  <a:lnTo>
                    <a:pt x="2294516" y="307270"/>
                  </a:lnTo>
                  <a:cubicBezTo>
                    <a:pt x="2230574" y="375724"/>
                    <a:pt x="2166631" y="238816"/>
                    <a:pt x="2102689" y="307270"/>
                  </a:cubicBezTo>
                  <a:cubicBezTo>
                    <a:pt x="2046740" y="367167"/>
                    <a:pt x="1990790" y="269834"/>
                    <a:pt x="1934840" y="290424"/>
                  </a:cubicBezTo>
                  <a:lnTo>
                    <a:pt x="1912201" y="306329"/>
                  </a:lnTo>
                  <a:lnTo>
                    <a:pt x="1912201" y="312424"/>
                  </a:lnTo>
                  <a:cubicBezTo>
                    <a:pt x="1848259" y="380878"/>
                    <a:pt x="1784316" y="243970"/>
                    <a:pt x="1720374" y="312424"/>
                  </a:cubicBezTo>
                  <a:cubicBezTo>
                    <a:pt x="1664425" y="372321"/>
                    <a:pt x="1608475" y="274988"/>
                    <a:pt x="1552525" y="295578"/>
                  </a:cubicBezTo>
                  <a:lnTo>
                    <a:pt x="1529872" y="311493"/>
                  </a:lnTo>
                  <a:lnTo>
                    <a:pt x="1529872" y="312424"/>
                  </a:lnTo>
                  <a:cubicBezTo>
                    <a:pt x="1465930" y="380878"/>
                    <a:pt x="1401987" y="243970"/>
                    <a:pt x="1338045" y="312424"/>
                  </a:cubicBezTo>
                  <a:cubicBezTo>
                    <a:pt x="1282096" y="372321"/>
                    <a:pt x="1226146" y="274988"/>
                    <a:pt x="1170196" y="295578"/>
                  </a:cubicBezTo>
                  <a:lnTo>
                    <a:pt x="1146232" y="312414"/>
                  </a:lnTo>
                  <a:lnTo>
                    <a:pt x="1146232" y="312424"/>
                  </a:lnTo>
                  <a:cubicBezTo>
                    <a:pt x="1082290" y="380878"/>
                    <a:pt x="1018347" y="243970"/>
                    <a:pt x="954405" y="312424"/>
                  </a:cubicBezTo>
                  <a:cubicBezTo>
                    <a:pt x="898456" y="372321"/>
                    <a:pt x="842506" y="274988"/>
                    <a:pt x="786556" y="295578"/>
                  </a:cubicBezTo>
                  <a:lnTo>
                    <a:pt x="765983" y="310032"/>
                  </a:lnTo>
                  <a:lnTo>
                    <a:pt x="765983" y="319144"/>
                  </a:lnTo>
                  <a:cubicBezTo>
                    <a:pt x="702041" y="387598"/>
                    <a:pt x="638098" y="250690"/>
                    <a:pt x="574156" y="319144"/>
                  </a:cubicBezTo>
                  <a:cubicBezTo>
                    <a:pt x="518207" y="379041"/>
                    <a:pt x="462257" y="281708"/>
                    <a:pt x="406307" y="302298"/>
                  </a:cubicBezTo>
                  <a:lnTo>
                    <a:pt x="383654" y="318213"/>
                  </a:lnTo>
                  <a:lnTo>
                    <a:pt x="383654" y="319144"/>
                  </a:lnTo>
                  <a:cubicBezTo>
                    <a:pt x="319712" y="387598"/>
                    <a:pt x="255769" y="250690"/>
                    <a:pt x="191827" y="319144"/>
                  </a:cubicBezTo>
                  <a:cubicBezTo>
                    <a:pt x="127885" y="387598"/>
                    <a:pt x="63942" y="250690"/>
                    <a:pt x="0" y="319144"/>
                  </a:cubicBezTo>
                  <a:lnTo>
                    <a:pt x="0" y="31636"/>
                  </a:lnTo>
                  <a:cubicBezTo>
                    <a:pt x="15986" y="14523"/>
                    <a:pt x="31971" y="10244"/>
                    <a:pt x="47957" y="12383"/>
                  </a:cubicBezTo>
                  <a:cubicBezTo>
                    <a:pt x="95913" y="18801"/>
                    <a:pt x="143871" y="82977"/>
                    <a:pt x="191827" y="31636"/>
                  </a:cubicBezTo>
                  <a:cubicBezTo>
                    <a:pt x="247776" y="-28261"/>
                    <a:pt x="303726" y="69072"/>
                    <a:pt x="359676" y="48482"/>
                  </a:cubicBezTo>
                  <a:lnTo>
                    <a:pt x="382329" y="32567"/>
                  </a:lnTo>
                  <a:lnTo>
                    <a:pt x="382329" y="31636"/>
                  </a:lnTo>
                  <a:cubicBezTo>
                    <a:pt x="446271" y="-36818"/>
                    <a:pt x="510214" y="100090"/>
                    <a:pt x="574156" y="31636"/>
                  </a:cubicBezTo>
                  <a:cubicBezTo>
                    <a:pt x="630105" y="-28261"/>
                    <a:pt x="686055" y="69072"/>
                    <a:pt x="742005" y="48482"/>
                  </a:cubicBezTo>
                  <a:lnTo>
                    <a:pt x="762578" y="34028"/>
                  </a:lnTo>
                  <a:lnTo>
                    <a:pt x="762578" y="24916"/>
                  </a:lnTo>
                  <a:cubicBezTo>
                    <a:pt x="778564" y="7803"/>
                    <a:pt x="794549" y="3524"/>
                    <a:pt x="810535" y="5663"/>
                  </a:cubicBezTo>
                  <a:cubicBezTo>
                    <a:pt x="858491" y="12081"/>
                    <a:pt x="906449" y="76257"/>
                    <a:pt x="954405" y="24916"/>
                  </a:cubicBezTo>
                  <a:cubicBezTo>
                    <a:pt x="1010354" y="-34981"/>
                    <a:pt x="1066304" y="62352"/>
                    <a:pt x="1122254" y="41762"/>
                  </a:cubicBezTo>
                  <a:lnTo>
                    <a:pt x="1146218" y="24926"/>
                  </a:lnTo>
                  <a:lnTo>
                    <a:pt x="1146218" y="24916"/>
                  </a:lnTo>
                  <a:cubicBezTo>
                    <a:pt x="1210160" y="-43538"/>
                    <a:pt x="1274103" y="93370"/>
                    <a:pt x="1338045" y="24916"/>
                  </a:cubicBezTo>
                  <a:cubicBezTo>
                    <a:pt x="1393994" y="-34981"/>
                    <a:pt x="1449944" y="62352"/>
                    <a:pt x="1505894" y="41762"/>
                  </a:cubicBezTo>
                  <a:lnTo>
                    <a:pt x="1528547" y="25847"/>
                  </a:lnTo>
                  <a:lnTo>
                    <a:pt x="1528547" y="24916"/>
                  </a:lnTo>
                  <a:cubicBezTo>
                    <a:pt x="1592489" y="-43538"/>
                    <a:pt x="1656432" y="93370"/>
                    <a:pt x="1720374" y="24916"/>
                  </a:cubicBezTo>
                  <a:cubicBezTo>
                    <a:pt x="1776323" y="-34981"/>
                    <a:pt x="1832273" y="62352"/>
                    <a:pt x="1888223" y="41762"/>
                  </a:cubicBezTo>
                  <a:lnTo>
                    <a:pt x="1910862" y="25857"/>
                  </a:lnTo>
                  <a:lnTo>
                    <a:pt x="1910862" y="19762"/>
                  </a:lnTo>
                  <a:cubicBezTo>
                    <a:pt x="1926848" y="2649"/>
                    <a:pt x="1942833" y="-1630"/>
                    <a:pt x="1958819" y="509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3003" dirty="0"/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89BF7007-2EE4-1F0D-9CF8-A2C6715429D6}"/>
                </a:ext>
              </a:extLst>
            </p:cNvPr>
            <p:cNvSpPr/>
            <p:nvPr/>
          </p:nvSpPr>
          <p:spPr>
            <a:xfrm>
              <a:off x="10694555" y="4566764"/>
              <a:ext cx="168674" cy="202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3"/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2649CF71-BFED-D21E-DEDD-927D5A00E9E6}"/>
                </a:ext>
              </a:extLst>
            </p:cNvPr>
            <p:cNvSpPr/>
            <p:nvPr/>
          </p:nvSpPr>
          <p:spPr>
            <a:xfrm>
              <a:off x="13940473" y="4544920"/>
              <a:ext cx="171462" cy="202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3"/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C482443E-765C-EF19-9407-FE66C6468C45}"/>
              </a:ext>
            </a:extLst>
          </p:cNvPr>
          <p:cNvSpPr txBox="1"/>
          <p:nvPr/>
        </p:nvSpPr>
        <p:spPr>
          <a:xfrm>
            <a:off x="251223" y="-826194"/>
            <a:ext cx="1552028" cy="620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</p:txBody>
      </p:sp>
      <p:grpSp>
        <p:nvGrpSpPr>
          <p:cNvPr id="790" name="그룹 789">
            <a:extLst>
              <a:ext uri="{FF2B5EF4-FFF2-40B4-BE49-F238E27FC236}">
                <a16:creationId xmlns:a16="http://schemas.microsoft.com/office/drawing/2014/main" id="{D6F79342-BC7C-3707-A702-616A3F158E42}"/>
              </a:ext>
            </a:extLst>
          </p:cNvPr>
          <p:cNvGrpSpPr/>
          <p:nvPr/>
        </p:nvGrpSpPr>
        <p:grpSpPr>
          <a:xfrm>
            <a:off x="3341843" y="-1396517"/>
            <a:ext cx="4935458" cy="3090664"/>
            <a:chOff x="8614153" y="6931980"/>
            <a:chExt cx="3450770" cy="2160928"/>
          </a:xfrm>
        </p:grpSpPr>
        <p:sp>
          <p:nvSpPr>
            <p:cNvPr id="23" name="rc23"/>
            <p:cNvSpPr/>
            <p:nvPr/>
          </p:nvSpPr>
          <p:spPr>
            <a:xfrm>
              <a:off x="8951718" y="7374504"/>
              <a:ext cx="2858450" cy="1657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8100">
              <a:noFill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27" name="pl27"/>
            <p:cNvSpPr/>
            <p:nvPr/>
          </p:nvSpPr>
          <p:spPr>
            <a:xfrm>
              <a:off x="8951718" y="7627522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28" name="pl28"/>
            <p:cNvSpPr/>
            <p:nvPr/>
          </p:nvSpPr>
          <p:spPr>
            <a:xfrm>
              <a:off x="8951718" y="9014800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29" name="pl29"/>
            <p:cNvSpPr/>
            <p:nvPr/>
          </p:nvSpPr>
          <p:spPr>
            <a:xfrm>
              <a:off x="8951718" y="8444450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30" name="pl30"/>
            <p:cNvSpPr/>
            <p:nvPr/>
          </p:nvSpPr>
          <p:spPr>
            <a:xfrm>
              <a:off x="8951718" y="8222069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31" name="pl31"/>
            <p:cNvSpPr/>
            <p:nvPr/>
          </p:nvSpPr>
          <p:spPr>
            <a:xfrm>
              <a:off x="8951718" y="7898182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32" name="pl32"/>
            <p:cNvSpPr/>
            <p:nvPr/>
          </p:nvSpPr>
          <p:spPr>
            <a:xfrm>
              <a:off x="8951718" y="7429339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33" name="pl33"/>
            <p:cNvSpPr/>
            <p:nvPr/>
          </p:nvSpPr>
          <p:spPr>
            <a:xfrm>
              <a:off x="9360069" y="7374504"/>
              <a:ext cx="0" cy="1718404"/>
            </a:xfrm>
            <a:custGeom>
              <a:avLst/>
              <a:gdLst/>
              <a:ahLst/>
              <a:cxnLst/>
              <a:rect l="0" t="0" r="0" b="0"/>
              <a:pathLst>
                <a:path h="1718404">
                  <a:moveTo>
                    <a:pt x="0" y="1718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34" name="pl34"/>
            <p:cNvSpPr/>
            <p:nvPr/>
          </p:nvSpPr>
          <p:spPr>
            <a:xfrm>
              <a:off x="10040652" y="7374504"/>
              <a:ext cx="0" cy="1718404"/>
            </a:xfrm>
            <a:custGeom>
              <a:avLst/>
              <a:gdLst/>
              <a:ahLst/>
              <a:cxnLst/>
              <a:rect l="0" t="0" r="0" b="0"/>
              <a:pathLst>
                <a:path h="1718404">
                  <a:moveTo>
                    <a:pt x="0" y="1718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35" name="pl35"/>
            <p:cNvSpPr/>
            <p:nvPr/>
          </p:nvSpPr>
          <p:spPr>
            <a:xfrm>
              <a:off x="10721236" y="7374504"/>
              <a:ext cx="0" cy="1718404"/>
            </a:xfrm>
            <a:custGeom>
              <a:avLst/>
              <a:gdLst/>
              <a:ahLst/>
              <a:cxnLst/>
              <a:rect l="0" t="0" r="0" b="0"/>
              <a:pathLst>
                <a:path h="1718404">
                  <a:moveTo>
                    <a:pt x="0" y="1718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36" name="pl36"/>
            <p:cNvSpPr/>
            <p:nvPr/>
          </p:nvSpPr>
          <p:spPr>
            <a:xfrm>
              <a:off x="11401819" y="7374504"/>
              <a:ext cx="0" cy="1718404"/>
            </a:xfrm>
            <a:custGeom>
              <a:avLst/>
              <a:gdLst/>
              <a:ahLst/>
              <a:cxnLst/>
              <a:rect l="0" t="0" r="0" b="0"/>
              <a:pathLst>
                <a:path h="1718404">
                  <a:moveTo>
                    <a:pt x="0" y="1718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37" name="rc37"/>
            <p:cNvSpPr/>
            <p:nvPr/>
          </p:nvSpPr>
          <p:spPr>
            <a:xfrm>
              <a:off x="9053806" y="7452614"/>
              <a:ext cx="612525" cy="156218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38" name="rc38"/>
            <p:cNvSpPr/>
            <p:nvPr/>
          </p:nvSpPr>
          <p:spPr>
            <a:xfrm>
              <a:off x="9734389" y="7696043"/>
              <a:ext cx="612525" cy="1318757"/>
            </a:xfrm>
            <a:prstGeom prst="rect">
              <a:avLst/>
            </a:prstGeom>
            <a:pattFill prst="pct90">
              <a:fgClr>
                <a:schemeClr val="bg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39" name="rc39"/>
            <p:cNvSpPr/>
            <p:nvPr/>
          </p:nvSpPr>
          <p:spPr>
            <a:xfrm>
              <a:off x="10414973" y="8184224"/>
              <a:ext cx="612525" cy="830576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40" name="rc40"/>
            <p:cNvSpPr/>
            <p:nvPr/>
          </p:nvSpPr>
          <p:spPr>
            <a:xfrm>
              <a:off x="11095557" y="8248737"/>
              <a:ext cx="612525" cy="766062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41" name="rc41"/>
            <p:cNvSpPr/>
            <p:nvPr/>
          </p:nvSpPr>
          <p:spPr>
            <a:xfrm>
              <a:off x="8951718" y="7374504"/>
              <a:ext cx="2858450" cy="1657463"/>
            </a:xfrm>
            <a:prstGeom prst="rect">
              <a:avLst/>
            </a:prstGeom>
            <a:ln w="28575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234" name="tx234"/>
            <p:cNvSpPr/>
            <p:nvPr/>
          </p:nvSpPr>
          <p:spPr>
            <a:xfrm>
              <a:off x="8775001" y="9001085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8743671" y="8462916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8614153" y="7421158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BAE8A11D-306A-496A-B476-D3C460C000AE}"/>
                </a:ext>
              </a:extLst>
            </p:cNvPr>
            <p:cNvSpPr txBox="1"/>
            <p:nvPr/>
          </p:nvSpPr>
          <p:spPr>
            <a:xfrm>
              <a:off x="9886253" y="6931980"/>
              <a:ext cx="880042" cy="43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Enron</a:t>
              </a:r>
            </a:p>
          </p:txBody>
        </p:sp>
        <p:grpSp>
          <p:nvGrpSpPr>
            <p:cNvPr id="745" name="그룹 744">
              <a:extLst>
                <a:ext uri="{FF2B5EF4-FFF2-40B4-BE49-F238E27FC236}">
                  <a16:creationId xmlns:a16="http://schemas.microsoft.com/office/drawing/2014/main" id="{12290D45-68B2-6A46-A9CE-B4D91B1DA537}"/>
                </a:ext>
              </a:extLst>
            </p:cNvPr>
            <p:cNvGrpSpPr/>
            <p:nvPr/>
          </p:nvGrpSpPr>
          <p:grpSpPr>
            <a:xfrm>
              <a:off x="8647543" y="7473812"/>
              <a:ext cx="3417380" cy="224503"/>
              <a:chOff x="10694555" y="4544920"/>
              <a:chExt cx="3417380" cy="224503"/>
            </a:xfrm>
          </p:grpSpPr>
          <p:sp>
            <p:nvSpPr>
              <p:cNvPr id="746" name="자유형 745">
                <a:extLst>
                  <a:ext uri="{FF2B5EF4-FFF2-40B4-BE49-F238E27FC236}">
                    <a16:creationId xmlns:a16="http://schemas.microsoft.com/office/drawing/2014/main" id="{8DB88181-D00E-9803-304D-8B6936910E1F}"/>
                  </a:ext>
                </a:extLst>
              </p:cNvPr>
              <p:cNvSpPr/>
              <p:nvPr/>
            </p:nvSpPr>
            <p:spPr>
              <a:xfrm>
                <a:off x="10841859" y="4574624"/>
                <a:ext cx="3112267" cy="164857"/>
              </a:xfrm>
              <a:custGeom>
                <a:avLst/>
                <a:gdLst>
                  <a:gd name="connsiteX0" fmla="*/ 1958819 w 2294516"/>
                  <a:gd name="connsiteY0" fmla="*/ 509 h 338904"/>
                  <a:gd name="connsiteX1" fmla="*/ 2102689 w 2294516"/>
                  <a:gd name="connsiteY1" fmla="*/ 19762 h 338904"/>
                  <a:gd name="connsiteX2" fmla="*/ 2294516 w 2294516"/>
                  <a:gd name="connsiteY2" fmla="*/ 19762 h 338904"/>
                  <a:gd name="connsiteX3" fmla="*/ 2294516 w 2294516"/>
                  <a:gd name="connsiteY3" fmla="*/ 307270 h 338904"/>
                  <a:gd name="connsiteX4" fmla="*/ 2102689 w 2294516"/>
                  <a:gd name="connsiteY4" fmla="*/ 307270 h 338904"/>
                  <a:gd name="connsiteX5" fmla="*/ 1934840 w 2294516"/>
                  <a:gd name="connsiteY5" fmla="*/ 290424 h 338904"/>
                  <a:gd name="connsiteX6" fmla="*/ 1912201 w 2294516"/>
                  <a:gd name="connsiteY6" fmla="*/ 306329 h 338904"/>
                  <a:gd name="connsiteX7" fmla="*/ 1912201 w 2294516"/>
                  <a:gd name="connsiteY7" fmla="*/ 312424 h 338904"/>
                  <a:gd name="connsiteX8" fmla="*/ 1720374 w 2294516"/>
                  <a:gd name="connsiteY8" fmla="*/ 312424 h 338904"/>
                  <a:gd name="connsiteX9" fmla="*/ 1552525 w 2294516"/>
                  <a:gd name="connsiteY9" fmla="*/ 295578 h 338904"/>
                  <a:gd name="connsiteX10" fmla="*/ 1529872 w 2294516"/>
                  <a:gd name="connsiteY10" fmla="*/ 311493 h 338904"/>
                  <a:gd name="connsiteX11" fmla="*/ 1529872 w 2294516"/>
                  <a:gd name="connsiteY11" fmla="*/ 312424 h 338904"/>
                  <a:gd name="connsiteX12" fmla="*/ 1338045 w 2294516"/>
                  <a:gd name="connsiteY12" fmla="*/ 312424 h 338904"/>
                  <a:gd name="connsiteX13" fmla="*/ 1170196 w 2294516"/>
                  <a:gd name="connsiteY13" fmla="*/ 295578 h 338904"/>
                  <a:gd name="connsiteX14" fmla="*/ 1146232 w 2294516"/>
                  <a:gd name="connsiteY14" fmla="*/ 312414 h 338904"/>
                  <a:gd name="connsiteX15" fmla="*/ 1146232 w 2294516"/>
                  <a:gd name="connsiteY15" fmla="*/ 312424 h 338904"/>
                  <a:gd name="connsiteX16" fmla="*/ 954405 w 2294516"/>
                  <a:gd name="connsiteY16" fmla="*/ 312424 h 338904"/>
                  <a:gd name="connsiteX17" fmla="*/ 786556 w 2294516"/>
                  <a:gd name="connsiteY17" fmla="*/ 295578 h 338904"/>
                  <a:gd name="connsiteX18" fmla="*/ 765983 w 2294516"/>
                  <a:gd name="connsiteY18" fmla="*/ 310032 h 338904"/>
                  <a:gd name="connsiteX19" fmla="*/ 765983 w 2294516"/>
                  <a:gd name="connsiteY19" fmla="*/ 319144 h 338904"/>
                  <a:gd name="connsiteX20" fmla="*/ 574156 w 2294516"/>
                  <a:gd name="connsiteY20" fmla="*/ 319144 h 338904"/>
                  <a:gd name="connsiteX21" fmla="*/ 406307 w 2294516"/>
                  <a:gd name="connsiteY21" fmla="*/ 302298 h 338904"/>
                  <a:gd name="connsiteX22" fmla="*/ 383654 w 2294516"/>
                  <a:gd name="connsiteY22" fmla="*/ 318213 h 338904"/>
                  <a:gd name="connsiteX23" fmla="*/ 383654 w 2294516"/>
                  <a:gd name="connsiteY23" fmla="*/ 319144 h 338904"/>
                  <a:gd name="connsiteX24" fmla="*/ 191827 w 2294516"/>
                  <a:gd name="connsiteY24" fmla="*/ 319144 h 338904"/>
                  <a:gd name="connsiteX25" fmla="*/ 0 w 2294516"/>
                  <a:gd name="connsiteY25" fmla="*/ 319144 h 338904"/>
                  <a:gd name="connsiteX26" fmla="*/ 0 w 2294516"/>
                  <a:gd name="connsiteY26" fmla="*/ 31636 h 338904"/>
                  <a:gd name="connsiteX27" fmla="*/ 47957 w 2294516"/>
                  <a:gd name="connsiteY27" fmla="*/ 12383 h 338904"/>
                  <a:gd name="connsiteX28" fmla="*/ 191827 w 2294516"/>
                  <a:gd name="connsiteY28" fmla="*/ 31636 h 338904"/>
                  <a:gd name="connsiteX29" fmla="*/ 359676 w 2294516"/>
                  <a:gd name="connsiteY29" fmla="*/ 48482 h 338904"/>
                  <a:gd name="connsiteX30" fmla="*/ 382329 w 2294516"/>
                  <a:gd name="connsiteY30" fmla="*/ 32567 h 338904"/>
                  <a:gd name="connsiteX31" fmla="*/ 382329 w 2294516"/>
                  <a:gd name="connsiteY31" fmla="*/ 31636 h 338904"/>
                  <a:gd name="connsiteX32" fmla="*/ 574156 w 2294516"/>
                  <a:gd name="connsiteY32" fmla="*/ 31636 h 338904"/>
                  <a:gd name="connsiteX33" fmla="*/ 742005 w 2294516"/>
                  <a:gd name="connsiteY33" fmla="*/ 48482 h 338904"/>
                  <a:gd name="connsiteX34" fmla="*/ 762578 w 2294516"/>
                  <a:gd name="connsiteY34" fmla="*/ 34028 h 338904"/>
                  <a:gd name="connsiteX35" fmla="*/ 762578 w 2294516"/>
                  <a:gd name="connsiteY35" fmla="*/ 24916 h 338904"/>
                  <a:gd name="connsiteX36" fmla="*/ 810535 w 2294516"/>
                  <a:gd name="connsiteY36" fmla="*/ 5663 h 338904"/>
                  <a:gd name="connsiteX37" fmla="*/ 954405 w 2294516"/>
                  <a:gd name="connsiteY37" fmla="*/ 24916 h 338904"/>
                  <a:gd name="connsiteX38" fmla="*/ 1122254 w 2294516"/>
                  <a:gd name="connsiteY38" fmla="*/ 41762 h 338904"/>
                  <a:gd name="connsiteX39" fmla="*/ 1146218 w 2294516"/>
                  <a:gd name="connsiteY39" fmla="*/ 24926 h 338904"/>
                  <a:gd name="connsiteX40" fmla="*/ 1146218 w 2294516"/>
                  <a:gd name="connsiteY40" fmla="*/ 24916 h 338904"/>
                  <a:gd name="connsiteX41" fmla="*/ 1338045 w 2294516"/>
                  <a:gd name="connsiteY41" fmla="*/ 24916 h 338904"/>
                  <a:gd name="connsiteX42" fmla="*/ 1505894 w 2294516"/>
                  <a:gd name="connsiteY42" fmla="*/ 41762 h 338904"/>
                  <a:gd name="connsiteX43" fmla="*/ 1528547 w 2294516"/>
                  <a:gd name="connsiteY43" fmla="*/ 25847 h 338904"/>
                  <a:gd name="connsiteX44" fmla="*/ 1528547 w 2294516"/>
                  <a:gd name="connsiteY44" fmla="*/ 24916 h 338904"/>
                  <a:gd name="connsiteX45" fmla="*/ 1720374 w 2294516"/>
                  <a:gd name="connsiteY45" fmla="*/ 24916 h 338904"/>
                  <a:gd name="connsiteX46" fmla="*/ 1888223 w 2294516"/>
                  <a:gd name="connsiteY46" fmla="*/ 41762 h 338904"/>
                  <a:gd name="connsiteX47" fmla="*/ 1910862 w 2294516"/>
                  <a:gd name="connsiteY47" fmla="*/ 25857 h 338904"/>
                  <a:gd name="connsiteX48" fmla="*/ 1910862 w 2294516"/>
                  <a:gd name="connsiteY48" fmla="*/ 19762 h 338904"/>
                  <a:gd name="connsiteX49" fmla="*/ 1958819 w 2294516"/>
                  <a:gd name="connsiteY49" fmla="*/ 509 h 338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294516" h="338904">
                    <a:moveTo>
                      <a:pt x="1958819" y="509"/>
                    </a:moveTo>
                    <a:cubicBezTo>
                      <a:pt x="2006775" y="6927"/>
                      <a:pt x="2054733" y="71103"/>
                      <a:pt x="2102689" y="19762"/>
                    </a:cubicBezTo>
                    <a:cubicBezTo>
                      <a:pt x="2166631" y="-48692"/>
                      <a:pt x="2230574" y="88216"/>
                      <a:pt x="2294516" y="19762"/>
                    </a:cubicBezTo>
                    <a:lnTo>
                      <a:pt x="2294516" y="307270"/>
                    </a:lnTo>
                    <a:cubicBezTo>
                      <a:pt x="2230574" y="375724"/>
                      <a:pt x="2166631" y="238816"/>
                      <a:pt x="2102689" y="307270"/>
                    </a:cubicBezTo>
                    <a:cubicBezTo>
                      <a:pt x="2046740" y="367167"/>
                      <a:pt x="1990790" y="269834"/>
                      <a:pt x="1934840" y="290424"/>
                    </a:cubicBezTo>
                    <a:lnTo>
                      <a:pt x="1912201" y="306329"/>
                    </a:lnTo>
                    <a:lnTo>
                      <a:pt x="1912201" y="312424"/>
                    </a:lnTo>
                    <a:cubicBezTo>
                      <a:pt x="1848259" y="380878"/>
                      <a:pt x="1784316" y="243970"/>
                      <a:pt x="1720374" y="312424"/>
                    </a:cubicBezTo>
                    <a:cubicBezTo>
                      <a:pt x="1664425" y="372321"/>
                      <a:pt x="1608475" y="274988"/>
                      <a:pt x="1552525" y="295578"/>
                    </a:cubicBezTo>
                    <a:lnTo>
                      <a:pt x="1529872" y="311493"/>
                    </a:lnTo>
                    <a:lnTo>
                      <a:pt x="1529872" y="312424"/>
                    </a:lnTo>
                    <a:cubicBezTo>
                      <a:pt x="1465930" y="380878"/>
                      <a:pt x="1401987" y="243970"/>
                      <a:pt x="1338045" y="312424"/>
                    </a:cubicBezTo>
                    <a:cubicBezTo>
                      <a:pt x="1282096" y="372321"/>
                      <a:pt x="1226146" y="274988"/>
                      <a:pt x="1170196" y="295578"/>
                    </a:cubicBezTo>
                    <a:lnTo>
                      <a:pt x="1146232" y="312414"/>
                    </a:lnTo>
                    <a:lnTo>
                      <a:pt x="1146232" y="312424"/>
                    </a:lnTo>
                    <a:cubicBezTo>
                      <a:pt x="1082290" y="380878"/>
                      <a:pt x="1018347" y="243970"/>
                      <a:pt x="954405" y="312424"/>
                    </a:cubicBezTo>
                    <a:cubicBezTo>
                      <a:pt x="898456" y="372321"/>
                      <a:pt x="842506" y="274988"/>
                      <a:pt x="786556" y="295578"/>
                    </a:cubicBezTo>
                    <a:lnTo>
                      <a:pt x="765983" y="310032"/>
                    </a:lnTo>
                    <a:lnTo>
                      <a:pt x="765983" y="319144"/>
                    </a:lnTo>
                    <a:cubicBezTo>
                      <a:pt x="702041" y="387598"/>
                      <a:pt x="638098" y="250690"/>
                      <a:pt x="574156" y="319144"/>
                    </a:cubicBezTo>
                    <a:cubicBezTo>
                      <a:pt x="518207" y="379041"/>
                      <a:pt x="462257" y="281708"/>
                      <a:pt x="406307" y="302298"/>
                    </a:cubicBezTo>
                    <a:lnTo>
                      <a:pt x="383654" y="318213"/>
                    </a:lnTo>
                    <a:lnTo>
                      <a:pt x="383654" y="319144"/>
                    </a:lnTo>
                    <a:cubicBezTo>
                      <a:pt x="319712" y="387598"/>
                      <a:pt x="255769" y="250690"/>
                      <a:pt x="191827" y="319144"/>
                    </a:cubicBezTo>
                    <a:cubicBezTo>
                      <a:pt x="127885" y="387598"/>
                      <a:pt x="63942" y="250690"/>
                      <a:pt x="0" y="319144"/>
                    </a:cubicBezTo>
                    <a:lnTo>
                      <a:pt x="0" y="31636"/>
                    </a:lnTo>
                    <a:cubicBezTo>
                      <a:pt x="15986" y="14523"/>
                      <a:pt x="31971" y="10244"/>
                      <a:pt x="47957" y="12383"/>
                    </a:cubicBezTo>
                    <a:cubicBezTo>
                      <a:pt x="95913" y="18801"/>
                      <a:pt x="143871" y="82977"/>
                      <a:pt x="191827" y="31636"/>
                    </a:cubicBezTo>
                    <a:cubicBezTo>
                      <a:pt x="247776" y="-28261"/>
                      <a:pt x="303726" y="69072"/>
                      <a:pt x="359676" y="48482"/>
                    </a:cubicBezTo>
                    <a:lnTo>
                      <a:pt x="382329" y="32567"/>
                    </a:lnTo>
                    <a:lnTo>
                      <a:pt x="382329" y="31636"/>
                    </a:lnTo>
                    <a:cubicBezTo>
                      <a:pt x="446271" y="-36818"/>
                      <a:pt x="510214" y="100090"/>
                      <a:pt x="574156" y="31636"/>
                    </a:cubicBezTo>
                    <a:cubicBezTo>
                      <a:pt x="630105" y="-28261"/>
                      <a:pt x="686055" y="69072"/>
                      <a:pt x="742005" y="48482"/>
                    </a:cubicBezTo>
                    <a:lnTo>
                      <a:pt x="762578" y="34028"/>
                    </a:lnTo>
                    <a:lnTo>
                      <a:pt x="762578" y="24916"/>
                    </a:lnTo>
                    <a:cubicBezTo>
                      <a:pt x="778564" y="7803"/>
                      <a:pt x="794549" y="3524"/>
                      <a:pt x="810535" y="5663"/>
                    </a:cubicBezTo>
                    <a:cubicBezTo>
                      <a:pt x="858491" y="12081"/>
                      <a:pt x="906449" y="76257"/>
                      <a:pt x="954405" y="24916"/>
                    </a:cubicBezTo>
                    <a:cubicBezTo>
                      <a:pt x="1010354" y="-34981"/>
                      <a:pt x="1066304" y="62352"/>
                      <a:pt x="1122254" y="41762"/>
                    </a:cubicBezTo>
                    <a:lnTo>
                      <a:pt x="1146218" y="24926"/>
                    </a:lnTo>
                    <a:lnTo>
                      <a:pt x="1146218" y="24916"/>
                    </a:lnTo>
                    <a:cubicBezTo>
                      <a:pt x="1210160" y="-43538"/>
                      <a:pt x="1274103" y="93370"/>
                      <a:pt x="1338045" y="24916"/>
                    </a:cubicBezTo>
                    <a:cubicBezTo>
                      <a:pt x="1393994" y="-34981"/>
                      <a:pt x="1449944" y="62352"/>
                      <a:pt x="1505894" y="41762"/>
                    </a:cubicBezTo>
                    <a:lnTo>
                      <a:pt x="1528547" y="25847"/>
                    </a:lnTo>
                    <a:lnTo>
                      <a:pt x="1528547" y="24916"/>
                    </a:lnTo>
                    <a:cubicBezTo>
                      <a:pt x="1592489" y="-43538"/>
                      <a:pt x="1656432" y="93370"/>
                      <a:pt x="1720374" y="24916"/>
                    </a:cubicBezTo>
                    <a:cubicBezTo>
                      <a:pt x="1776323" y="-34981"/>
                      <a:pt x="1832273" y="62352"/>
                      <a:pt x="1888223" y="41762"/>
                    </a:cubicBezTo>
                    <a:lnTo>
                      <a:pt x="1910862" y="25857"/>
                    </a:lnTo>
                    <a:lnTo>
                      <a:pt x="1910862" y="19762"/>
                    </a:lnTo>
                    <a:cubicBezTo>
                      <a:pt x="1926848" y="2649"/>
                      <a:pt x="1942833" y="-1630"/>
                      <a:pt x="1958819" y="509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3003" dirty="0"/>
              </a:p>
            </p:txBody>
          </p:sp>
          <p:sp>
            <p:nvSpPr>
              <p:cNvPr id="747" name="직사각형 746">
                <a:extLst>
                  <a:ext uri="{FF2B5EF4-FFF2-40B4-BE49-F238E27FC236}">
                    <a16:creationId xmlns:a16="http://schemas.microsoft.com/office/drawing/2014/main" id="{F6BFF954-73B9-B7D1-2A11-9399C4EA77D5}"/>
                  </a:ext>
                </a:extLst>
              </p:cNvPr>
              <p:cNvSpPr/>
              <p:nvPr/>
            </p:nvSpPr>
            <p:spPr>
              <a:xfrm>
                <a:off x="10694555" y="4566764"/>
                <a:ext cx="168674" cy="202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3"/>
              </a:p>
            </p:txBody>
          </p:sp>
          <p:sp>
            <p:nvSpPr>
              <p:cNvPr id="748" name="직사각형 747">
                <a:extLst>
                  <a:ext uri="{FF2B5EF4-FFF2-40B4-BE49-F238E27FC236}">
                    <a16:creationId xmlns:a16="http://schemas.microsoft.com/office/drawing/2014/main" id="{1FAD3B1C-FB86-2DA7-5F0A-F49D7757C655}"/>
                  </a:ext>
                </a:extLst>
              </p:cNvPr>
              <p:cNvSpPr/>
              <p:nvPr/>
            </p:nvSpPr>
            <p:spPr>
              <a:xfrm>
                <a:off x="13940473" y="4544920"/>
                <a:ext cx="171462" cy="202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3"/>
              </a:p>
            </p:txBody>
          </p:sp>
        </p:grpSp>
        <p:sp>
          <p:nvSpPr>
            <p:cNvPr id="749" name="pl233">
              <a:extLst>
                <a:ext uri="{FF2B5EF4-FFF2-40B4-BE49-F238E27FC236}">
                  <a16:creationId xmlns:a16="http://schemas.microsoft.com/office/drawing/2014/main" id="{14F233F9-6B74-1A2C-2938-DBBE727E533E}"/>
                </a:ext>
              </a:extLst>
            </p:cNvPr>
            <p:cNvSpPr/>
            <p:nvPr/>
          </p:nvSpPr>
          <p:spPr>
            <a:xfrm>
              <a:off x="8889700" y="7900360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51" name="pl233">
              <a:extLst>
                <a:ext uri="{FF2B5EF4-FFF2-40B4-BE49-F238E27FC236}">
                  <a16:creationId xmlns:a16="http://schemas.microsoft.com/office/drawing/2014/main" id="{88214B60-FACA-7937-7920-9A02A921B56B}"/>
                </a:ext>
              </a:extLst>
            </p:cNvPr>
            <p:cNvSpPr/>
            <p:nvPr/>
          </p:nvSpPr>
          <p:spPr>
            <a:xfrm>
              <a:off x="8893443" y="7430127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53" name="pl233">
              <a:extLst>
                <a:ext uri="{FF2B5EF4-FFF2-40B4-BE49-F238E27FC236}">
                  <a16:creationId xmlns:a16="http://schemas.microsoft.com/office/drawing/2014/main" id="{AF1FAB0E-A824-AC44-8E7A-40E07CC9C4B2}"/>
                </a:ext>
              </a:extLst>
            </p:cNvPr>
            <p:cNvSpPr/>
            <p:nvPr/>
          </p:nvSpPr>
          <p:spPr>
            <a:xfrm>
              <a:off x="8889700" y="8442965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55" name="pl233">
              <a:extLst>
                <a:ext uri="{FF2B5EF4-FFF2-40B4-BE49-F238E27FC236}">
                  <a16:creationId xmlns:a16="http://schemas.microsoft.com/office/drawing/2014/main" id="{50143D47-CD8D-070B-A121-606DB6D278B0}"/>
                </a:ext>
              </a:extLst>
            </p:cNvPr>
            <p:cNvSpPr/>
            <p:nvPr/>
          </p:nvSpPr>
          <p:spPr>
            <a:xfrm>
              <a:off x="8889700" y="8989101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57" name="tx237">
              <a:extLst>
                <a:ext uri="{FF2B5EF4-FFF2-40B4-BE49-F238E27FC236}">
                  <a16:creationId xmlns:a16="http://schemas.microsoft.com/office/drawing/2014/main" id="{BF75A863-4EF9-87A3-357F-A59514A22FF7}"/>
                </a:ext>
              </a:extLst>
            </p:cNvPr>
            <p:cNvSpPr/>
            <p:nvPr/>
          </p:nvSpPr>
          <p:spPr>
            <a:xfrm>
              <a:off x="8692474" y="7900789"/>
              <a:ext cx="124311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lang="en-US" altLang="ko-KR"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sz="228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8" name="그룹 817">
            <a:extLst>
              <a:ext uri="{FF2B5EF4-FFF2-40B4-BE49-F238E27FC236}">
                <a16:creationId xmlns:a16="http://schemas.microsoft.com/office/drawing/2014/main" id="{1C74FA70-4522-F3C9-BADA-7A6BDF0BC4FD}"/>
              </a:ext>
            </a:extLst>
          </p:cNvPr>
          <p:cNvGrpSpPr/>
          <p:nvPr/>
        </p:nvGrpSpPr>
        <p:grpSpPr>
          <a:xfrm>
            <a:off x="8062792" y="-1438324"/>
            <a:ext cx="4887702" cy="3127763"/>
            <a:chOff x="8647543" y="4456869"/>
            <a:chExt cx="3417380" cy="2186867"/>
          </a:xfrm>
        </p:grpSpPr>
        <p:sp>
          <p:nvSpPr>
            <p:cNvPr id="63" name="rc63"/>
            <p:cNvSpPr/>
            <p:nvPr/>
          </p:nvSpPr>
          <p:spPr>
            <a:xfrm>
              <a:off x="8951718" y="4919176"/>
              <a:ext cx="2858450" cy="17184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3003"/>
            </a:p>
          </p:txBody>
        </p:sp>
        <p:sp>
          <p:nvSpPr>
            <p:cNvPr id="68" name="pl68"/>
            <p:cNvSpPr/>
            <p:nvPr/>
          </p:nvSpPr>
          <p:spPr>
            <a:xfrm>
              <a:off x="8951718" y="5192532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69" name="pl69"/>
            <p:cNvSpPr/>
            <p:nvPr/>
          </p:nvSpPr>
          <p:spPr>
            <a:xfrm>
              <a:off x="8951718" y="6559472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0" name="pl70"/>
            <p:cNvSpPr/>
            <p:nvPr/>
          </p:nvSpPr>
          <p:spPr>
            <a:xfrm>
              <a:off x="8951718" y="6209415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1" name="pl71"/>
            <p:cNvSpPr/>
            <p:nvPr/>
          </p:nvSpPr>
          <p:spPr>
            <a:xfrm>
              <a:off x="8951718" y="5850267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2" name="pl72"/>
            <p:cNvSpPr/>
            <p:nvPr/>
          </p:nvSpPr>
          <p:spPr>
            <a:xfrm>
              <a:off x="8951718" y="5491023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3" name="pl73"/>
            <p:cNvSpPr/>
            <p:nvPr/>
          </p:nvSpPr>
          <p:spPr>
            <a:xfrm>
              <a:off x="8951718" y="5344415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4" name="pl74"/>
            <p:cNvSpPr/>
            <p:nvPr/>
          </p:nvSpPr>
          <p:spPr>
            <a:xfrm>
              <a:off x="8951718" y="5040650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5" name="pl75"/>
            <p:cNvSpPr/>
            <p:nvPr/>
          </p:nvSpPr>
          <p:spPr>
            <a:xfrm>
              <a:off x="9360068" y="4919176"/>
              <a:ext cx="0" cy="1661063"/>
            </a:xfrm>
            <a:custGeom>
              <a:avLst/>
              <a:gdLst/>
              <a:ahLst/>
              <a:cxnLst/>
              <a:rect l="0" t="0" r="0" b="0"/>
              <a:pathLst>
                <a:path h="1718404">
                  <a:moveTo>
                    <a:pt x="0" y="1718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6" name="pl76"/>
            <p:cNvSpPr/>
            <p:nvPr/>
          </p:nvSpPr>
          <p:spPr>
            <a:xfrm>
              <a:off x="10040652" y="4919176"/>
              <a:ext cx="0" cy="1661063"/>
            </a:xfrm>
            <a:custGeom>
              <a:avLst/>
              <a:gdLst/>
              <a:ahLst/>
              <a:cxnLst/>
              <a:rect l="0" t="0" r="0" b="0"/>
              <a:pathLst>
                <a:path h="1718404">
                  <a:moveTo>
                    <a:pt x="0" y="1718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7" name="pl77"/>
            <p:cNvSpPr/>
            <p:nvPr/>
          </p:nvSpPr>
          <p:spPr>
            <a:xfrm>
              <a:off x="10721235" y="4919176"/>
              <a:ext cx="0" cy="1661063"/>
            </a:xfrm>
            <a:custGeom>
              <a:avLst/>
              <a:gdLst/>
              <a:ahLst/>
              <a:cxnLst/>
              <a:rect l="0" t="0" r="0" b="0"/>
              <a:pathLst>
                <a:path h="1718404">
                  <a:moveTo>
                    <a:pt x="0" y="1718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8" name="pl78"/>
            <p:cNvSpPr/>
            <p:nvPr/>
          </p:nvSpPr>
          <p:spPr>
            <a:xfrm>
              <a:off x="11401819" y="4919176"/>
              <a:ext cx="0" cy="1661063"/>
            </a:xfrm>
            <a:custGeom>
              <a:avLst/>
              <a:gdLst/>
              <a:ahLst/>
              <a:cxnLst/>
              <a:rect l="0" t="0" r="0" b="0"/>
              <a:pathLst>
                <a:path h="1718404">
                  <a:moveTo>
                    <a:pt x="0" y="1718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9" name="rc79"/>
            <p:cNvSpPr/>
            <p:nvPr/>
          </p:nvSpPr>
          <p:spPr>
            <a:xfrm>
              <a:off x="9053806" y="4997286"/>
              <a:ext cx="612525" cy="156218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80" name="rc80"/>
            <p:cNvSpPr/>
            <p:nvPr/>
          </p:nvSpPr>
          <p:spPr>
            <a:xfrm>
              <a:off x="9734389" y="5462475"/>
              <a:ext cx="612525" cy="1096996"/>
            </a:xfrm>
            <a:prstGeom prst="rect">
              <a:avLst/>
            </a:prstGeom>
            <a:pattFill prst="pct90">
              <a:fgClr>
                <a:schemeClr val="bg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81" name="rc81"/>
            <p:cNvSpPr/>
            <p:nvPr/>
          </p:nvSpPr>
          <p:spPr>
            <a:xfrm>
              <a:off x="10414973" y="5668302"/>
              <a:ext cx="612525" cy="891169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82" name="rc82"/>
            <p:cNvSpPr/>
            <p:nvPr/>
          </p:nvSpPr>
          <p:spPr>
            <a:xfrm>
              <a:off x="11095556" y="5706198"/>
              <a:ext cx="612525" cy="853273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83" name="rc83"/>
            <p:cNvSpPr/>
            <p:nvPr/>
          </p:nvSpPr>
          <p:spPr>
            <a:xfrm>
              <a:off x="8951718" y="4919176"/>
              <a:ext cx="2858450" cy="1661063"/>
            </a:xfrm>
            <a:prstGeom prst="rect">
              <a:avLst/>
            </a:prstGeom>
            <a:ln w="28575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214" name="tx214"/>
            <p:cNvSpPr/>
            <p:nvPr/>
          </p:nvSpPr>
          <p:spPr>
            <a:xfrm>
              <a:off x="8771593" y="6563464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8741320" y="6234498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lang="en-US" altLang="ko-KR"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sz="228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tx216"/>
            <p:cNvSpPr/>
            <p:nvPr/>
          </p:nvSpPr>
          <p:spPr>
            <a:xfrm>
              <a:off x="8741950" y="5872057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lang="en-US" altLang="ko-KR"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sz="228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x217"/>
            <p:cNvSpPr/>
            <p:nvPr/>
          </p:nvSpPr>
          <p:spPr>
            <a:xfrm>
              <a:off x="8742453" y="5495267"/>
              <a:ext cx="124311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lang="en-US" altLang="ko-KR"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sz="228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x219"/>
            <p:cNvSpPr/>
            <p:nvPr/>
          </p:nvSpPr>
          <p:spPr>
            <a:xfrm>
              <a:off x="8696718" y="5047466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2788D41B-D017-5487-830B-0B336F04E709}"/>
                </a:ext>
              </a:extLst>
            </p:cNvPr>
            <p:cNvSpPr txBox="1"/>
            <p:nvPr/>
          </p:nvSpPr>
          <p:spPr>
            <a:xfrm>
              <a:off x="9818930" y="4456869"/>
              <a:ext cx="1068333" cy="43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Meetup</a:t>
              </a:r>
            </a:p>
          </p:txBody>
        </p:sp>
        <p:sp>
          <p:nvSpPr>
            <p:cNvPr id="791" name="pl233">
              <a:extLst>
                <a:ext uri="{FF2B5EF4-FFF2-40B4-BE49-F238E27FC236}">
                  <a16:creationId xmlns:a16="http://schemas.microsoft.com/office/drawing/2014/main" id="{56CC2CBC-E061-FF0C-CB90-E553C6612A6A}"/>
                </a:ext>
              </a:extLst>
            </p:cNvPr>
            <p:cNvSpPr/>
            <p:nvPr/>
          </p:nvSpPr>
          <p:spPr>
            <a:xfrm>
              <a:off x="8889087" y="5035878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93" name="pl233">
              <a:extLst>
                <a:ext uri="{FF2B5EF4-FFF2-40B4-BE49-F238E27FC236}">
                  <a16:creationId xmlns:a16="http://schemas.microsoft.com/office/drawing/2014/main" id="{2D8C452B-6E65-A745-775C-60BB5EF68F7C}"/>
                </a:ext>
              </a:extLst>
            </p:cNvPr>
            <p:cNvSpPr/>
            <p:nvPr/>
          </p:nvSpPr>
          <p:spPr>
            <a:xfrm>
              <a:off x="8889087" y="5489739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94" name="pl233">
              <a:extLst>
                <a:ext uri="{FF2B5EF4-FFF2-40B4-BE49-F238E27FC236}">
                  <a16:creationId xmlns:a16="http://schemas.microsoft.com/office/drawing/2014/main" id="{B79FDDCE-ABC0-2170-0176-DB22B4B6798C}"/>
                </a:ext>
              </a:extLst>
            </p:cNvPr>
            <p:cNvSpPr/>
            <p:nvPr/>
          </p:nvSpPr>
          <p:spPr>
            <a:xfrm>
              <a:off x="8889087" y="5852950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95" name="pl233">
              <a:extLst>
                <a:ext uri="{FF2B5EF4-FFF2-40B4-BE49-F238E27FC236}">
                  <a16:creationId xmlns:a16="http://schemas.microsoft.com/office/drawing/2014/main" id="{456B648B-2830-15FB-F2E1-A7C02B03DB20}"/>
                </a:ext>
              </a:extLst>
            </p:cNvPr>
            <p:cNvSpPr/>
            <p:nvPr/>
          </p:nvSpPr>
          <p:spPr>
            <a:xfrm>
              <a:off x="8889087" y="6211285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96" name="pl233">
              <a:extLst>
                <a:ext uri="{FF2B5EF4-FFF2-40B4-BE49-F238E27FC236}">
                  <a16:creationId xmlns:a16="http://schemas.microsoft.com/office/drawing/2014/main" id="{4D81F843-42EA-C78C-644A-9767753FFA48}"/>
                </a:ext>
              </a:extLst>
            </p:cNvPr>
            <p:cNvSpPr/>
            <p:nvPr/>
          </p:nvSpPr>
          <p:spPr>
            <a:xfrm>
              <a:off x="8889087" y="6562312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grpSp>
          <p:nvGrpSpPr>
            <p:cNvPr id="798" name="그룹 797">
              <a:extLst>
                <a:ext uri="{FF2B5EF4-FFF2-40B4-BE49-F238E27FC236}">
                  <a16:creationId xmlns:a16="http://schemas.microsoft.com/office/drawing/2014/main" id="{A56E6793-285F-D73F-104C-63AACFE180FD}"/>
                </a:ext>
              </a:extLst>
            </p:cNvPr>
            <p:cNvGrpSpPr/>
            <p:nvPr/>
          </p:nvGrpSpPr>
          <p:grpSpPr>
            <a:xfrm>
              <a:off x="8647543" y="5153609"/>
              <a:ext cx="3417380" cy="224503"/>
              <a:chOff x="10694555" y="4544920"/>
              <a:chExt cx="3417380" cy="224503"/>
            </a:xfrm>
          </p:grpSpPr>
          <p:sp>
            <p:nvSpPr>
              <p:cNvPr id="799" name="자유형 798">
                <a:extLst>
                  <a:ext uri="{FF2B5EF4-FFF2-40B4-BE49-F238E27FC236}">
                    <a16:creationId xmlns:a16="http://schemas.microsoft.com/office/drawing/2014/main" id="{D8D90103-F13C-41D5-C012-1D74016286A3}"/>
                  </a:ext>
                </a:extLst>
              </p:cNvPr>
              <p:cNvSpPr/>
              <p:nvPr/>
            </p:nvSpPr>
            <p:spPr>
              <a:xfrm>
                <a:off x="10841859" y="4574624"/>
                <a:ext cx="3112267" cy="164857"/>
              </a:xfrm>
              <a:custGeom>
                <a:avLst/>
                <a:gdLst>
                  <a:gd name="connsiteX0" fmla="*/ 1958819 w 2294516"/>
                  <a:gd name="connsiteY0" fmla="*/ 509 h 338904"/>
                  <a:gd name="connsiteX1" fmla="*/ 2102689 w 2294516"/>
                  <a:gd name="connsiteY1" fmla="*/ 19762 h 338904"/>
                  <a:gd name="connsiteX2" fmla="*/ 2294516 w 2294516"/>
                  <a:gd name="connsiteY2" fmla="*/ 19762 h 338904"/>
                  <a:gd name="connsiteX3" fmla="*/ 2294516 w 2294516"/>
                  <a:gd name="connsiteY3" fmla="*/ 307270 h 338904"/>
                  <a:gd name="connsiteX4" fmla="*/ 2102689 w 2294516"/>
                  <a:gd name="connsiteY4" fmla="*/ 307270 h 338904"/>
                  <a:gd name="connsiteX5" fmla="*/ 1934840 w 2294516"/>
                  <a:gd name="connsiteY5" fmla="*/ 290424 h 338904"/>
                  <a:gd name="connsiteX6" fmla="*/ 1912201 w 2294516"/>
                  <a:gd name="connsiteY6" fmla="*/ 306329 h 338904"/>
                  <a:gd name="connsiteX7" fmla="*/ 1912201 w 2294516"/>
                  <a:gd name="connsiteY7" fmla="*/ 312424 h 338904"/>
                  <a:gd name="connsiteX8" fmla="*/ 1720374 w 2294516"/>
                  <a:gd name="connsiteY8" fmla="*/ 312424 h 338904"/>
                  <a:gd name="connsiteX9" fmla="*/ 1552525 w 2294516"/>
                  <a:gd name="connsiteY9" fmla="*/ 295578 h 338904"/>
                  <a:gd name="connsiteX10" fmla="*/ 1529872 w 2294516"/>
                  <a:gd name="connsiteY10" fmla="*/ 311493 h 338904"/>
                  <a:gd name="connsiteX11" fmla="*/ 1529872 w 2294516"/>
                  <a:gd name="connsiteY11" fmla="*/ 312424 h 338904"/>
                  <a:gd name="connsiteX12" fmla="*/ 1338045 w 2294516"/>
                  <a:gd name="connsiteY12" fmla="*/ 312424 h 338904"/>
                  <a:gd name="connsiteX13" fmla="*/ 1170196 w 2294516"/>
                  <a:gd name="connsiteY13" fmla="*/ 295578 h 338904"/>
                  <a:gd name="connsiteX14" fmla="*/ 1146232 w 2294516"/>
                  <a:gd name="connsiteY14" fmla="*/ 312414 h 338904"/>
                  <a:gd name="connsiteX15" fmla="*/ 1146232 w 2294516"/>
                  <a:gd name="connsiteY15" fmla="*/ 312424 h 338904"/>
                  <a:gd name="connsiteX16" fmla="*/ 954405 w 2294516"/>
                  <a:gd name="connsiteY16" fmla="*/ 312424 h 338904"/>
                  <a:gd name="connsiteX17" fmla="*/ 786556 w 2294516"/>
                  <a:gd name="connsiteY17" fmla="*/ 295578 h 338904"/>
                  <a:gd name="connsiteX18" fmla="*/ 765983 w 2294516"/>
                  <a:gd name="connsiteY18" fmla="*/ 310032 h 338904"/>
                  <a:gd name="connsiteX19" fmla="*/ 765983 w 2294516"/>
                  <a:gd name="connsiteY19" fmla="*/ 319144 h 338904"/>
                  <a:gd name="connsiteX20" fmla="*/ 574156 w 2294516"/>
                  <a:gd name="connsiteY20" fmla="*/ 319144 h 338904"/>
                  <a:gd name="connsiteX21" fmla="*/ 406307 w 2294516"/>
                  <a:gd name="connsiteY21" fmla="*/ 302298 h 338904"/>
                  <a:gd name="connsiteX22" fmla="*/ 383654 w 2294516"/>
                  <a:gd name="connsiteY22" fmla="*/ 318213 h 338904"/>
                  <a:gd name="connsiteX23" fmla="*/ 383654 w 2294516"/>
                  <a:gd name="connsiteY23" fmla="*/ 319144 h 338904"/>
                  <a:gd name="connsiteX24" fmla="*/ 191827 w 2294516"/>
                  <a:gd name="connsiteY24" fmla="*/ 319144 h 338904"/>
                  <a:gd name="connsiteX25" fmla="*/ 0 w 2294516"/>
                  <a:gd name="connsiteY25" fmla="*/ 319144 h 338904"/>
                  <a:gd name="connsiteX26" fmla="*/ 0 w 2294516"/>
                  <a:gd name="connsiteY26" fmla="*/ 31636 h 338904"/>
                  <a:gd name="connsiteX27" fmla="*/ 47957 w 2294516"/>
                  <a:gd name="connsiteY27" fmla="*/ 12383 h 338904"/>
                  <a:gd name="connsiteX28" fmla="*/ 191827 w 2294516"/>
                  <a:gd name="connsiteY28" fmla="*/ 31636 h 338904"/>
                  <a:gd name="connsiteX29" fmla="*/ 359676 w 2294516"/>
                  <a:gd name="connsiteY29" fmla="*/ 48482 h 338904"/>
                  <a:gd name="connsiteX30" fmla="*/ 382329 w 2294516"/>
                  <a:gd name="connsiteY30" fmla="*/ 32567 h 338904"/>
                  <a:gd name="connsiteX31" fmla="*/ 382329 w 2294516"/>
                  <a:gd name="connsiteY31" fmla="*/ 31636 h 338904"/>
                  <a:gd name="connsiteX32" fmla="*/ 574156 w 2294516"/>
                  <a:gd name="connsiteY32" fmla="*/ 31636 h 338904"/>
                  <a:gd name="connsiteX33" fmla="*/ 742005 w 2294516"/>
                  <a:gd name="connsiteY33" fmla="*/ 48482 h 338904"/>
                  <a:gd name="connsiteX34" fmla="*/ 762578 w 2294516"/>
                  <a:gd name="connsiteY34" fmla="*/ 34028 h 338904"/>
                  <a:gd name="connsiteX35" fmla="*/ 762578 w 2294516"/>
                  <a:gd name="connsiteY35" fmla="*/ 24916 h 338904"/>
                  <a:gd name="connsiteX36" fmla="*/ 810535 w 2294516"/>
                  <a:gd name="connsiteY36" fmla="*/ 5663 h 338904"/>
                  <a:gd name="connsiteX37" fmla="*/ 954405 w 2294516"/>
                  <a:gd name="connsiteY37" fmla="*/ 24916 h 338904"/>
                  <a:gd name="connsiteX38" fmla="*/ 1122254 w 2294516"/>
                  <a:gd name="connsiteY38" fmla="*/ 41762 h 338904"/>
                  <a:gd name="connsiteX39" fmla="*/ 1146218 w 2294516"/>
                  <a:gd name="connsiteY39" fmla="*/ 24926 h 338904"/>
                  <a:gd name="connsiteX40" fmla="*/ 1146218 w 2294516"/>
                  <a:gd name="connsiteY40" fmla="*/ 24916 h 338904"/>
                  <a:gd name="connsiteX41" fmla="*/ 1338045 w 2294516"/>
                  <a:gd name="connsiteY41" fmla="*/ 24916 h 338904"/>
                  <a:gd name="connsiteX42" fmla="*/ 1505894 w 2294516"/>
                  <a:gd name="connsiteY42" fmla="*/ 41762 h 338904"/>
                  <a:gd name="connsiteX43" fmla="*/ 1528547 w 2294516"/>
                  <a:gd name="connsiteY43" fmla="*/ 25847 h 338904"/>
                  <a:gd name="connsiteX44" fmla="*/ 1528547 w 2294516"/>
                  <a:gd name="connsiteY44" fmla="*/ 24916 h 338904"/>
                  <a:gd name="connsiteX45" fmla="*/ 1720374 w 2294516"/>
                  <a:gd name="connsiteY45" fmla="*/ 24916 h 338904"/>
                  <a:gd name="connsiteX46" fmla="*/ 1888223 w 2294516"/>
                  <a:gd name="connsiteY46" fmla="*/ 41762 h 338904"/>
                  <a:gd name="connsiteX47" fmla="*/ 1910862 w 2294516"/>
                  <a:gd name="connsiteY47" fmla="*/ 25857 h 338904"/>
                  <a:gd name="connsiteX48" fmla="*/ 1910862 w 2294516"/>
                  <a:gd name="connsiteY48" fmla="*/ 19762 h 338904"/>
                  <a:gd name="connsiteX49" fmla="*/ 1958819 w 2294516"/>
                  <a:gd name="connsiteY49" fmla="*/ 509 h 338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294516" h="338904">
                    <a:moveTo>
                      <a:pt x="1958819" y="509"/>
                    </a:moveTo>
                    <a:cubicBezTo>
                      <a:pt x="2006775" y="6927"/>
                      <a:pt x="2054733" y="71103"/>
                      <a:pt x="2102689" y="19762"/>
                    </a:cubicBezTo>
                    <a:cubicBezTo>
                      <a:pt x="2166631" y="-48692"/>
                      <a:pt x="2230574" y="88216"/>
                      <a:pt x="2294516" y="19762"/>
                    </a:cubicBezTo>
                    <a:lnTo>
                      <a:pt x="2294516" y="307270"/>
                    </a:lnTo>
                    <a:cubicBezTo>
                      <a:pt x="2230574" y="375724"/>
                      <a:pt x="2166631" y="238816"/>
                      <a:pt x="2102689" y="307270"/>
                    </a:cubicBezTo>
                    <a:cubicBezTo>
                      <a:pt x="2046740" y="367167"/>
                      <a:pt x="1990790" y="269834"/>
                      <a:pt x="1934840" y="290424"/>
                    </a:cubicBezTo>
                    <a:lnTo>
                      <a:pt x="1912201" y="306329"/>
                    </a:lnTo>
                    <a:lnTo>
                      <a:pt x="1912201" y="312424"/>
                    </a:lnTo>
                    <a:cubicBezTo>
                      <a:pt x="1848259" y="380878"/>
                      <a:pt x="1784316" y="243970"/>
                      <a:pt x="1720374" y="312424"/>
                    </a:cubicBezTo>
                    <a:cubicBezTo>
                      <a:pt x="1664425" y="372321"/>
                      <a:pt x="1608475" y="274988"/>
                      <a:pt x="1552525" y="295578"/>
                    </a:cubicBezTo>
                    <a:lnTo>
                      <a:pt x="1529872" y="311493"/>
                    </a:lnTo>
                    <a:lnTo>
                      <a:pt x="1529872" y="312424"/>
                    </a:lnTo>
                    <a:cubicBezTo>
                      <a:pt x="1465930" y="380878"/>
                      <a:pt x="1401987" y="243970"/>
                      <a:pt x="1338045" y="312424"/>
                    </a:cubicBezTo>
                    <a:cubicBezTo>
                      <a:pt x="1282096" y="372321"/>
                      <a:pt x="1226146" y="274988"/>
                      <a:pt x="1170196" y="295578"/>
                    </a:cubicBezTo>
                    <a:lnTo>
                      <a:pt x="1146232" y="312414"/>
                    </a:lnTo>
                    <a:lnTo>
                      <a:pt x="1146232" y="312424"/>
                    </a:lnTo>
                    <a:cubicBezTo>
                      <a:pt x="1082290" y="380878"/>
                      <a:pt x="1018347" y="243970"/>
                      <a:pt x="954405" y="312424"/>
                    </a:cubicBezTo>
                    <a:cubicBezTo>
                      <a:pt x="898456" y="372321"/>
                      <a:pt x="842506" y="274988"/>
                      <a:pt x="786556" y="295578"/>
                    </a:cubicBezTo>
                    <a:lnTo>
                      <a:pt x="765983" y="310032"/>
                    </a:lnTo>
                    <a:lnTo>
                      <a:pt x="765983" y="319144"/>
                    </a:lnTo>
                    <a:cubicBezTo>
                      <a:pt x="702041" y="387598"/>
                      <a:pt x="638098" y="250690"/>
                      <a:pt x="574156" y="319144"/>
                    </a:cubicBezTo>
                    <a:cubicBezTo>
                      <a:pt x="518207" y="379041"/>
                      <a:pt x="462257" y="281708"/>
                      <a:pt x="406307" y="302298"/>
                    </a:cubicBezTo>
                    <a:lnTo>
                      <a:pt x="383654" y="318213"/>
                    </a:lnTo>
                    <a:lnTo>
                      <a:pt x="383654" y="319144"/>
                    </a:lnTo>
                    <a:cubicBezTo>
                      <a:pt x="319712" y="387598"/>
                      <a:pt x="255769" y="250690"/>
                      <a:pt x="191827" y="319144"/>
                    </a:cubicBezTo>
                    <a:cubicBezTo>
                      <a:pt x="127885" y="387598"/>
                      <a:pt x="63942" y="250690"/>
                      <a:pt x="0" y="319144"/>
                    </a:cubicBezTo>
                    <a:lnTo>
                      <a:pt x="0" y="31636"/>
                    </a:lnTo>
                    <a:cubicBezTo>
                      <a:pt x="15986" y="14523"/>
                      <a:pt x="31971" y="10244"/>
                      <a:pt x="47957" y="12383"/>
                    </a:cubicBezTo>
                    <a:cubicBezTo>
                      <a:pt x="95913" y="18801"/>
                      <a:pt x="143871" y="82977"/>
                      <a:pt x="191827" y="31636"/>
                    </a:cubicBezTo>
                    <a:cubicBezTo>
                      <a:pt x="247776" y="-28261"/>
                      <a:pt x="303726" y="69072"/>
                      <a:pt x="359676" y="48482"/>
                    </a:cubicBezTo>
                    <a:lnTo>
                      <a:pt x="382329" y="32567"/>
                    </a:lnTo>
                    <a:lnTo>
                      <a:pt x="382329" y="31636"/>
                    </a:lnTo>
                    <a:cubicBezTo>
                      <a:pt x="446271" y="-36818"/>
                      <a:pt x="510214" y="100090"/>
                      <a:pt x="574156" y="31636"/>
                    </a:cubicBezTo>
                    <a:cubicBezTo>
                      <a:pt x="630105" y="-28261"/>
                      <a:pt x="686055" y="69072"/>
                      <a:pt x="742005" y="48482"/>
                    </a:cubicBezTo>
                    <a:lnTo>
                      <a:pt x="762578" y="34028"/>
                    </a:lnTo>
                    <a:lnTo>
                      <a:pt x="762578" y="24916"/>
                    </a:lnTo>
                    <a:cubicBezTo>
                      <a:pt x="778564" y="7803"/>
                      <a:pt x="794549" y="3524"/>
                      <a:pt x="810535" y="5663"/>
                    </a:cubicBezTo>
                    <a:cubicBezTo>
                      <a:pt x="858491" y="12081"/>
                      <a:pt x="906449" y="76257"/>
                      <a:pt x="954405" y="24916"/>
                    </a:cubicBezTo>
                    <a:cubicBezTo>
                      <a:pt x="1010354" y="-34981"/>
                      <a:pt x="1066304" y="62352"/>
                      <a:pt x="1122254" y="41762"/>
                    </a:cubicBezTo>
                    <a:lnTo>
                      <a:pt x="1146218" y="24926"/>
                    </a:lnTo>
                    <a:lnTo>
                      <a:pt x="1146218" y="24916"/>
                    </a:lnTo>
                    <a:cubicBezTo>
                      <a:pt x="1210160" y="-43538"/>
                      <a:pt x="1274103" y="93370"/>
                      <a:pt x="1338045" y="24916"/>
                    </a:cubicBezTo>
                    <a:cubicBezTo>
                      <a:pt x="1393994" y="-34981"/>
                      <a:pt x="1449944" y="62352"/>
                      <a:pt x="1505894" y="41762"/>
                    </a:cubicBezTo>
                    <a:lnTo>
                      <a:pt x="1528547" y="25847"/>
                    </a:lnTo>
                    <a:lnTo>
                      <a:pt x="1528547" y="24916"/>
                    </a:lnTo>
                    <a:cubicBezTo>
                      <a:pt x="1592489" y="-43538"/>
                      <a:pt x="1656432" y="93370"/>
                      <a:pt x="1720374" y="24916"/>
                    </a:cubicBezTo>
                    <a:cubicBezTo>
                      <a:pt x="1776323" y="-34981"/>
                      <a:pt x="1832273" y="62352"/>
                      <a:pt x="1888223" y="41762"/>
                    </a:cubicBezTo>
                    <a:lnTo>
                      <a:pt x="1910862" y="25857"/>
                    </a:lnTo>
                    <a:lnTo>
                      <a:pt x="1910862" y="19762"/>
                    </a:lnTo>
                    <a:cubicBezTo>
                      <a:pt x="1926848" y="2649"/>
                      <a:pt x="1942833" y="-1630"/>
                      <a:pt x="1958819" y="509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3003"/>
              </a:p>
            </p:txBody>
          </p:sp>
          <p:sp>
            <p:nvSpPr>
              <p:cNvPr id="800" name="직사각형 799">
                <a:extLst>
                  <a:ext uri="{FF2B5EF4-FFF2-40B4-BE49-F238E27FC236}">
                    <a16:creationId xmlns:a16="http://schemas.microsoft.com/office/drawing/2014/main" id="{E27B3B11-1F77-7182-118D-51FD69394CA8}"/>
                  </a:ext>
                </a:extLst>
              </p:cNvPr>
              <p:cNvSpPr/>
              <p:nvPr/>
            </p:nvSpPr>
            <p:spPr>
              <a:xfrm>
                <a:off x="10694555" y="4566764"/>
                <a:ext cx="168674" cy="202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3"/>
              </a:p>
            </p:txBody>
          </p:sp>
          <p:sp>
            <p:nvSpPr>
              <p:cNvPr id="801" name="직사각형 800">
                <a:extLst>
                  <a:ext uri="{FF2B5EF4-FFF2-40B4-BE49-F238E27FC236}">
                    <a16:creationId xmlns:a16="http://schemas.microsoft.com/office/drawing/2014/main" id="{F2275D9A-F47F-E996-E8C8-85B0E965B81F}"/>
                  </a:ext>
                </a:extLst>
              </p:cNvPr>
              <p:cNvSpPr/>
              <p:nvPr/>
            </p:nvSpPr>
            <p:spPr>
              <a:xfrm>
                <a:off x="13940473" y="4544920"/>
                <a:ext cx="171462" cy="202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3"/>
              </a:p>
            </p:txBody>
          </p:sp>
        </p:grpSp>
      </p:grpSp>
      <p:sp>
        <p:nvSpPr>
          <p:cNvPr id="477" name="TextBox 476">
            <a:extLst>
              <a:ext uri="{FF2B5EF4-FFF2-40B4-BE49-F238E27FC236}">
                <a16:creationId xmlns:a16="http://schemas.microsoft.com/office/drawing/2014/main" id="{4A456551-DB26-87E3-461A-EBEFBA8C15F3}"/>
              </a:ext>
            </a:extLst>
          </p:cNvPr>
          <p:cNvSpPr txBox="1"/>
          <p:nvPr/>
        </p:nvSpPr>
        <p:spPr>
          <a:xfrm>
            <a:off x="298038" y="1594543"/>
            <a:ext cx="1560620" cy="620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Trivago</a:t>
            </a:r>
            <a:endParaRPr lang="en-US" sz="400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1CADF15C-D9E9-448C-6E3C-209332162C5F}"/>
              </a:ext>
            </a:extLst>
          </p:cNvPr>
          <p:cNvGrpSpPr/>
          <p:nvPr/>
        </p:nvGrpSpPr>
        <p:grpSpPr>
          <a:xfrm>
            <a:off x="-1451683" y="2234106"/>
            <a:ext cx="4631579" cy="2439849"/>
            <a:chOff x="609976" y="3054771"/>
            <a:chExt cx="3238304" cy="1705892"/>
          </a:xfrm>
        </p:grpSpPr>
        <p:sp>
          <p:nvSpPr>
            <p:cNvPr id="103" name="rc103"/>
            <p:cNvSpPr/>
            <p:nvPr/>
          </p:nvSpPr>
          <p:spPr>
            <a:xfrm>
              <a:off x="989830" y="3057236"/>
              <a:ext cx="2858450" cy="16569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8100">
              <a:noFill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07" name="pl107"/>
            <p:cNvSpPr/>
            <p:nvPr/>
          </p:nvSpPr>
          <p:spPr>
            <a:xfrm>
              <a:off x="989830" y="3266072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08" name="pl108"/>
            <p:cNvSpPr/>
            <p:nvPr/>
          </p:nvSpPr>
          <p:spPr>
            <a:xfrm>
              <a:off x="989830" y="4697532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09" name="pl109"/>
            <p:cNvSpPr/>
            <p:nvPr/>
          </p:nvSpPr>
          <p:spPr>
            <a:xfrm>
              <a:off x="989830" y="4314563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10" name="pl110"/>
            <p:cNvSpPr/>
            <p:nvPr/>
          </p:nvSpPr>
          <p:spPr>
            <a:xfrm>
              <a:off x="989830" y="3932977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11" name="pl111"/>
            <p:cNvSpPr/>
            <p:nvPr/>
          </p:nvSpPr>
          <p:spPr>
            <a:xfrm>
              <a:off x="989830" y="3540439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12" name="pl112"/>
            <p:cNvSpPr/>
            <p:nvPr/>
          </p:nvSpPr>
          <p:spPr>
            <a:xfrm>
              <a:off x="989830" y="3061578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13" name="pl113"/>
            <p:cNvSpPr/>
            <p:nvPr/>
          </p:nvSpPr>
          <p:spPr>
            <a:xfrm>
              <a:off x="1398180" y="3057236"/>
              <a:ext cx="0" cy="1656970"/>
            </a:xfrm>
            <a:custGeom>
              <a:avLst/>
              <a:gdLst/>
              <a:ahLst/>
              <a:cxnLst/>
              <a:rect l="0" t="0" r="0" b="0"/>
              <a:pathLst>
                <a:path h="1718404">
                  <a:moveTo>
                    <a:pt x="0" y="1718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14" name="pl114"/>
            <p:cNvSpPr/>
            <p:nvPr/>
          </p:nvSpPr>
          <p:spPr>
            <a:xfrm>
              <a:off x="2078764" y="3057236"/>
              <a:ext cx="0" cy="1656970"/>
            </a:xfrm>
            <a:custGeom>
              <a:avLst/>
              <a:gdLst/>
              <a:ahLst/>
              <a:cxnLst/>
              <a:rect l="0" t="0" r="0" b="0"/>
              <a:pathLst>
                <a:path h="1718404">
                  <a:moveTo>
                    <a:pt x="0" y="1718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15" name="pl115"/>
            <p:cNvSpPr/>
            <p:nvPr/>
          </p:nvSpPr>
          <p:spPr>
            <a:xfrm>
              <a:off x="2759347" y="3057236"/>
              <a:ext cx="0" cy="1656970"/>
            </a:xfrm>
            <a:custGeom>
              <a:avLst/>
              <a:gdLst/>
              <a:ahLst/>
              <a:cxnLst/>
              <a:rect l="0" t="0" r="0" b="0"/>
              <a:pathLst>
                <a:path h="1718404">
                  <a:moveTo>
                    <a:pt x="0" y="1718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16" name="pl116"/>
            <p:cNvSpPr/>
            <p:nvPr/>
          </p:nvSpPr>
          <p:spPr>
            <a:xfrm>
              <a:off x="3439931" y="3057236"/>
              <a:ext cx="0" cy="1656970"/>
            </a:xfrm>
            <a:custGeom>
              <a:avLst/>
              <a:gdLst/>
              <a:ahLst/>
              <a:cxnLst/>
              <a:rect l="0" t="0" r="0" b="0"/>
              <a:pathLst>
                <a:path h="1718404">
                  <a:moveTo>
                    <a:pt x="0" y="1718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17" name="rc117"/>
            <p:cNvSpPr/>
            <p:nvPr/>
          </p:nvSpPr>
          <p:spPr>
            <a:xfrm>
              <a:off x="1091918" y="3135346"/>
              <a:ext cx="612525" cy="156218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18" name="rc118"/>
            <p:cNvSpPr/>
            <p:nvPr/>
          </p:nvSpPr>
          <p:spPr>
            <a:xfrm>
              <a:off x="1772501" y="3427189"/>
              <a:ext cx="612525" cy="1270342"/>
            </a:xfrm>
            <a:prstGeom prst="rect">
              <a:avLst/>
            </a:prstGeom>
            <a:pattFill prst="pct90">
              <a:fgClr>
                <a:schemeClr val="bg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19" name="rc119"/>
            <p:cNvSpPr/>
            <p:nvPr/>
          </p:nvSpPr>
          <p:spPr>
            <a:xfrm>
              <a:off x="2453085" y="3529242"/>
              <a:ext cx="612525" cy="1168290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20" name="rc120"/>
            <p:cNvSpPr/>
            <p:nvPr/>
          </p:nvSpPr>
          <p:spPr>
            <a:xfrm>
              <a:off x="3133668" y="3539473"/>
              <a:ext cx="612525" cy="1158058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21" name="rc121"/>
            <p:cNvSpPr/>
            <p:nvPr/>
          </p:nvSpPr>
          <p:spPr>
            <a:xfrm>
              <a:off x="989830" y="3057236"/>
              <a:ext cx="2858450" cy="1656970"/>
            </a:xfrm>
            <a:prstGeom prst="rect">
              <a:avLst/>
            </a:prstGeom>
            <a:ln w="28575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92" name="tx192"/>
            <p:cNvSpPr/>
            <p:nvPr/>
          </p:nvSpPr>
          <p:spPr>
            <a:xfrm>
              <a:off x="676922" y="4680391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86702" y="4311797"/>
              <a:ext cx="155361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lang="en-US" altLang="ko-KR"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676006" y="3928986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lang="en-US" altLang="ko-KR"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676005" y="3547648"/>
              <a:ext cx="155361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lang="en-US" altLang="ko-KR"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609976" y="305477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10.0</a:t>
              </a:r>
            </a:p>
          </p:txBody>
        </p:sp>
        <p:sp>
          <p:nvSpPr>
            <p:cNvPr id="201" name="pl201"/>
            <p:cNvSpPr/>
            <p:nvPr/>
          </p:nvSpPr>
          <p:spPr>
            <a:xfrm>
              <a:off x="955036" y="30615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813" name="pl233">
              <a:extLst>
                <a:ext uri="{FF2B5EF4-FFF2-40B4-BE49-F238E27FC236}">
                  <a16:creationId xmlns:a16="http://schemas.microsoft.com/office/drawing/2014/main" id="{B45AF0BF-9FC0-D0E5-38BF-4E766864D04A}"/>
                </a:ext>
              </a:extLst>
            </p:cNvPr>
            <p:cNvSpPr/>
            <p:nvPr/>
          </p:nvSpPr>
          <p:spPr>
            <a:xfrm>
              <a:off x="912125" y="3075343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814" name="pl233">
              <a:extLst>
                <a:ext uri="{FF2B5EF4-FFF2-40B4-BE49-F238E27FC236}">
                  <a16:creationId xmlns:a16="http://schemas.microsoft.com/office/drawing/2014/main" id="{839FCC36-ECAF-80FE-F942-C3D2287E7F7C}"/>
                </a:ext>
              </a:extLst>
            </p:cNvPr>
            <p:cNvSpPr/>
            <p:nvPr/>
          </p:nvSpPr>
          <p:spPr>
            <a:xfrm>
              <a:off x="914092" y="3539473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815" name="pl233">
              <a:extLst>
                <a:ext uri="{FF2B5EF4-FFF2-40B4-BE49-F238E27FC236}">
                  <a16:creationId xmlns:a16="http://schemas.microsoft.com/office/drawing/2014/main" id="{EDB1063A-14F6-9D22-6538-2B7D1F87787E}"/>
                </a:ext>
              </a:extLst>
            </p:cNvPr>
            <p:cNvSpPr/>
            <p:nvPr/>
          </p:nvSpPr>
          <p:spPr>
            <a:xfrm>
              <a:off x="914092" y="3932977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816" name="pl233">
              <a:extLst>
                <a:ext uri="{FF2B5EF4-FFF2-40B4-BE49-F238E27FC236}">
                  <a16:creationId xmlns:a16="http://schemas.microsoft.com/office/drawing/2014/main" id="{8001835E-2E64-C335-264A-0B1D9E44105F}"/>
                </a:ext>
              </a:extLst>
            </p:cNvPr>
            <p:cNvSpPr/>
            <p:nvPr/>
          </p:nvSpPr>
          <p:spPr>
            <a:xfrm>
              <a:off x="914092" y="4319011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817" name="pl233">
              <a:extLst>
                <a:ext uri="{FF2B5EF4-FFF2-40B4-BE49-F238E27FC236}">
                  <a16:creationId xmlns:a16="http://schemas.microsoft.com/office/drawing/2014/main" id="{263A010B-D255-FB21-39B0-89B3FCE3441B}"/>
                </a:ext>
              </a:extLst>
            </p:cNvPr>
            <p:cNvSpPr/>
            <p:nvPr/>
          </p:nvSpPr>
          <p:spPr>
            <a:xfrm>
              <a:off x="914092" y="4694125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</p:grpSp>
      <p:sp>
        <p:nvSpPr>
          <p:cNvPr id="475" name="TextBox 474">
            <a:extLst>
              <a:ext uri="{FF2B5EF4-FFF2-40B4-BE49-F238E27FC236}">
                <a16:creationId xmlns:a16="http://schemas.microsoft.com/office/drawing/2014/main" id="{7F208267-4AD1-8FE8-3977-83A0270699E6}"/>
              </a:ext>
            </a:extLst>
          </p:cNvPr>
          <p:cNvSpPr txBox="1"/>
          <p:nvPr/>
        </p:nvSpPr>
        <p:spPr>
          <a:xfrm>
            <a:off x="9726248" y="1592321"/>
            <a:ext cx="1527982" cy="620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3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Aminer</a:t>
            </a:r>
            <a:endParaRPr lang="en-US" sz="343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9" name="그룹 808">
            <a:extLst>
              <a:ext uri="{FF2B5EF4-FFF2-40B4-BE49-F238E27FC236}">
                <a16:creationId xmlns:a16="http://schemas.microsoft.com/office/drawing/2014/main" id="{EF53CC46-EB56-0210-0814-873F7BAE9DAD}"/>
              </a:ext>
            </a:extLst>
          </p:cNvPr>
          <p:cNvGrpSpPr/>
          <p:nvPr/>
        </p:nvGrpSpPr>
        <p:grpSpPr>
          <a:xfrm>
            <a:off x="-1362190" y="2416633"/>
            <a:ext cx="4887702" cy="321095"/>
            <a:chOff x="10694555" y="4544920"/>
            <a:chExt cx="3417380" cy="224503"/>
          </a:xfrm>
        </p:grpSpPr>
        <p:sp>
          <p:nvSpPr>
            <p:cNvPr id="810" name="자유형 809">
              <a:extLst>
                <a:ext uri="{FF2B5EF4-FFF2-40B4-BE49-F238E27FC236}">
                  <a16:creationId xmlns:a16="http://schemas.microsoft.com/office/drawing/2014/main" id="{DF1A35CC-A92E-0F90-D909-02F01A8E1DD9}"/>
                </a:ext>
              </a:extLst>
            </p:cNvPr>
            <p:cNvSpPr/>
            <p:nvPr/>
          </p:nvSpPr>
          <p:spPr>
            <a:xfrm>
              <a:off x="10841859" y="4574624"/>
              <a:ext cx="3112267" cy="164857"/>
            </a:xfrm>
            <a:custGeom>
              <a:avLst/>
              <a:gdLst>
                <a:gd name="connsiteX0" fmla="*/ 1958819 w 2294516"/>
                <a:gd name="connsiteY0" fmla="*/ 509 h 338904"/>
                <a:gd name="connsiteX1" fmla="*/ 2102689 w 2294516"/>
                <a:gd name="connsiteY1" fmla="*/ 19762 h 338904"/>
                <a:gd name="connsiteX2" fmla="*/ 2294516 w 2294516"/>
                <a:gd name="connsiteY2" fmla="*/ 19762 h 338904"/>
                <a:gd name="connsiteX3" fmla="*/ 2294516 w 2294516"/>
                <a:gd name="connsiteY3" fmla="*/ 307270 h 338904"/>
                <a:gd name="connsiteX4" fmla="*/ 2102689 w 2294516"/>
                <a:gd name="connsiteY4" fmla="*/ 307270 h 338904"/>
                <a:gd name="connsiteX5" fmla="*/ 1934840 w 2294516"/>
                <a:gd name="connsiteY5" fmla="*/ 290424 h 338904"/>
                <a:gd name="connsiteX6" fmla="*/ 1912201 w 2294516"/>
                <a:gd name="connsiteY6" fmla="*/ 306329 h 338904"/>
                <a:gd name="connsiteX7" fmla="*/ 1912201 w 2294516"/>
                <a:gd name="connsiteY7" fmla="*/ 312424 h 338904"/>
                <a:gd name="connsiteX8" fmla="*/ 1720374 w 2294516"/>
                <a:gd name="connsiteY8" fmla="*/ 312424 h 338904"/>
                <a:gd name="connsiteX9" fmla="*/ 1552525 w 2294516"/>
                <a:gd name="connsiteY9" fmla="*/ 295578 h 338904"/>
                <a:gd name="connsiteX10" fmla="*/ 1529872 w 2294516"/>
                <a:gd name="connsiteY10" fmla="*/ 311493 h 338904"/>
                <a:gd name="connsiteX11" fmla="*/ 1529872 w 2294516"/>
                <a:gd name="connsiteY11" fmla="*/ 312424 h 338904"/>
                <a:gd name="connsiteX12" fmla="*/ 1338045 w 2294516"/>
                <a:gd name="connsiteY12" fmla="*/ 312424 h 338904"/>
                <a:gd name="connsiteX13" fmla="*/ 1170196 w 2294516"/>
                <a:gd name="connsiteY13" fmla="*/ 295578 h 338904"/>
                <a:gd name="connsiteX14" fmla="*/ 1146232 w 2294516"/>
                <a:gd name="connsiteY14" fmla="*/ 312414 h 338904"/>
                <a:gd name="connsiteX15" fmla="*/ 1146232 w 2294516"/>
                <a:gd name="connsiteY15" fmla="*/ 312424 h 338904"/>
                <a:gd name="connsiteX16" fmla="*/ 954405 w 2294516"/>
                <a:gd name="connsiteY16" fmla="*/ 312424 h 338904"/>
                <a:gd name="connsiteX17" fmla="*/ 786556 w 2294516"/>
                <a:gd name="connsiteY17" fmla="*/ 295578 h 338904"/>
                <a:gd name="connsiteX18" fmla="*/ 765983 w 2294516"/>
                <a:gd name="connsiteY18" fmla="*/ 310032 h 338904"/>
                <a:gd name="connsiteX19" fmla="*/ 765983 w 2294516"/>
                <a:gd name="connsiteY19" fmla="*/ 319144 h 338904"/>
                <a:gd name="connsiteX20" fmla="*/ 574156 w 2294516"/>
                <a:gd name="connsiteY20" fmla="*/ 319144 h 338904"/>
                <a:gd name="connsiteX21" fmla="*/ 406307 w 2294516"/>
                <a:gd name="connsiteY21" fmla="*/ 302298 h 338904"/>
                <a:gd name="connsiteX22" fmla="*/ 383654 w 2294516"/>
                <a:gd name="connsiteY22" fmla="*/ 318213 h 338904"/>
                <a:gd name="connsiteX23" fmla="*/ 383654 w 2294516"/>
                <a:gd name="connsiteY23" fmla="*/ 319144 h 338904"/>
                <a:gd name="connsiteX24" fmla="*/ 191827 w 2294516"/>
                <a:gd name="connsiteY24" fmla="*/ 319144 h 338904"/>
                <a:gd name="connsiteX25" fmla="*/ 0 w 2294516"/>
                <a:gd name="connsiteY25" fmla="*/ 319144 h 338904"/>
                <a:gd name="connsiteX26" fmla="*/ 0 w 2294516"/>
                <a:gd name="connsiteY26" fmla="*/ 31636 h 338904"/>
                <a:gd name="connsiteX27" fmla="*/ 47957 w 2294516"/>
                <a:gd name="connsiteY27" fmla="*/ 12383 h 338904"/>
                <a:gd name="connsiteX28" fmla="*/ 191827 w 2294516"/>
                <a:gd name="connsiteY28" fmla="*/ 31636 h 338904"/>
                <a:gd name="connsiteX29" fmla="*/ 359676 w 2294516"/>
                <a:gd name="connsiteY29" fmla="*/ 48482 h 338904"/>
                <a:gd name="connsiteX30" fmla="*/ 382329 w 2294516"/>
                <a:gd name="connsiteY30" fmla="*/ 32567 h 338904"/>
                <a:gd name="connsiteX31" fmla="*/ 382329 w 2294516"/>
                <a:gd name="connsiteY31" fmla="*/ 31636 h 338904"/>
                <a:gd name="connsiteX32" fmla="*/ 574156 w 2294516"/>
                <a:gd name="connsiteY32" fmla="*/ 31636 h 338904"/>
                <a:gd name="connsiteX33" fmla="*/ 742005 w 2294516"/>
                <a:gd name="connsiteY33" fmla="*/ 48482 h 338904"/>
                <a:gd name="connsiteX34" fmla="*/ 762578 w 2294516"/>
                <a:gd name="connsiteY34" fmla="*/ 34028 h 338904"/>
                <a:gd name="connsiteX35" fmla="*/ 762578 w 2294516"/>
                <a:gd name="connsiteY35" fmla="*/ 24916 h 338904"/>
                <a:gd name="connsiteX36" fmla="*/ 810535 w 2294516"/>
                <a:gd name="connsiteY36" fmla="*/ 5663 h 338904"/>
                <a:gd name="connsiteX37" fmla="*/ 954405 w 2294516"/>
                <a:gd name="connsiteY37" fmla="*/ 24916 h 338904"/>
                <a:gd name="connsiteX38" fmla="*/ 1122254 w 2294516"/>
                <a:gd name="connsiteY38" fmla="*/ 41762 h 338904"/>
                <a:gd name="connsiteX39" fmla="*/ 1146218 w 2294516"/>
                <a:gd name="connsiteY39" fmla="*/ 24926 h 338904"/>
                <a:gd name="connsiteX40" fmla="*/ 1146218 w 2294516"/>
                <a:gd name="connsiteY40" fmla="*/ 24916 h 338904"/>
                <a:gd name="connsiteX41" fmla="*/ 1338045 w 2294516"/>
                <a:gd name="connsiteY41" fmla="*/ 24916 h 338904"/>
                <a:gd name="connsiteX42" fmla="*/ 1505894 w 2294516"/>
                <a:gd name="connsiteY42" fmla="*/ 41762 h 338904"/>
                <a:gd name="connsiteX43" fmla="*/ 1528547 w 2294516"/>
                <a:gd name="connsiteY43" fmla="*/ 25847 h 338904"/>
                <a:gd name="connsiteX44" fmla="*/ 1528547 w 2294516"/>
                <a:gd name="connsiteY44" fmla="*/ 24916 h 338904"/>
                <a:gd name="connsiteX45" fmla="*/ 1720374 w 2294516"/>
                <a:gd name="connsiteY45" fmla="*/ 24916 h 338904"/>
                <a:gd name="connsiteX46" fmla="*/ 1888223 w 2294516"/>
                <a:gd name="connsiteY46" fmla="*/ 41762 h 338904"/>
                <a:gd name="connsiteX47" fmla="*/ 1910862 w 2294516"/>
                <a:gd name="connsiteY47" fmla="*/ 25857 h 338904"/>
                <a:gd name="connsiteX48" fmla="*/ 1910862 w 2294516"/>
                <a:gd name="connsiteY48" fmla="*/ 19762 h 338904"/>
                <a:gd name="connsiteX49" fmla="*/ 1958819 w 2294516"/>
                <a:gd name="connsiteY49" fmla="*/ 509 h 33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294516" h="338904">
                  <a:moveTo>
                    <a:pt x="1958819" y="509"/>
                  </a:moveTo>
                  <a:cubicBezTo>
                    <a:pt x="2006775" y="6927"/>
                    <a:pt x="2054733" y="71103"/>
                    <a:pt x="2102689" y="19762"/>
                  </a:cubicBezTo>
                  <a:cubicBezTo>
                    <a:pt x="2166631" y="-48692"/>
                    <a:pt x="2230574" y="88216"/>
                    <a:pt x="2294516" y="19762"/>
                  </a:cubicBezTo>
                  <a:lnTo>
                    <a:pt x="2294516" y="307270"/>
                  </a:lnTo>
                  <a:cubicBezTo>
                    <a:pt x="2230574" y="375724"/>
                    <a:pt x="2166631" y="238816"/>
                    <a:pt x="2102689" y="307270"/>
                  </a:cubicBezTo>
                  <a:cubicBezTo>
                    <a:pt x="2046740" y="367167"/>
                    <a:pt x="1990790" y="269834"/>
                    <a:pt x="1934840" y="290424"/>
                  </a:cubicBezTo>
                  <a:lnTo>
                    <a:pt x="1912201" y="306329"/>
                  </a:lnTo>
                  <a:lnTo>
                    <a:pt x="1912201" y="312424"/>
                  </a:lnTo>
                  <a:cubicBezTo>
                    <a:pt x="1848259" y="380878"/>
                    <a:pt x="1784316" y="243970"/>
                    <a:pt x="1720374" y="312424"/>
                  </a:cubicBezTo>
                  <a:cubicBezTo>
                    <a:pt x="1664425" y="372321"/>
                    <a:pt x="1608475" y="274988"/>
                    <a:pt x="1552525" y="295578"/>
                  </a:cubicBezTo>
                  <a:lnTo>
                    <a:pt x="1529872" y="311493"/>
                  </a:lnTo>
                  <a:lnTo>
                    <a:pt x="1529872" y="312424"/>
                  </a:lnTo>
                  <a:cubicBezTo>
                    <a:pt x="1465930" y="380878"/>
                    <a:pt x="1401987" y="243970"/>
                    <a:pt x="1338045" y="312424"/>
                  </a:cubicBezTo>
                  <a:cubicBezTo>
                    <a:pt x="1282096" y="372321"/>
                    <a:pt x="1226146" y="274988"/>
                    <a:pt x="1170196" y="295578"/>
                  </a:cubicBezTo>
                  <a:lnTo>
                    <a:pt x="1146232" y="312414"/>
                  </a:lnTo>
                  <a:lnTo>
                    <a:pt x="1146232" y="312424"/>
                  </a:lnTo>
                  <a:cubicBezTo>
                    <a:pt x="1082290" y="380878"/>
                    <a:pt x="1018347" y="243970"/>
                    <a:pt x="954405" y="312424"/>
                  </a:cubicBezTo>
                  <a:cubicBezTo>
                    <a:pt x="898456" y="372321"/>
                    <a:pt x="842506" y="274988"/>
                    <a:pt x="786556" y="295578"/>
                  </a:cubicBezTo>
                  <a:lnTo>
                    <a:pt x="765983" y="310032"/>
                  </a:lnTo>
                  <a:lnTo>
                    <a:pt x="765983" y="319144"/>
                  </a:lnTo>
                  <a:cubicBezTo>
                    <a:pt x="702041" y="387598"/>
                    <a:pt x="638098" y="250690"/>
                    <a:pt x="574156" y="319144"/>
                  </a:cubicBezTo>
                  <a:cubicBezTo>
                    <a:pt x="518207" y="379041"/>
                    <a:pt x="462257" y="281708"/>
                    <a:pt x="406307" y="302298"/>
                  </a:cubicBezTo>
                  <a:lnTo>
                    <a:pt x="383654" y="318213"/>
                  </a:lnTo>
                  <a:lnTo>
                    <a:pt x="383654" y="319144"/>
                  </a:lnTo>
                  <a:cubicBezTo>
                    <a:pt x="319712" y="387598"/>
                    <a:pt x="255769" y="250690"/>
                    <a:pt x="191827" y="319144"/>
                  </a:cubicBezTo>
                  <a:cubicBezTo>
                    <a:pt x="127885" y="387598"/>
                    <a:pt x="63942" y="250690"/>
                    <a:pt x="0" y="319144"/>
                  </a:cubicBezTo>
                  <a:lnTo>
                    <a:pt x="0" y="31636"/>
                  </a:lnTo>
                  <a:cubicBezTo>
                    <a:pt x="15986" y="14523"/>
                    <a:pt x="31971" y="10244"/>
                    <a:pt x="47957" y="12383"/>
                  </a:cubicBezTo>
                  <a:cubicBezTo>
                    <a:pt x="95913" y="18801"/>
                    <a:pt x="143871" y="82977"/>
                    <a:pt x="191827" y="31636"/>
                  </a:cubicBezTo>
                  <a:cubicBezTo>
                    <a:pt x="247776" y="-28261"/>
                    <a:pt x="303726" y="69072"/>
                    <a:pt x="359676" y="48482"/>
                  </a:cubicBezTo>
                  <a:lnTo>
                    <a:pt x="382329" y="32567"/>
                  </a:lnTo>
                  <a:lnTo>
                    <a:pt x="382329" y="31636"/>
                  </a:lnTo>
                  <a:cubicBezTo>
                    <a:pt x="446271" y="-36818"/>
                    <a:pt x="510214" y="100090"/>
                    <a:pt x="574156" y="31636"/>
                  </a:cubicBezTo>
                  <a:cubicBezTo>
                    <a:pt x="630105" y="-28261"/>
                    <a:pt x="686055" y="69072"/>
                    <a:pt x="742005" y="48482"/>
                  </a:cubicBezTo>
                  <a:lnTo>
                    <a:pt x="762578" y="34028"/>
                  </a:lnTo>
                  <a:lnTo>
                    <a:pt x="762578" y="24916"/>
                  </a:lnTo>
                  <a:cubicBezTo>
                    <a:pt x="778564" y="7803"/>
                    <a:pt x="794549" y="3524"/>
                    <a:pt x="810535" y="5663"/>
                  </a:cubicBezTo>
                  <a:cubicBezTo>
                    <a:pt x="858491" y="12081"/>
                    <a:pt x="906449" y="76257"/>
                    <a:pt x="954405" y="24916"/>
                  </a:cubicBezTo>
                  <a:cubicBezTo>
                    <a:pt x="1010354" y="-34981"/>
                    <a:pt x="1066304" y="62352"/>
                    <a:pt x="1122254" y="41762"/>
                  </a:cubicBezTo>
                  <a:lnTo>
                    <a:pt x="1146218" y="24926"/>
                  </a:lnTo>
                  <a:lnTo>
                    <a:pt x="1146218" y="24916"/>
                  </a:lnTo>
                  <a:cubicBezTo>
                    <a:pt x="1210160" y="-43538"/>
                    <a:pt x="1274103" y="93370"/>
                    <a:pt x="1338045" y="24916"/>
                  </a:cubicBezTo>
                  <a:cubicBezTo>
                    <a:pt x="1393994" y="-34981"/>
                    <a:pt x="1449944" y="62352"/>
                    <a:pt x="1505894" y="41762"/>
                  </a:cubicBezTo>
                  <a:lnTo>
                    <a:pt x="1528547" y="25847"/>
                  </a:lnTo>
                  <a:lnTo>
                    <a:pt x="1528547" y="24916"/>
                  </a:lnTo>
                  <a:cubicBezTo>
                    <a:pt x="1592489" y="-43538"/>
                    <a:pt x="1656432" y="93370"/>
                    <a:pt x="1720374" y="24916"/>
                  </a:cubicBezTo>
                  <a:cubicBezTo>
                    <a:pt x="1776323" y="-34981"/>
                    <a:pt x="1832273" y="62352"/>
                    <a:pt x="1888223" y="41762"/>
                  </a:cubicBezTo>
                  <a:lnTo>
                    <a:pt x="1910862" y="25857"/>
                  </a:lnTo>
                  <a:lnTo>
                    <a:pt x="1910862" y="19762"/>
                  </a:lnTo>
                  <a:cubicBezTo>
                    <a:pt x="1926848" y="2649"/>
                    <a:pt x="1942833" y="-1630"/>
                    <a:pt x="1958819" y="509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3003"/>
            </a:p>
          </p:txBody>
        </p:sp>
        <p:sp>
          <p:nvSpPr>
            <p:cNvPr id="811" name="직사각형 810">
              <a:extLst>
                <a:ext uri="{FF2B5EF4-FFF2-40B4-BE49-F238E27FC236}">
                  <a16:creationId xmlns:a16="http://schemas.microsoft.com/office/drawing/2014/main" id="{78A53FBA-5BBC-A415-8AEE-A0E635811A50}"/>
                </a:ext>
              </a:extLst>
            </p:cNvPr>
            <p:cNvSpPr/>
            <p:nvPr/>
          </p:nvSpPr>
          <p:spPr>
            <a:xfrm>
              <a:off x="10694555" y="4566764"/>
              <a:ext cx="168674" cy="202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3"/>
            </a:p>
          </p:txBody>
        </p:sp>
        <p:sp>
          <p:nvSpPr>
            <p:cNvPr id="812" name="직사각형 811">
              <a:extLst>
                <a:ext uri="{FF2B5EF4-FFF2-40B4-BE49-F238E27FC236}">
                  <a16:creationId xmlns:a16="http://schemas.microsoft.com/office/drawing/2014/main" id="{B279D29B-B07C-B23B-8F2A-DFE2D43C9612}"/>
                </a:ext>
              </a:extLst>
            </p:cNvPr>
            <p:cNvSpPr/>
            <p:nvPr/>
          </p:nvSpPr>
          <p:spPr>
            <a:xfrm>
              <a:off x="13940473" y="4544920"/>
              <a:ext cx="171462" cy="202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3"/>
            </a:p>
          </p:txBody>
        </p:sp>
      </p:grpSp>
      <p:sp>
        <p:nvSpPr>
          <p:cNvPr id="476" name="TextBox 475">
            <a:extLst>
              <a:ext uri="{FF2B5EF4-FFF2-40B4-BE49-F238E27FC236}">
                <a16:creationId xmlns:a16="http://schemas.microsoft.com/office/drawing/2014/main" id="{4C64FA0B-CEFB-4B60-0EC5-D9D8C2854A25}"/>
              </a:ext>
            </a:extLst>
          </p:cNvPr>
          <p:cNvSpPr txBox="1"/>
          <p:nvPr/>
        </p:nvSpPr>
        <p:spPr>
          <a:xfrm>
            <a:off x="5131020" y="1633185"/>
            <a:ext cx="1309974" cy="620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DBLP</a:t>
            </a:r>
            <a:endParaRPr lang="en-US" sz="400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87024205-99F0-6A92-3251-1C410292B95E}"/>
              </a:ext>
            </a:extLst>
          </p:cNvPr>
          <p:cNvGrpSpPr/>
          <p:nvPr/>
        </p:nvGrpSpPr>
        <p:grpSpPr>
          <a:xfrm>
            <a:off x="3355658" y="2235135"/>
            <a:ext cx="4966896" cy="2429949"/>
            <a:chOff x="3971169" y="3080286"/>
            <a:chExt cx="3472751" cy="1698970"/>
          </a:xfrm>
        </p:grpSpPr>
        <p:sp>
          <p:nvSpPr>
            <p:cNvPr id="84" name="rc84"/>
            <p:cNvSpPr/>
            <p:nvPr/>
          </p:nvSpPr>
          <p:spPr>
            <a:xfrm>
              <a:off x="4306185" y="3080286"/>
              <a:ext cx="2858450" cy="16569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38100">
              <a:noFill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88" name="pl88"/>
            <p:cNvSpPr/>
            <p:nvPr/>
          </p:nvSpPr>
          <p:spPr>
            <a:xfrm>
              <a:off x="4306185" y="3369279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89" name="pl89"/>
            <p:cNvSpPr/>
            <p:nvPr/>
          </p:nvSpPr>
          <p:spPr>
            <a:xfrm>
              <a:off x="4306185" y="4720582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90" name="pl90"/>
            <p:cNvSpPr/>
            <p:nvPr/>
          </p:nvSpPr>
          <p:spPr>
            <a:xfrm>
              <a:off x="4306185" y="4124681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91" name="pl91"/>
            <p:cNvSpPr/>
            <p:nvPr/>
          </p:nvSpPr>
          <p:spPr>
            <a:xfrm>
              <a:off x="4306185" y="3831556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92" name="pl92"/>
            <p:cNvSpPr/>
            <p:nvPr/>
          </p:nvSpPr>
          <p:spPr>
            <a:xfrm>
              <a:off x="4306185" y="3546219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93" name="pl93"/>
            <p:cNvSpPr/>
            <p:nvPr/>
          </p:nvSpPr>
          <p:spPr>
            <a:xfrm>
              <a:off x="4306185" y="3176235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94" name="pl94"/>
            <p:cNvSpPr/>
            <p:nvPr/>
          </p:nvSpPr>
          <p:spPr>
            <a:xfrm>
              <a:off x="4714535" y="3080286"/>
              <a:ext cx="0" cy="1656971"/>
            </a:xfrm>
            <a:custGeom>
              <a:avLst/>
              <a:gdLst/>
              <a:ahLst/>
              <a:cxnLst/>
              <a:rect l="0" t="0" r="0" b="0"/>
              <a:pathLst>
                <a:path h="1718404">
                  <a:moveTo>
                    <a:pt x="0" y="1718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95" name="pl95"/>
            <p:cNvSpPr/>
            <p:nvPr/>
          </p:nvSpPr>
          <p:spPr>
            <a:xfrm>
              <a:off x="5395119" y="3080286"/>
              <a:ext cx="0" cy="1656971"/>
            </a:xfrm>
            <a:custGeom>
              <a:avLst/>
              <a:gdLst/>
              <a:ahLst/>
              <a:cxnLst/>
              <a:rect l="0" t="0" r="0" b="0"/>
              <a:pathLst>
                <a:path h="1718404">
                  <a:moveTo>
                    <a:pt x="0" y="1718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96" name="pl96"/>
            <p:cNvSpPr/>
            <p:nvPr/>
          </p:nvSpPr>
          <p:spPr>
            <a:xfrm>
              <a:off x="6075702" y="3080286"/>
              <a:ext cx="0" cy="1656971"/>
            </a:xfrm>
            <a:custGeom>
              <a:avLst/>
              <a:gdLst/>
              <a:ahLst/>
              <a:cxnLst/>
              <a:rect l="0" t="0" r="0" b="0"/>
              <a:pathLst>
                <a:path h="1718404">
                  <a:moveTo>
                    <a:pt x="0" y="1718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97" name="pl97"/>
            <p:cNvSpPr/>
            <p:nvPr/>
          </p:nvSpPr>
          <p:spPr>
            <a:xfrm>
              <a:off x="6756286" y="3080286"/>
              <a:ext cx="0" cy="1656971"/>
            </a:xfrm>
            <a:custGeom>
              <a:avLst/>
              <a:gdLst/>
              <a:ahLst/>
              <a:cxnLst/>
              <a:rect l="0" t="0" r="0" b="0"/>
              <a:pathLst>
                <a:path h="1718404">
                  <a:moveTo>
                    <a:pt x="0" y="1718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82" name="tx182"/>
            <p:cNvSpPr/>
            <p:nvPr/>
          </p:nvSpPr>
          <p:spPr>
            <a:xfrm>
              <a:off x="4114897" y="4698984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053993" y="4425977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lang="en-US" altLang="ko-KR"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sz="228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tx184"/>
            <p:cNvSpPr/>
            <p:nvPr/>
          </p:nvSpPr>
          <p:spPr>
            <a:xfrm>
              <a:off x="4047642" y="3842206"/>
              <a:ext cx="62155" cy="783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lang="en-US" altLang="ko-KR"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  <a:endParaRPr sz="228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tx185"/>
            <p:cNvSpPr/>
            <p:nvPr/>
          </p:nvSpPr>
          <p:spPr>
            <a:xfrm>
              <a:off x="4057307" y="3541461"/>
              <a:ext cx="62155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lang="en-US" altLang="ko-KR"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2.0</a:t>
              </a:r>
              <a:endParaRPr sz="228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tx186"/>
            <p:cNvSpPr/>
            <p:nvPr/>
          </p:nvSpPr>
          <p:spPr>
            <a:xfrm>
              <a:off x="4050948" y="3174876"/>
              <a:ext cx="62155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ko-KR"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</a:t>
              </a:r>
              <a:endParaRPr sz="228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2" name="pl233">
              <a:extLst>
                <a:ext uri="{FF2B5EF4-FFF2-40B4-BE49-F238E27FC236}">
                  <a16:creationId xmlns:a16="http://schemas.microsoft.com/office/drawing/2014/main" id="{55A72B00-8938-66ED-8415-9AD890344604}"/>
                </a:ext>
              </a:extLst>
            </p:cNvPr>
            <p:cNvSpPr/>
            <p:nvPr/>
          </p:nvSpPr>
          <p:spPr>
            <a:xfrm>
              <a:off x="4239007" y="3166988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33" name="pl233">
              <a:extLst>
                <a:ext uri="{FF2B5EF4-FFF2-40B4-BE49-F238E27FC236}">
                  <a16:creationId xmlns:a16="http://schemas.microsoft.com/office/drawing/2014/main" id="{1E70EE79-1950-F3CE-6A1B-62B2E1D42E4C}"/>
                </a:ext>
              </a:extLst>
            </p:cNvPr>
            <p:cNvSpPr/>
            <p:nvPr/>
          </p:nvSpPr>
          <p:spPr>
            <a:xfrm>
              <a:off x="4242749" y="3547669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34" name="pl233">
              <a:extLst>
                <a:ext uri="{FF2B5EF4-FFF2-40B4-BE49-F238E27FC236}">
                  <a16:creationId xmlns:a16="http://schemas.microsoft.com/office/drawing/2014/main" id="{721A7D65-B312-780B-9DB1-1D8AA47CE179}"/>
                </a:ext>
              </a:extLst>
            </p:cNvPr>
            <p:cNvSpPr/>
            <p:nvPr/>
          </p:nvSpPr>
          <p:spPr>
            <a:xfrm>
              <a:off x="4242749" y="3830357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35" name="pl233">
              <a:extLst>
                <a:ext uri="{FF2B5EF4-FFF2-40B4-BE49-F238E27FC236}">
                  <a16:creationId xmlns:a16="http://schemas.microsoft.com/office/drawing/2014/main" id="{543420E0-0998-7F69-07D9-B0B9D21766E8}"/>
                </a:ext>
              </a:extLst>
            </p:cNvPr>
            <p:cNvSpPr/>
            <p:nvPr/>
          </p:nvSpPr>
          <p:spPr>
            <a:xfrm>
              <a:off x="4242749" y="4121571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38" name="pl90">
              <a:extLst>
                <a:ext uri="{FF2B5EF4-FFF2-40B4-BE49-F238E27FC236}">
                  <a16:creationId xmlns:a16="http://schemas.microsoft.com/office/drawing/2014/main" id="{6C2DDB5F-A4A0-9E22-56C7-671AA3F37364}"/>
                </a:ext>
              </a:extLst>
            </p:cNvPr>
            <p:cNvSpPr/>
            <p:nvPr/>
          </p:nvSpPr>
          <p:spPr>
            <a:xfrm>
              <a:off x="4306185" y="4407384"/>
              <a:ext cx="2858450" cy="0"/>
            </a:xfrm>
            <a:custGeom>
              <a:avLst/>
              <a:gdLst/>
              <a:ahLst/>
              <a:cxnLst/>
              <a:rect l="0" t="0" r="0" b="0"/>
              <a:pathLst>
                <a:path w="2858450">
                  <a:moveTo>
                    <a:pt x="0" y="0"/>
                  </a:moveTo>
                  <a:lnTo>
                    <a:pt x="2858450" y="0"/>
                  </a:lnTo>
                  <a:lnTo>
                    <a:pt x="2858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36" name="pl233">
              <a:extLst>
                <a:ext uri="{FF2B5EF4-FFF2-40B4-BE49-F238E27FC236}">
                  <a16:creationId xmlns:a16="http://schemas.microsoft.com/office/drawing/2014/main" id="{C5BEFC2F-9B82-47E0-32ED-0EA26D2FCEBC}"/>
                </a:ext>
              </a:extLst>
            </p:cNvPr>
            <p:cNvSpPr/>
            <p:nvPr/>
          </p:nvSpPr>
          <p:spPr>
            <a:xfrm>
              <a:off x="4242749" y="4410735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37" name="pl233">
              <a:extLst>
                <a:ext uri="{FF2B5EF4-FFF2-40B4-BE49-F238E27FC236}">
                  <a16:creationId xmlns:a16="http://schemas.microsoft.com/office/drawing/2014/main" id="{B553CABF-8B83-473D-5F78-CB92BC919C08}"/>
                </a:ext>
              </a:extLst>
            </p:cNvPr>
            <p:cNvSpPr/>
            <p:nvPr/>
          </p:nvSpPr>
          <p:spPr>
            <a:xfrm>
              <a:off x="4242749" y="4701540"/>
              <a:ext cx="66662" cy="45719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8575" cap="flat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739" name="tx184">
              <a:extLst>
                <a:ext uri="{FF2B5EF4-FFF2-40B4-BE49-F238E27FC236}">
                  <a16:creationId xmlns:a16="http://schemas.microsoft.com/office/drawing/2014/main" id="{32E9D4E9-4A76-BFD6-1912-2D60539FF082}"/>
                </a:ext>
              </a:extLst>
            </p:cNvPr>
            <p:cNvSpPr/>
            <p:nvPr/>
          </p:nvSpPr>
          <p:spPr>
            <a:xfrm>
              <a:off x="3971169" y="4129252"/>
              <a:ext cx="215101" cy="783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59"/>
                </a:lnSpc>
              </a:pPr>
              <a:r>
                <a:rPr lang="en-US" altLang="ko-KR" sz="228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sz="228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c102"/>
            <p:cNvSpPr/>
            <p:nvPr/>
          </p:nvSpPr>
          <p:spPr>
            <a:xfrm>
              <a:off x="4297302" y="3086376"/>
              <a:ext cx="2858450" cy="1656970"/>
            </a:xfrm>
            <a:prstGeom prst="rect">
              <a:avLst/>
            </a:prstGeom>
            <a:ln w="28575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3003" dirty="0"/>
            </a:p>
          </p:txBody>
        </p:sp>
        <p:sp>
          <p:nvSpPr>
            <p:cNvPr id="98" name="rc98"/>
            <p:cNvSpPr/>
            <p:nvPr/>
          </p:nvSpPr>
          <p:spPr>
            <a:xfrm>
              <a:off x="4408273" y="3158396"/>
              <a:ext cx="612525" cy="156218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003" dirty="0"/>
            </a:p>
          </p:txBody>
        </p:sp>
        <p:sp>
          <p:nvSpPr>
            <p:cNvPr id="99" name="rc99"/>
            <p:cNvSpPr/>
            <p:nvPr/>
          </p:nvSpPr>
          <p:spPr>
            <a:xfrm>
              <a:off x="5088856" y="3465581"/>
              <a:ext cx="612525" cy="1255001"/>
            </a:xfrm>
            <a:prstGeom prst="rect">
              <a:avLst/>
            </a:prstGeom>
            <a:pattFill prst="pct90">
              <a:fgClr>
                <a:schemeClr val="bg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00" name="rc100"/>
            <p:cNvSpPr/>
            <p:nvPr/>
          </p:nvSpPr>
          <p:spPr>
            <a:xfrm>
              <a:off x="5769440" y="3717170"/>
              <a:ext cx="612525" cy="1003411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003"/>
            </a:p>
          </p:txBody>
        </p:sp>
        <p:sp>
          <p:nvSpPr>
            <p:cNvPr id="101" name="rc101"/>
            <p:cNvSpPr/>
            <p:nvPr/>
          </p:nvSpPr>
          <p:spPr>
            <a:xfrm>
              <a:off x="6450023" y="3759760"/>
              <a:ext cx="612525" cy="960822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003"/>
            </a:p>
          </p:txBody>
        </p:sp>
        <p:grpSp>
          <p:nvGrpSpPr>
            <p:cNvPr id="728" name="그룹 727">
              <a:extLst>
                <a:ext uri="{FF2B5EF4-FFF2-40B4-BE49-F238E27FC236}">
                  <a16:creationId xmlns:a16="http://schemas.microsoft.com/office/drawing/2014/main" id="{E09D0116-AE97-4072-C098-71E0BA4439AD}"/>
                </a:ext>
              </a:extLst>
            </p:cNvPr>
            <p:cNvGrpSpPr/>
            <p:nvPr/>
          </p:nvGrpSpPr>
          <p:grpSpPr>
            <a:xfrm>
              <a:off x="4026540" y="3222435"/>
              <a:ext cx="3417380" cy="224503"/>
              <a:chOff x="10694555" y="4544920"/>
              <a:chExt cx="3417380" cy="224503"/>
            </a:xfrm>
          </p:grpSpPr>
          <p:sp>
            <p:nvSpPr>
              <p:cNvPr id="729" name="자유형 728">
                <a:extLst>
                  <a:ext uri="{FF2B5EF4-FFF2-40B4-BE49-F238E27FC236}">
                    <a16:creationId xmlns:a16="http://schemas.microsoft.com/office/drawing/2014/main" id="{BDB63046-77AF-8E14-83B6-E6A43E0ABB50}"/>
                  </a:ext>
                </a:extLst>
              </p:cNvPr>
              <p:cNvSpPr/>
              <p:nvPr/>
            </p:nvSpPr>
            <p:spPr>
              <a:xfrm>
                <a:off x="10841859" y="4574624"/>
                <a:ext cx="3112267" cy="164857"/>
              </a:xfrm>
              <a:custGeom>
                <a:avLst/>
                <a:gdLst>
                  <a:gd name="connsiteX0" fmla="*/ 1958819 w 2294516"/>
                  <a:gd name="connsiteY0" fmla="*/ 509 h 338904"/>
                  <a:gd name="connsiteX1" fmla="*/ 2102689 w 2294516"/>
                  <a:gd name="connsiteY1" fmla="*/ 19762 h 338904"/>
                  <a:gd name="connsiteX2" fmla="*/ 2294516 w 2294516"/>
                  <a:gd name="connsiteY2" fmla="*/ 19762 h 338904"/>
                  <a:gd name="connsiteX3" fmla="*/ 2294516 w 2294516"/>
                  <a:gd name="connsiteY3" fmla="*/ 307270 h 338904"/>
                  <a:gd name="connsiteX4" fmla="*/ 2102689 w 2294516"/>
                  <a:gd name="connsiteY4" fmla="*/ 307270 h 338904"/>
                  <a:gd name="connsiteX5" fmla="*/ 1934840 w 2294516"/>
                  <a:gd name="connsiteY5" fmla="*/ 290424 h 338904"/>
                  <a:gd name="connsiteX6" fmla="*/ 1912201 w 2294516"/>
                  <a:gd name="connsiteY6" fmla="*/ 306329 h 338904"/>
                  <a:gd name="connsiteX7" fmla="*/ 1912201 w 2294516"/>
                  <a:gd name="connsiteY7" fmla="*/ 312424 h 338904"/>
                  <a:gd name="connsiteX8" fmla="*/ 1720374 w 2294516"/>
                  <a:gd name="connsiteY8" fmla="*/ 312424 h 338904"/>
                  <a:gd name="connsiteX9" fmla="*/ 1552525 w 2294516"/>
                  <a:gd name="connsiteY9" fmla="*/ 295578 h 338904"/>
                  <a:gd name="connsiteX10" fmla="*/ 1529872 w 2294516"/>
                  <a:gd name="connsiteY10" fmla="*/ 311493 h 338904"/>
                  <a:gd name="connsiteX11" fmla="*/ 1529872 w 2294516"/>
                  <a:gd name="connsiteY11" fmla="*/ 312424 h 338904"/>
                  <a:gd name="connsiteX12" fmla="*/ 1338045 w 2294516"/>
                  <a:gd name="connsiteY12" fmla="*/ 312424 h 338904"/>
                  <a:gd name="connsiteX13" fmla="*/ 1170196 w 2294516"/>
                  <a:gd name="connsiteY13" fmla="*/ 295578 h 338904"/>
                  <a:gd name="connsiteX14" fmla="*/ 1146232 w 2294516"/>
                  <a:gd name="connsiteY14" fmla="*/ 312414 h 338904"/>
                  <a:gd name="connsiteX15" fmla="*/ 1146232 w 2294516"/>
                  <a:gd name="connsiteY15" fmla="*/ 312424 h 338904"/>
                  <a:gd name="connsiteX16" fmla="*/ 954405 w 2294516"/>
                  <a:gd name="connsiteY16" fmla="*/ 312424 h 338904"/>
                  <a:gd name="connsiteX17" fmla="*/ 786556 w 2294516"/>
                  <a:gd name="connsiteY17" fmla="*/ 295578 h 338904"/>
                  <a:gd name="connsiteX18" fmla="*/ 765983 w 2294516"/>
                  <a:gd name="connsiteY18" fmla="*/ 310032 h 338904"/>
                  <a:gd name="connsiteX19" fmla="*/ 765983 w 2294516"/>
                  <a:gd name="connsiteY19" fmla="*/ 319144 h 338904"/>
                  <a:gd name="connsiteX20" fmla="*/ 574156 w 2294516"/>
                  <a:gd name="connsiteY20" fmla="*/ 319144 h 338904"/>
                  <a:gd name="connsiteX21" fmla="*/ 406307 w 2294516"/>
                  <a:gd name="connsiteY21" fmla="*/ 302298 h 338904"/>
                  <a:gd name="connsiteX22" fmla="*/ 383654 w 2294516"/>
                  <a:gd name="connsiteY22" fmla="*/ 318213 h 338904"/>
                  <a:gd name="connsiteX23" fmla="*/ 383654 w 2294516"/>
                  <a:gd name="connsiteY23" fmla="*/ 319144 h 338904"/>
                  <a:gd name="connsiteX24" fmla="*/ 191827 w 2294516"/>
                  <a:gd name="connsiteY24" fmla="*/ 319144 h 338904"/>
                  <a:gd name="connsiteX25" fmla="*/ 0 w 2294516"/>
                  <a:gd name="connsiteY25" fmla="*/ 319144 h 338904"/>
                  <a:gd name="connsiteX26" fmla="*/ 0 w 2294516"/>
                  <a:gd name="connsiteY26" fmla="*/ 31636 h 338904"/>
                  <a:gd name="connsiteX27" fmla="*/ 47957 w 2294516"/>
                  <a:gd name="connsiteY27" fmla="*/ 12383 h 338904"/>
                  <a:gd name="connsiteX28" fmla="*/ 191827 w 2294516"/>
                  <a:gd name="connsiteY28" fmla="*/ 31636 h 338904"/>
                  <a:gd name="connsiteX29" fmla="*/ 359676 w 2294516"/>
                  <a:gd name="connsiteY29" fmla="*/ 48482 h 338904"/>
                  <a:gd name="connsiteX30" fmla="*/ 382329 w 2294516"/>
                  <a:gd name="connsiteY30" fmla="*/ 32567 h 338904"/>
                  <a:gd name="connsiteX31" fmla="*/ 382329 w 2294516"/>
                  <a:gd name="connsiteY31" fmla="*/ 31636 h 338904"/>
                  <a:gd name="connsiteX32" fmla="*/ 574156 w 2294516"/>
                  <a:gd name="connsiteY32" fmla="*/ 31636 h 338904"/>
                  <a:gd name="connsiteX33" fmla="*/ 742005 w 2294516"/>
                  <a:gd name="connsiteY33" fmla="*/ 48482 h 338904"/>
                  <a:gd name="connsiteX34" fmla="*/ 762578 w 2294516"/>
                  <a:gd name="connsiteY34" fmla="*/ 34028 h 338904"/>
                  <a:gd name="connsiteX35" fmla="*/ 762578 w 2294516"/>
                  <a:gd name="connsiteY35" fmla="*/ 24916 h 338904"/>
                  <a:gd name="connsiteX36" fmla="*/ 810535 w 2294516"/>
                  <a:gd name="connsiteY36" fmla="*/ 5663 h 338904"/>
                  <a:gd name="connsiteX37" fmla="*/ 954405 w 2294516"/>
                  <a:gd name="connsiteY37" fmla="*/ 24916 h 338904"/>
                  <a:gd name="connsiteX38" fmla="*/ 1122254 w 2294516"/>
                  <a:gd name="connsiteY38" fmla="*/ 41762 h 338904"/>
                  <a:gd name="connsiteX39" fmla="*/ 1146218 w 2294516"/>
                  <a:gd name="connsiteY39" fmla="*/ 24926 h 338904"/>
                  <a:gd name="connsiteX40" fmla="*/ 1146218 w 2294516"/>
                  <a:gd name="connsiteY40" fmla="*/ 24916 h 338904"/>
                  <a:gd name="connsiteX41" fmla="*/ 1338045 w 2294516"/>
                  <a:gd name="connsiteY41" fmla="*/ 24916 h 338904"/>
                  <a:gd name="connsiteX42" fmla="*/ 1505894 w 2294516"/>
                  <a:gd name="connsiteY42" fmla="*/ 41762 h 338904"/>
                  <a:gd name="connsiteX43" fmla="*/ 1528547 w 2294516"/>
                  <a:gd name="connsiteY43" fmla="*/ 25847 h 338904"/>
                  <a:gd name="connsiteX44" fmla="*/ 1528547 w 2294516"/>
                  <a:gd name="connsiteY44" fmla="*/ 24916 h 338904"/>
                  <a:gd name="connsiteX45" fmla="*/ 1720374 w 2294516"/>
                  <a:gd name="connsiteY45" fmla="*/ 24916 h 338904"/>
                  <a:gd name="connsiteX46" fmla="*/ 1888223 w 2294516"/>
                  <a:gd name="connsiteY46" fmla="*/ 41762 h 338904"/>
                  <a:gd name="connsiteX47" fmla="*/ 1910862 w 2294516"/>
                  <a:gd name="connsiteY47" fmla="*/ 25857 h 338904"/>
                  <a:gd name="connsiteX48" fmla="*/ 1910862 w 2294516"/>
                  <a:gd name="connsiteY48" fmla="*/ 19762 h 338904"/>
                  <a:gd name="connsiteX49" fmla="*/ 1958819 w 2294516"/>
                  <a:gd name="connsiteY49" fmla="*/ 509 h 338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294516" h="338904">
                    <a:moveTo>
                      <a:pt x="1958819" y="509"/>
                    </a:moveTo>
                    <a:cubicBezTo>
                      <a:pt x="2006775" y="6927"/>
                      <a:pt x="2054733" y="71103"/>
                      <a:pt x="2102689" y="19762"/>
                    </a:cubicBezTo>
                    <a:cubicBezTo>
                      <a:pt x="2166631" y="-48692"/>
                      <a:pt x="2230574" y="88216"/>
                      <a:pt x="2294516" y="19762"/>
                    </a:cubicBezTo>
                    <a:lnTo>
                      <a:pt x="2294516" y="307270"/>
                    </a:lnTo>
                    <a:cubicBezTo>
                      <a:pt x="2230574" y="375724"/>
                      <a:pt x="2166631" y="238816"/>
                      <a:pt x="2102689" y="307270"/>
                    </a:cubicBezTo>
                    <a:cubicBezTo>
                      <a:pt x="2046740" y="367167"/>
                      <a:pt x="1990790" y="269834"/>
                      <a:pt x="1934840" y="290424"/>
                    </a:cubicBezTo>
                    <a:lnTo>
                      <a:pt x="1912201" y="306329"/>
                    </a:lnTo>
                    <a:lnTo>
                      <a:pt x="1912201" y="312424"/>
                    </a:lnTo>
                    <a:cubicBezTo>
                      <a:pt x="1848259" y="380878"/>
                      <a:pt x="1784316" y="243970"/>
                      <a:pt x="1720374" y="312424"/>
                    </a:cubicBezTo>
                    <a:cubicBezTo>
                      <a:pt x="1664425" y="372321"/>
                      <a:pt x="1608475" y="274988"/>
                      <a:pt x="1552525" y="295578"/>
                    </a:cubicBezTo>
                    <a:lnTo>
                      <a:pt x="1529872" y="311493"/>
                    </a:lnTo>
                    <a:lnTo>
                      <a:pt x="1529872" y="312424"/>
                    </a:lnTo>
                    <a:cubicBezTo>
                      <a:pt x="1465930" y="380878"/>
                      <a:pt x="1401987" y="243970"/>
                      <a:pt x="1338045" y="312424"/>
                    </a:cubicBezTo>
                    <a:cubicBezTo>
                      <a:pt x="1282096" y="372321"/>
                      <a:pt x="1226146" y="274988"/>
                      <a:pt x="1170196" y="295578"/>
                    </a:cubicBezTo>
                    <a:lnTo>
                      <a:pt x="1146232" y="312414"/>
                    </a:lnTo>
                    <a:lnTo>
                      <a:pt x="1146232" y="312424"/>
                    </a:lnTo>
                    <a:cubicBezTo>
                      <a:pt x="1082290" y="380878"/>
                      <a:pt x="1018347" y="243970"/>
                      <a:pt x="954405" y="312424"/>
                    </a:cubicBezTo>
                    <a:cubicBezTo>
                      <a:pt x="898456" y="372321"/>
                      <a:pt x="842506" y="274988"/>
                      <a:pt x="786556" y="295578"/>
                    </a:cubicBezTo>
                    <a:lnTo>
                      <a:pt x="765983" y="310032"/>
                    </a:lnTo>
                    <a:lnTo>
                      <a:pt x="765983" y="319144"/>
                    </a:lnTo>
                    <a:cubicBezTo>
                      <a:pt x="702041" y="387598"/>
                      <a:pt x="638098" y="250690"/>
                      <a:pt x="574156" y="319144"/>
                    </a:cubicBezTo>
                    <a:cubicBezTo>
                      <a:pt x="518207" y="379041"/>
                      <a:pt x="462257" y="281708"/>
                      <a:pt x="406307" y="302298"/>
                    </a:cubicBezTo>
                    <a:lnTo>
                      <a:pt x="383654" y="318213"/>
                    </a:lnTo>
                    <a:lnTo>
                      <a:pt x="383654" y="319144"/>
                    </a:lnTo>
                    <a:cubicBezTo>
                      <a:pt x="319712" y="387598"/>
                      <a:pt x="255769" y="250690"/>
                      <a:pt x="191827" y="319144"/>
                    </a:cubicBezTo>
                    <a:cubicBezTo>
                      <a:pt x="127885" y="387598"/>
                      <a:pt x="63942" y="250690"/>
                      <a:pt x="0" y="319144"/>
                    </a:cubicBezTo>
                    <a:lnTo>
                      <a:pt x="0" y="31636"/>
                    </a:lnTo>
                    <a:cubicBezTo>
                      <a:pt x="15986" y="14523"/>
                      <a:pt x="31971" y="10244"/>
                      <a:pt x="47957" y="12383"/>
                    </a:cubicBezTo>
                    <a:cubicBezTo>
                      <a:pt x="95913" y="18801"/>
                      <a:pt x="143871" y="82977"/>
                      <a:pt x="191827" y="31636"/>
                    </a:cubicBezTo>
                    <a:cubicBezTo>
                      <a:pt x="247776" y="-28261"/>
                      <a:pt x="303726" y="69072"/>
                      <a:pt x="359676" y="48482"/>
                    </a:cubicBezTo>
                    <a:lnTo>
                      <a:pt x="382329" y="32567"/>
                    </a:lnTo>
                    <a:lnTo>
                      <a:pt x="382329" y="31636"/>
                    </a:lnTo>
                    <a:cubicBezTo>
                      <a:pt x="446271" y="-36818"/>
                      <a:pt x="510214" y="100090"/>
                      <a:pt x="574156" y="31636"/>
                    </a:cubicBezTo>
                    <a:cubicBezTo>
                      <a:pt x="630105" y="-28261"/>
                      <a:pt x="686055" y="69072"/>
                      <a:pt x="742005" y="48482"/>
                    </a:cubicBezTo>
                    <a:lnTo>
                      <a:pt x="762578" y="34028"/>
                    </a:lnTo>
                    <a:lnTo>
                      <a:pt x="762578" y="24916"/>
                    </a:lnTo>
                    <a:cubicBezTo>
                      <a:pt x="778564" y="7803"/>
                      <a:pt x="794549" y="3524"/>
                      <a:pt x="810535" y="5663"/>
                    </a:cubicBezTo>
                    <a:cubicBezTo>
                      <a:pt x="858491" y="12081"/>
                      <a:pt x="906449" y="76257"/>
                      <a:pt x="954405" y="24916"/>
                    </a:cubicBezTo>
                    <a:cubicBezTo>
                      <a:pt x="1010354" y="-34981"/>
                      <a:pt x="1066304" y="62352"/>
                      <a:pt x="1122254" y="41762"/>
                    </a:cubicBezTo>
                    <a:lnTo>
                      <a:pt x="1146218" y="24926"/>
                    </a:lnTo>
                    <a:lnTo>
                      <a:pt x="1146218" y="24916"/>
                    </a:lnTo>
                    <a:cubicBezTo>
                      <a:pt x="1210160" y="-43538"/>
                      <a:pt x="1274103" y="93370"/>
                      <a:pt x="1338045" y="24916"/>
                    </a:cubicBezTo>
                    <a:cubicBezTo>
                      <a:pt x="1393994" y="-34981"/>
                      <a:pt x="1449944" y="62352"/>
                      <a:pt x="1505894" y="41762"/>
                    </a:cubicBezTo>
                    <a:lnTo>
                      <a:pt x="1528547" y="25847"/>
                    </a:lnTo>
                    <a:lnTo>
                      <a:pt x="1528547" y="24916"/>
                    </a:lnTo>
                    <a:cubicBezTo>
                      <a:pt x="1592489" y="-43538"/>
                      <a:pt x="1656432" y="93370"/>
                      <a:pt x="1720374" y="24916"/>
                    </a:cubicBezTo>
                    <a:cubicBezTo>
                      <a:pt x="1776323" y="-34981"/>
                      <a:pt x="1832273" y="62352"/>
                      <a:pt x="1888223" y="41762"/>
                    </a:cubicBezTo>
                    <a:lnTo>
                      <a:pt x="1910862" y="25857"/>
                    </a:lnTo>
                    <a:lnTo>
                      <a:pt x="1910862" y="19762"/>
                    </a:lnTo>
                    <a:cubicBezTo>
                      <a:pt x="1926848" y="2649"/>
                      <a:pt x="1942833" y="-1630"/>
                      <a:pt x="1958819" y="509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3003" dirty="0"/>
              </a:p>
            </p:txBody>
          </p:sp>
          <p:sp>
            <p:nvSpPr>
              <p:cNvPr id="731" name="직사각형 730">
                <a:extLst>
                  <a:ext uri="{FF2B5EF4-FFF2-40B4-BE49-F238E27FC236}">
                    <a16:creationId xmlns:a16="http://schemas.microsoft.com/office/drawing/2014/main" id="{114EC74B-58E9-8FF6-51CD-B7F5A30C66BB}"/>
                  </a:ext>
                </a:extLst>
              </p:cNvPr>
              <p:cNvSpPr/>
              <p:nvPr/>
            </p:nvSpPr>
            <p:spPr>
              <a:xfrm>
                <a:off x="13940473" y="4544920"/>
                <a:ext cx="171462" cy="202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3"/>
              </a:p>
            </p:txBody>
          </p:sp>
          <p:sp>
            <p:nvSpPr>
              <p:cNvPr id="730" name="직사각형 729">
                <a:extLst>
                  <a:ext uri="{FF2B5EF4-FFF2-40B4-BE49-F238E27FC236}">
                    <a16:creationId xmlns:a16="http://schemas.microsoft.com/office/drawing/2014/main" id="{B8127614-6E27-7083-4098-328128C1F521}"/>
                  </a:ext>
                </a:extLst>
              </p:cNvPr>
              <p:cNvSpPr/>
              <p:nvPr/>
            </p:nvSpPr>
            <p:spPr>
              <a:xfrm>
                <a:off x="10694555" y="4566764"/>
                <a:ext cx="168674" cy="202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3"/>
              </a:p>
            </p:txBody>
          </p:sp>
        </p:grp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AA81B392-5046-5172-EF3D-E1D2BA359724}"/>
              </a:ext>
            </a:extLst>
          </p:cNvPr>
          <p:cNvGrpSpPr/>
          <p:nvPr/>
        </p:nvGrpSpPr>
        <p:grpSpPr>
          <a:xfrm>
            <a:off x="8138943" y="2239379"/>
            <a:ext cx="4887702" cy="2457744"/>
            <a:chOff x="7315543" y="3041196"/>
            <a:chExt cx="3417380" cy="1718404"/>
          </a:xfrm>
        </p:grpSpPr>
        <p:grpSp>
          <p:nvGrpSpPr>
            <p:cNvPr id="697" name="그룹 696">
              <a:extLst>
                <a:ext uri="{FF2B5EF4-FFF2-40B4-BE49-F238E27FC236}">
                  <a16:creationId xmlns:a16="http://schemas.microsoft.com/office/drawing/2014/main" id="{9BE6C406-7E2B-D66D-E9D2-6AAE26960AD2}"/>
                </a:ext>
              </a:extLst>
            </p:cNvPr>
            <p:cNvGrpSpPr/>
            <p:nvPr/>
          </p:nvGrpSpPr>
          <p:grpSpPr>
            <a:xfrm>
              <a:off x="7405209" y="3041196"/>
              <a:ext cx="3048429" cy="1718404"/>
              <a:chOff x="10784221" y="4185349"/>
              <a:chExt cx="3048429" cy="1718404"/>
            </a:xfrm>
          </p:grpSpPr>
          <p:sp>
            <p:nvSpPr>
              <p:cNvPr id="5" name="rc5"/>
              <p:cNvSpPr/>
              <p:nvPr/>
            </p:nvSpPr>
            <p:spPr>
              <a:xfrm>
                <a:off x="10974200" y="4185349"/>
                <a:ext cx="2858450" cy="16731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6" name="pl6"/>
              <p:cNvSpPr/>
              <p:nvPr/>
            </p:nvSpPr>
            <p:spPr>
              <a:xfrm>
                <a:off x="10974200" y="5596607"/>
                <a:ext cx="28584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58450">
                    <a:moveTo>
                      <a:pt x="0" y="0"/>
                    </a:moveTo>
                    <a:lnTo>
                      <a:pt x="2858450" y="0"/>
                    </a:lnTo>
                    <a:lnTo>
                      <a:pt x="2858450" y="0"/>
                    </a:lnTo>
                  </a:path>
                </a:pathLst>
              </a:custGeom>
              <a:ln w="6775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7" name="pl7"/>
              <p:cNvSpPr/>
              <p:nvPr/>
            </p:nvSpPr>
            <p:spPr>
              <a:xfrm>
                <a:off x="10974200" y="5138532"/>
                <a:ext cx="28584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58450">
                    <a:moveTo>
                      <a:pt x="0" y="0"/>
                    </a:moveTo>
                    <a:lnTo>
                      <a:pt x="2858450" y="0"/>
                    </a:lnTo>
                    <a:lnTo>
                      <a:pt x="2858450" y="0"/>
                    </a:lnTo>
                  </a:path>
                </a:pathLst>
              </a:custGeom>
              <a:ln w="6775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8" name="pl8"/>
              <p:cNvSpPr/>
              <p:nvPr/>
            </p:nvSpPr>
            <p:spPr>
              <a:xfrm>
                <a:off x="10974200" y="4680456"/>
                <a:ext cx="28584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58450">
                    <a:moveTo>
                      <a:pt x="0" y="0"/>
                    </a:moveTo>
                    <a:lnTo>
                      <a:pt x="2858450" y="0"/>
                    </a:lnTo>
                    <a:lnTo>
                      <a:pt x="2858450" y="0"/>
                    </a:lnTo>
                  </a:path>
                </a:pathLst>
              </a:custGeom>
              <a:ln w="6775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9" name="pl9"/>
              <p:cNvSpPr/>
              <p:nvPr/>
            </p:nvSpPr>
            <p:spPr>
              <a:xfrm>
                <a:off x="10974200" y="4222381"/>
                <a:ext cx="28584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58450">
                    <a:moveTo>
                      <a:pt x="0" y="0"/>
                    </a:moveTo>
                    <a:lnTo>
                      <a:pt x="2858450" y="0"/>
                    </a:lnTo>
                    <a:lnTo>
                      <a:pt x="2858450" y="0"/>
                    </a:lnTo>
                  </a:path>
                </a:pathLst>
              </a:custGeom>
              <a:ln w="6775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10" name="pl10"/>
              <p:cNvSpPr/>
              <p:nvPr/>
            </p:nvSpPr>
            <p:spPr>
              <a:xfrm>
                <a:off x="10974200" y="5825645"/>
                <a:ext cx="28584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58450">
                    <a:moveTo>
                      <a:pt x="0" y="0"/>
                    </a:moveTo>
                    <a:lnTo>
                      <a:pt x="2858450" y="0"/>
                    </a:lnTo>
                    <a:lnTo>
                      <a:pt x="285845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11" name="pl11"/>
              <p:cNvSpPr/>
              <p:nvPr/>
            </p:nvSpPr>
            <p:spPr>
              <a:xfrm>
                <a:off x="10974200" y="5367569"/>
                <a:ext cx="28584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58450">
                    <a:moveTo>
                      <a:pt x="0" y="0"/>
                    </a:moveTo>
                    <a:lnTo>
                      <a:pt x="2858450" y="0"/>
                    </a:lnTo>
                    <a:lnTo>
                      <a:pt x="285845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12" name="pl12"/>
              <p:cNvSpPr/>
              <p:nvPr/>
            </p:nvSpPr>
            <p:spPr>
              <a:xfrm>
                <a:off x="10974200" y="4909494"/>
                <a:ext cx="28584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58450">
                    <a:moveTo>
                      <a:pt x="0" y="0"/>
                    </a:moveTo>
                    <a:lnTo>
                      <a:pt x="2858450" y="0"/>
                    </a:lnTo>
                    <a:lnTo>
                      <a:pt x="285845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13" name="pl13"/>
              <p:cNvSpPr/>
              <p:nvPr/>
            </p:nvSpPr>
            <p:spPr>
              <a:xfrm>
                <a:off x="10974200" y="4451418"/>
                <a:ext cx="28584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58450">
                    <a:moveTo>
                      <a:pt x="0" y="0"/>
                    </a:moveTo>
                    <a:lnTo>
                      <a:pt x="2858450" y="0"/>
                    </a:lnTo>
                    <a:lnTo>
                      <a:pt x="285845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14" name="pl14"/>
              <p:cNvSpPr/>
              <p:nvPr/>
            </p:nvSpPr>
            <p:spPr>
              <a:xfrm>
                <a:off x="11382551" y="4185349"/>
                <a:ext cx="0" cy="1718404"/>
              </a:xfrm>
              <a:custGeom>
                <a:avLst/>
                <a:gdLst/>
                <a:ahLst/>
                <a:cxnLst/>
                <a:rect l="0" t="0" r="0" b="0"/>
                <a:pathLst>
                  <a:path h="1718404">
                    <a:moveTo>
                      <a:pt x="0" y="1718404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15" name="pl15"/>
              <p:cNvSpPr/>
              <p:nvPr/>
            </p:nvSpPr>
            <p:spPr>
              <a:xfrm flipH="1">
                <a:off x="12017415" y="4185349"/>
                <a:ext cx="45719" cy="1671424"/>
              </a:xfrm>
              <a:custGeom>
                <a:avLst/>
                <a:gdLst/>
                <a:ahLst/>
                <a:cxnLst/>
                <a:rect l="0" t="0" r="0" b="0"/>
                <a:pathLst>
                  <a:path h="1718404">
                    <a:moveTo>
                      <a:pt x="0" y="1718404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16" name="pl16"/>
              <p:cNvSpPr/>
              <p:nvPr/>
            </p:nvSpPr>
            <p:spPr>
              <a:xfrm flipH="1">
                <a:off x="12697998" y="4185350"/>
                <a:ext cx="45719" cy="1671424"/>
              </a:xfrm>
              <a:custGeom>
                <a:avLst/>
                <a:gdLst/>
                <a:ahLst/>
                <a:cxnLst/>
                <a:rect l="0" t="0" r="0" b="0"/>
                <a:pathLst>
                  <a:path h="1718404">
                    <a:moveTo>
                      <a:pt x="0" y="1718404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 dirty="0"/>
              </a:p>
            </p:txBody>
          </p:sp>
          <p:sp>
            <p:nvSpPr>
              <p:cNvPr id="17" name="pl17"/>
              <p:cNvSpPr/>
              <p:nvPr/>
            </p:nvSpPr>
            <p:spPr>
              <a:xfrm>
                <a:off x="13424300" y="4185349"/>
                <a:ext cx="45719" cy="1680377"/>
              </a:xfrm>
              <a:custGeom>
                <a:avLst/>
                <a:gdLst/>
                <a:ahLst/>
                <a:cxnLst/>
                <a:rect l="0" t="0" r="0" b="0"/>
                <a:pathLst>
                  <a:path h="1718404">
                    <a:moveTo>
                      <a:pt x="0" y="1718404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18" name="rc18"/>
              <p:cNvSpPr/>
              <p:nvPr/>
            </p:nvSpPr>
            <p:spPr>
              <a:xfrm>
                <a:off x="11076288" y="4263459"/>
                <a:ext cx="612525" cy="1562185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19" name="rc19"/>
              <p:cNvSpPr/>
              <p:nvPr/>
            </p:nvSpPr>
            <p:spPr>
              <a:xfrm>
                <a:off x="11756871" y="5164829"/>
                <a:ext cx="612525" cy="666000"/>
              </a:xfrm>
              <a:prstGeom prst="rect">
                <a:avLst/>
              </a:prstGeom>
              <a:pattFill prst="pct90">
                <a:fgClr>
                  <a:schemeClr val="bg1"/>
                </a:fgClr>
                <a:bgClr>
                  <a:schemeClr val="tx1"/>
                </a:bgClr>
              </a:patt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20" name="rc20"/>
              <p:cNvSpPr/>
              <p:nvPr/>
            </p:nvSpPr>
            <p:spPr>
              <a:xfrm>
                <a:off x="12437455" y="5219745"/>
                <a:ext cx="612525" cy="605900"/>
              </a:xfrm>
              <a:prstGeom prst="rect">
                <a:avLst/>
              </a:prstGeom>
              <a:pattFill prst="openDmnd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21" name="rc21"/>
              <p:cNvSpPr/>
              <p:nvPr/>
            </p:nvSpPr>
            <p:spPr>
              <a:xfrm>
                <a:off x="13118039" y="5303574"/>
                <a:ext cx="612525" cy="522071"/>
              </a:xfrm>
              <a:prstGeom prst="rect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22" name="rc22"/>
              <p:cNvSpPr/>
              <p:nvPr/>
            </p:nvSpPr>
            <p:spPr>
              <a:xfrm>
                <a:off x="10974200" y="4185349"/>
                <a:ext cx="2858450" cy="1656973"/>
              </a:xfrm>
              <a:prstGeom prst="rect">
                <a:avLst/>
              </a:prstGeom>
              <a:ln w="28575" cap="flat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 dirty="0"/>
              </a:p>
            </p:txBody>
          </p:sp>
          <p:sp>
            <p:nvSpPr>
              <p:cNvPr id="226" name="tx226"/>
              <p:cNvSpPr/>
              <p:nvPr/>
            </p:nvSpPr>
            <p:spPr>
              <a:xfrm>
                <a:off x="10784222" y="5816637"/>
                <a:ext cx="62155" cy="802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259"/>
                  </a:lnSpc>
                </a:pPr>
                <a:r>
                  <a:rPr sz="22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27" name="tx227"/>
              <p:cNvSpPr/>
              <p:nvPr/>
            </p:nvSpPr>
            <p:spPr>
              <a:xfrm>
                <a:off x="10784853" y="5341846"/>
                <a:ext cx="62155" cy="7841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259"/>
                  </a:lnSpc>
                </a:pPr>
                <a:r>
                  <a:rPr lang="en-US" altLang="ko-KR" sz="22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sz="228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tx228"/>
              <p:cNvSpPr/>
              <p:nvPr/>
            </p:nvSpPr>
            <p:spPr>
              <a:xfrm>
                <a:off x="10791198" y="4894088"/>
                <a:ext cx="62155" cy="7836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259"/>
                  </a:lnSpc>
                </a:pPr>
                <a:r>
                  <a:rPr lang="en-US" altLang="ko-KR" sz="22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sz="228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tx229"/>
              <p:cNvSpPr/>
              <p:nvPr/>
            </p:nvSpPr>
            <p:spPr>
              <a:xfrm>
                <a:off x="10784221" y="4429224"/>
                <a:ext cx="62155" cy="804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259"/>
                  </a:lnSpc>
                </a:pPr>
                <a:r>
                  <a:rPr sz="200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33" name="pl233"/>
              <p:cNvSpPr/>
              <p:nvPr/>
            </p:nvSpPr>
            <p:spPr>
              <a:xfrm>
                <a:off x="10908744" y="4451417"/>
                <a:ext cx="66662" cy="45719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28575" cap="flat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583" name="pl233">
                <a:extLst>
                  <a:ext uri="{FF2B5EF4-FFF2-40B4-BE49-F238E27FC236}">
                    <a16:creationId xmlns:a16="http://schemas.microsoft.com/office/drawing/2014/main" id="{8C474844-9111-0B08-DB82-7665B7305197}"/>
                  </a:ext>
                </a:extLst>
              </p:cNvPr>
              <p:cNvSpPr/>
              <p:nvPr/>
            </p:nvSpPr>
            <p:spPr>
              <a:xfrm>
                <a:off x="10908744" y="4898463"/>
                <a:ext cx="66662" cy="45719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28575" cap="flat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584" name="pl233">
                <a:extLst>
                  <a:ext uri="{FF2B5EF4-FFF2-40B4-BE49-F238E27FC236}">
                    <a16:creationId xmlns:a16="http://schemas.microsoft.com/office/drawing/2014/main" id="{C2B24A1C-900A-5C00-6BB5-952178ABFF93}"/>
                  </a:ext>
                </a:extLst>
              </p:cNvPr>
              <p:cNvSpPr/>
              <p:nvPr/>
            </p:nvSpPr>
            <p:spPr>
              <a:xfrm>
                <a:off x="10908744" y="5359811"/>
                <a:ext cx="66662" cy="45719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28575" cap="flat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/>
              </a:p>
            </p:txBody>
          </p:sp>
          <p:sp>
            <p:nvSpPr>
              <p:cNvPr id="585" name="pl233">
                <a:extLst>
                  <a:ext uri="{FF2B5EF4-FFF2-40B4-BE49-F238E27FC236}">
                    <a16:creationId xmlns:a16="http://schemas.microsoft.com/office/drawing/2014/main" id="{2C0EBAE8-C042-64BF-5B0A-A66EDE7FE22F}"/>
                  </a:ext>
                </a:extLst>
              </p:cNvPr>
              <p:cNvSpPr/>
              <p:nvPr/>
            </p:nvSpPr>
            <p:spPr>
              <a:xfrm>
                <a:off x="10908744" y="5826688"/>
                <a:ext cx="66662" cy="45719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28575" cap="flat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3"/>
              </a:p>
            </p:txBody>
          </p:sp>
        </p:grpSp>
        <p:grpSp>
          <p:nvGrpSpPr>
            <p:cNvPr id="606" name="그룹 605">
              <a:extLst>
                <a:ext uri="{FF2B5EF4-FFF2-40B4-BE49-F238E27FC236}">
                  <a16:creationId xmlns:a16="http://schemas.microsoft.com/office/drawing/2014/main" id="{6A98959E-755D-65CE-BA4A-F48FACF5A3F5}"/>
                </a:ext>
              </a:extLst>
            </p:cNvPr>
            <p:cNvGrpSpPr/>
            <p:nvPr/>
          </p:nvGrpSpPr>
          <p:grpSpPr>
            <a:xfrm>
              <a:off x="7315543" y="3400767"/>
              <a:ext cx="3417380" cy="224503"/>
              <a:chOff x="10694555" y="4544920"/>
              <a:chExt cx="3417380" cy="224503"/>
            </a:xfrm>
          </p:grpSpPr>
          <p:sp>
            <p:nvSpPr>
              <p:cNvPr id="603" name="자유형 602">
                <a:extLst>
                  <a:ext uri="{FF2B5EF4-FFF2-40B4-BE49-F238E27FC236}">
                    <a16:creationId xmlns:a16="http://schemas.microsoft.com/office/drawing/2014/main" id="{78B676AF-6586-5106-7081-AD5C19BC41E6}"/>
                  </a:ext>
                </a:extLst>
              </p:cNvPr>
              <p:cNvSpPr/>
              <p:nvPr/>
            </p:nvSpPr>
            <p:spPr>
              <a:xfrm>
                <a:off x="10841859" y="4574624"/>
                <a:ext cx="3112267" cy="164857"/>
              </a:xfrm>
              <a:custGeom>
                <a:avLst/>
                <a:gdLst>
                  <a:gd name="connsiteX0" fmla="*/ 1958819 w 2294516"/>
                  <a:gd name="connsiteY0" fmla="*/ 509 h 338904"/>
                  <a:gd name="connsiteX1" fmla="*/ 2102689 w 2294516"/>
                  <a:gd name="connsiteY1" fmla="*/ 19762 h 338904"/>
                  <a:gd name="connsiteX2" fmla="*/ 2294516 w 2294516"/>
                  <a:gd name="connsiteY2" fmla="*/ 19762 h 338904"/>
                  <a:gd name="connsiteX3" fmla="*/ 2294516 w 2294516"/>
                  <a:gd name="connsiteY3" fmla="*/ 307270 h 338904"/>
                  <a:gd name="connsiteX4" fmla="*/ 2102689 w 2294516"/>
                  <a:gd name="connsiteY4" fmla="*/ 307270 h 338904"/>
                  <a:gd name="connsiteX5" fmla="*/ 1934840 w 2294516"/>
                  <a:gd name="connsiteY5" fmla="*/ 290424 h 338904"/>
                  <a:gd name="connsiteX6" fmla="*/ 1912201 w 2294516"/>
                  <a:gd name="connsiteY6" fmla="*/ 306329 h 338904"/>
                  <a:gd name="connsiteX7" fmla="*/ 1912201 w 2294516"/>
                  <a:gd name="connsiteY7" fmla="*/ 312424 h 338904"/>
                  <a:gd name="connsiteX8" fmla="*/ 1720374 w 2294516"/>
                  <a:gd name="connsiteY8" fmla="*/ 312424 h 338904"/>
                  <a:gd name="connsiteX9" fmla="*/ 1552525 w 2294516"/>
                  <a:gd name="connsiteY9" fmla="*/ 295578 h 338904"/>
                  <a:gd name="connsiteX10" fmla="*/ 1529872 w 2294516"/>
                  <a:gd name="connsiteY10" fmla="*/ 311493 h 338904"/>
                  <a:gd name="connsiteX11" fmla="*/ 1529872 w 2294516"/>
                  <a:gd name="connsiteY11" fmla="*/ 312424 h 338904"/>
                  <a:gd name="connsiteX12" fmla="*/ 1338045 w 2294516"/>
                  <a:gd name="connsiteY12" fmla="*/ 312424 h 338904"/>
                  <a:gd name="connsiteX13" fmla="*/ 1170196 w 2294516"/>
                  <a:gd name="connsiteY13" fmla="*/ 295578 h 338904"/>
                  <a:gd name="connsiteX14" fmla="*/ 1146232 w 2294516"/>
                  <a:gd name="connsiteY14" fmla="*/ 312414 h 338904"/>
                  <a:gd name="connsiteX15" fmla="*/ 1146232 w 2294516"/>
                  <a:gd name="connsiteY15" fmla="*/ 312424 h 338904"/>
                  <a:gd name="connsiteX16" fmla="*/ 954405 w 2294516"/>
                  <a:gd name="connsiteY16" fmla="*/ 312424 h 338904"/>
                  <a:gd name="connsiteX17" fmla="*/ 786556 w 2294516"/>
                  <a:gd name="connsiteY17" fmla="*/ 295578 h 338904"/>
                  <a:gd name="connsiteX18" fmla="*/ 765983 w 2294516"/>
                  <a:gd name="connsiteY18" fmla="*/ 310032 h 338904"/>
                  <a:gd name="connsiteX19" fmla="*/ 765983 w 2294516"/>
                  <a:gd name="connsiteY19" fmla="*/ 319144 h 338904"/>
                  <a:gd name="connsiteX20" fmla="*/ 574156 w 2294516"/>
                  <a:gd name="connsiteY20" fmla="*/ 319144 h 338904"/>
                  <a:gd name="connsiteX21" fmla="*/ 406307 w 2294516"/>
                  <a:gd name="connsiteY21" fmla="*/ 302298 h 338904"/>
                  <a:gd name="connsiteX22" fmla="*/ 383654 w 2294516"/>
                  <a:gd name="connsiteY22" fmla="*/ 318213 h 338904"/>
                  <a:gd name="connsiteX23" fmla="*/ 383654 w 2294516"/>
                  <a:gd name="connsiteY23" fmla="*/ 319144 h 338904"/>
                  <a:gd name="connsiteX24" fmla="*/ 191827 w 2294516"/>
                  <a:gd name="connsiteY24" fmla="*/ 319144 h 338904"/>
                  <a:gd name="connsiteX25" fmla="*/ 0 w 2294516"/>
                  <a:gd name="connsiteY25" fmla="*/ 319144 h 338904"/>
                  <a:gd name="connsiteX26" fmla="*/ 0 w 2294516"/>
                  <a:gd name="connsiteY26" fmla="*/ 31636 h 338904"/>
                  <a:gd name="connsiteX27" fmla="*/ 47957 w 2294516"/>
                  <a:gd name="connsiteY27" fmla="*/ 12383 h 338904"/>
                  <a:gd name="connsiteX28" fmla="*/ 191827 w 2294516"/>
                  <a:gd name="connsiteY28" fmla="*/ 31636 h 338904"/>
                  <a:gd name="connsiteX29" fmla="*/ 359676 w 2294516"/>
                  <a:gd name="connsiteY29" fmla="*/ 48482 h 338904"/>
                  <a:gd name="connsiteX30" fmla="*/ 382329 w 2294516"/>
                  <a:gd name="connsiteY30" fmla="*/ 32567 h 338904"/>
                  <a:gd name="connsiteX31" fmla="*/ 382329 w 2294516"/>
                  <a:gd name="connsiteY31" fmla="*/ 31636 h 338904"/>
                  <a:gd name="connsiteX32" fmla="*/ 574156 w 2294516"/>
                  <a:gd name="connsiteY32" fmla="*/ 31636 h 338904"/>
                  <a:gd name="connsiteX33" fmla="*/ 742005 w 2294516"/>
                  <a:gd name="connsiteY33" fmla="*/ 48482 h 338904"/>
                  <a:gd name="connsiteX34" fmla="*/ 762578 w 2294516"/>
                  <a:gd name="connsiteY34" fmla="*/ 34028 h 338904"/>
                  <a:gd name="connsiteX35" fmla="*/ 762578 w 2294516"/>
                  <a:gd name="connsiteY35" fmla="*/ 24916 h 338904"/>
                  <a:gd name="connsiteX36" fmla="*/ 810535 w 2294516"/>
                  <a:gd name="connsiteY36" fmla="*/ 5663 h 338904"/>
                  <a:gd name="connsiteX37" fmla="*/ 954405 w 2294516"/>
                  <a:gd name="connsiteY37" fmla="*/ 24916 h 338904"/>
                  <a:gd name="connsiteX38" fmla="*/ 1122254 w 2294516"/>
                  <a:gd name="connsiteY38" fmla="*/ 41762 h 338904"/>
                  <a:gd name="connsiteX39" fmla="*/ 1146218 w 2294516"/>
                  <a:gd name="connsiteY39" fmla="*/ 24926 h 338904"/>
                  <a:gd name="connsiteX40" fmla="*/ 1146218 w 2294516"/>
                  <a:gd name="connsiteY40" fmla="*/ 24916 h 338904"/>
                  <a:gd name="connsiteX41" fmla="*/ 1338045 w 2294516"/>
                  <a:gd name="connsiteY41" fmla="*/ 24916 h 338904"/>
                  <a:gd name="connsiteX42" fmla="*/ 1505894 w 2294516"/>
                  <a:gd name="connsiteY42" fmla="*/ 41762 h 338904"/>
                  <a:gd name="connsiteX43" fmla="*/ 1528547 w 2294516"/>
                  <a:gd name="connsiteY43" fmla="*/ 25847 h 338904"/>
                  <a:gd name="connsiteX44" fmla="*/ 1528547 w 2294516"/>
                  <a:gd name="connsiteY44" fmla="*/ 24916 h 338904"/>
                  <a:gd name="connsiteX45" fmla="*/ 1720374 w 2294516"/>
                  <a:gd name="connsiteY45" fmla="*/ 24916 h 338904"/>
                  <a:gd name="connsiteX46" fmla="*/ 1888223 w 2294516"/>
                  <a:gd name="connsiteY46" fmla="*/ 41762 h 338904"/>
                  <a:gd name="connsiteX47" fmla="*/ 1910862 w 2294516"/>
                  <a:gd name="connsiteY47" fmla="*/ 25857 h 338904"/>
                  <a:gd name="connsiteX48" fmla="*/ 1910862 w 2294516"/>
                  <a:gd name="connsiteY48" fmla="*/ 19762 h 338904"/>
                  <a:gd name="connsiteX49" fmla="*/ 1958819 w 2294516"/>
                  <a:gd name="connsiteY49" fmla="*/ 509 h 338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294516" h="338904">
                    <a:moveTo>
                      <a:pt x="1958819" y="509"/>
                    </a:moveTo>
                    <a:cubicBezTo>
                      <a:pt x="2006775" y="6927"/>
                      <a:pt x="2054733" y="71103"/>
                      <a:pt x="2102689" y="19762"/>
                    </a:cubicBezTo>
                    <a:cubicBezTo>
                      <a:pt x="2166631" y="-48692"/>
                      <a:pt x="2230574" y="88216"/>
                      <a:pt x="2294516" y="19762"/>
                    </a:cubicBezTo>
                    <a:lnTo>
                      <a:pt x="2294516" y="307270"/>
                    </a:lnTo>
                    <a:cubicBezTo>
                      <a:pt x="2230574" y="375724"/>
                      <a:pt x="2166631" y="238816"/>
                      <a:pt x="2102689" y="307270"/>
                    </a:cubicBezTo>
                    <a:cubicBezTo>
                      <a:pt x="2046740" y="367167"/>
                      <a:pt x="1990790" y="269834"/>
                      <a:pt x="1934840" y="290424"/>
                    </a:cubicBezTo>
                    <a:lnTo>
                      <a:pt x="1912201" y="306329"/>
                    </a:lnTo>
                    <a:lnTo>
                      <a:pt x="1912201" y="312424"/>
                    </a:lnTo>
                    <a:cubicBezTo>
                      <a:pt x="1848259" y="380878"/>
                      <a:pt x="1784316" y="243970"/>
                      <a:pt x="1720374" y="312424"/>
                    </a:cubicBezTo>
                    <a:cubicBezTo>
                      <a:pt x="1664425" y="372321"/>
                      <a:pt x="1608475" y="274988"/>
                      <a:pt x="1552525" y="295578"/>
                    </a:cubicBezTo>
                    <a:lnTo>
                      <a:pt x="1529872" y="311493"/>
                    </a:lnTo>
                    <a:lnTo>
                      <a:pt x="1529872" y="312424"/>
                    </a:lnTo>
                    <a:cubicBezTo>
                      <a:pt x="1465930" y="380878"/>
                      <a:pt x="1401987" y="243970"/>
                      <a:pt x="1338045" y="312424"/>
                    </a:cubicBezTo>
                    <a:cubicBezTo>
                      <a:pt x="1282096" y="372321"/>
                      <a:pt x="1226146" y="274988"/>
                      <a:pt x="1170196" y="295578"/>
                    </a:cubicBezTo>
                    <a:lnTo>
                      <a:pt x="1146232" y="312414"/>
                    </a:lnTo>
                    <a:lnTo>
                      <a:pt x="1146232" y="312424"/>
                    </a:lnTo>
                    <a:cubicBezTo>
                      <a:pt x="1082290" y="380878"/>
                      <a:pt x="1018347" y="243970"/>
                      <a:pt x="954405" y="312424"/>
                    </a:cubicBezTo>
                    <a:cubicBezTo>
                      <a:pt x="898456" y="372321"/>
                      <a:pt x="842506" y="274988"/>
                      <a:pt x="786556" y="295578"/>
                    </a:cubicBezTo>
                    <a:lnTo>
                      <a:pt x="765983" y="310032"/>
                    </a:lnTo>
                    <a:lnTo>
                      <a:pt x="765983" y="319144"/>
                    </a:lnTo>
                    <a:cubicBezTo>
                      <a:pt x="702041" y="387598"/>
                      <a:pt x="638098" y="250690"/>
                      <a:pt x="574156" y="319144"/>
                    </a:cubicBezTo>
                    <a:cubicBezTo>
                      <a:pt x="518207" y="379041"/>
                      <a:pt x="462257" y="281708"/>
                      <a:pt x="406307" y="302298"/>
                    </a:cubicBezTo>
                    <a:lnTo>
                      <a:pt x="383654" y="318213"/>
                    </a:lnTo>
                    <a:lnTo>
                      <a:pt x="383654" y="319144"/>
                    </a:lnTo>
                    <a:cubicBezTo>
                      <a:pt x="319712" y="387598"/>
                      <a:pt x="255769" y="250690"/>
                      <a:pt x="191827" y="319144"/>
                    </a:cubicBezTo>
                    <a:cubicBezTo>
                      <a:pt x="127885" y="387598"/>
                      <a:pt x="63942" y="250690"/>
                      <a:pt x="0" y="319144"/>
                    </a:cubicBezTo>
                    <a:lnTo>
                      <a:pt x="0" y="31636"/>
                    </a:lnTo>
                    <a:cubicBezTo>
                      <a:pt x="15986" y="14523"/>
                      <a:pt x="31971" y="10244"/>
                      <a:pt x="47957" y="12383"/>
                    </a:cubicBezTo>
                    <a:cubicBezTo>
                      <a:pt x="95913" y="18801"/>
                      <a:pt x="143871" y="82977"/>
                      <a:pt x="191827" y="31636"/>
                    </a:cubicBezTo>
                    <a:cubicBezTo>
                      <a:pt x="247776" y="-28261"/>
                      <a:pt x="303726" y="69072"/>
                      <a:pt x="359676" y="48482"/>
                    </a:cubicBezTo>
                    <a:lnTo>
                      <a:pt x="382329" y="32567"/>
                    </a:lnTo>
                    <a:lnTo>
                      <a:pt x="382329" y="31636"/>
                    </a:lnTo>
                    <a:cubicBezTo>
                      <a:pt x="446271" y="-36818"/>
                      <a:pt x="510214" y="100090"/>
                      <a:pt x="574156" y="31636"/>
                    </a:cubicBezTo>
                    <a:cubicBezTo>
                      <a:pt x="630105" y="-28261"/>
                      <a:pt x="686055" y="69072"/>
                      <a:pt x="742005" y="48482"/>
                    </a:cubicBezTo>
                    <a:lnTo>
                      <a:pt x="762578" y="34028"/>
                    </a:lnTo>
                    <a:lnTo>
                      <a:pt x="762578" y="24916"/>
                    </a:lnTo>
                    <a:cubicBezTo>
                      <a:pt x="778564" y="7803"/>
                      <a:pt x="794549" y="3524"/>
                      <a:pt x="810535" y="5663"/>
                    </a:cubicBezTo>
                    <a:cubicBezTo>
                      <a:pt x="858491" y="12081"/>
                      <a:pt x="906449" y="76257"/>
                      <a:pt x="954405" y="24916"/>
                    </a:cubicBezTo>
                    <a:cubicBezTo>
                      <a:pt x="1010354" y="-34981"/>
                      <a:pt x="1066304" y="62352"/>
                      <a:pt x="1122254" y="41762"/>
                    </a:cubicBezTo>
                    <a:lnTo>
                      <a:pt x="1146218" y="24926"/>
                    </a:lnTo>
                    <a:lnTo>
                      <a:pt x="1146218" y="24916"/>
                    </a:lnTo>
                    <a:cubicBezTo>
                      <a:pt x="1210160" y="-43538"/>
                      <a:pt x="1274103" y="93370"/>
                      <a:pt x="1338045" y="24916"/>
                    </a:cubicBezTo>
                    <a:cubicBezTo>
                      <a:pt x="1393994" y="-34981"/>
                      <a:pt x="1449944" y="62352"/>
                      <a:pt x="1505894" y="41762"/>
                    </a:cubicBezTo>
                    <a:lnTo>
                      <a:pt x="1528547" y="25847"/>
                    </a:lnTo>
                    <a:lnTo>
                      <a:pt x="1528547" y="24916"/>
                    </a:lnTo>
                    <a:cubicBezTo>
                      <a:pt x="1592489" y="-43538"/>
                      <a:pt x="1656432" y="93370"/>
                      <a:pt x="1720374" y="24916"/>
                    </a:cubicBezTo>
                    <a:cubicBezTo>
                      <a:pt x="1776323" y="-34981"/>
                      <a:pt x="1832273" y="62352"/>
                      <a:pt x="1888223" y="41762"/>
                    </a:cubicBezTo>
                    <a:lnTo>
                      <a:pt x="1910862" y="25857"/>
                    </a:lnTo>
                    <a:lnTo>
                      <a:pt x="1910862" y="19762"/>
                    </a:lnTo>
                    <a:cubicBezTo>
                      <a:pt x="1926848" y="2649"/>
                      <a:pt x="1942833" y="-1630"/>
                      <a:pt x="1958819" y="509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3003" dirty="0"/>
              </a:p>
            </p:txBody>
          </p:sp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id="{946DC9C1-454B-DDB4-2753-00AEAC03A37D}"/>
                  </a:ext>
                </a:extLst>
              </p:cNvPr>
              <p:cNvSpPr/>
              <p:nvPr/>
            </p:nvSpPr>
            <p:spPr>
              <a:xfrm>
                <a:off x="10694555" y="4566764"/>
                <a:ext cx="168674" cy="202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3"/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id="{6E9D9BC7-6E76-0076-FFC0-9FD431AD888D}"/>
                  </a:ext>
                </a:extLst>
              </p:cNvPr>
              <p:cNvSpPr/>
              <p:nvPr/>
            </p:nvSpPr>
            <p:spPr>
              <a:xfrm>
                <a:off x="13940473" y="4544920"/>
                <a:ext cx="171462" cy="2026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3"/>
              </a:p>
            </p:txBody>
          </p:sp>
        </p:grpSp>
      </p:grpSp>
      <p:sp>
        <p:nvSpPr>
          <p:cNvPr id="3" name="tx121">
            <a:extLst>
              <a:ext uri="{FF2B5EF4-FFF2-40B4-BE49-F238E27FC236}">
                <a16:creationId xmlns:a16="http://schemas.microsoft.com/office/drawing/2014/main" id="{4D59EFB3-2FE0-BAF6-E531-E416EA70E23E}"/>
              </a:ext>
            </a:extLst>
          </p:cNvPr>
          <p:cNvSpPr/>
          <p:nvPr/>
        </p:nvSpPr>
        <p:spPr>
          <a:xfrm>
            <a:off x="3154012" y="-1061224"/>
            <a:ext cx="550870" cy="12081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59"/>
              </a:lnSpc>
            </a:pPr>
            <a:r>
              <a:rPr lang="en-GB" sz="343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sz="3432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1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87</Words>
  <Application>Microsoft Macintosh PowerPoint</Application>
  <PresentationFormat>사용자 지정</PresentationFormat>
  <Paragraphs>73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(대학원생) 김송 (컴퓨터공학과)</cp:lastModifiedBy>
  <cp:revision>18</cp:revision>
  <dcterms:created xsi:type="dcterms:W3CDTF">2015-07-14T21:05:00Z</dcterms:created>
  <dcterms:modified xsi:type="dcterms:W3CDTF">2024-08-05T05:59:08Z</dcterms:modified>
</cp:coreProperties>
</file>