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799763" cy="3816350"/>
  <p:notesSz cx="6858000" cy="9144000"/>
  <p:defaultTextStyle>
    <a:defPPr>
      <a:defRPr lang="en-US"/>
    </a:defPPr>
    <a:lvl1pPr marL="0" algn="l" defTabSz="602436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1pPr>
    <a:lvl2pPr marL="301218" algn="l" defTabSz="602436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2pPr>
    <a:lvl3pPr marL="602436" algn="l" defTabSz="602436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3pPr>
    <a:lvl4pPr marL="903655" algn="l" defTabSz="602436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4pPr>
    <a:lvl5pPr marL="1204873" algn="l" defTabSz="602436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5pPr>
    <a:lvl6pPr marL="1506091" algn="l" defTabSz="602436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6pPr>
    <a:lvl7pPr marL="1807309" algn="l" defTabSz="602436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7pPr>
    <a:lvl8pPr marL="2108527" algn="l" defTabSz="602436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8pPr>
    <a:lvl9pPr marL="2409746" algn="l" defTabSz="602436" rtl="0" eaLnBrk="1" latinLnBrk="0" hangingPunct="1">
      <a:defRPr sz="12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64A2"/>
    <a:srgbClr val="C0504D"/>
    <a:srgbClr val="4BACC7"/>
    <a:srgbClr val="769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78"/>
    <p:restoredTop sz="94720"/>
  </p:normalViewPr>
  <p:slideViewPr>
    <p:cSldViewPr showGuides="1">
      <p:cViewPr>
        <p:scale>
          <a:sx n="227" d="100"/>
          <a:sy n="227" d="100"/>
        </p:scale>
        <p:origin x="648" y="2016"/>
      </p:cViewPr>
      <p:guideLst>
        <p:guide orient="horz" pos="12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185546"/>
            <a:ext cx="9179798" cy="8180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6" y="2162600"/>
            <a:ext cx="7559835" cy="9752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2314" y="152833"/>
            <a:ext cx="2632444" cy="32562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992" y="152833"/>
            <a:ext cx="7717331" cy="3256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8" y="2452361"/>
            <a:ext cx="9179798" cy="757969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8" y="1617534"/>
            <a:ext cx="9179798" cy="8348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992" y="890485"/>
            <a:ext cx="5174887" cy="25186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875" y="890485"/>
            <a:ext cx="5174887" cy="25186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0" y="152832"/>
            <a:ext cx="9719787" cy="63605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854266"/>
            <a:ext cx="4771771" cy="35601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210278"/>
            <a:ext cx="4771771" cy="219881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854266"/>
            <a:ext cx="4773646" cy="35601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210278"/>
            <a:ext cx="4773646" cy="219881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1" y="151948"/>
            <a:ext cx="3553048" cy="64666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1" y="151951"/>
            <a:ext cx="6037367" cy="3257149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1" y="798607"/>
            <a:ext cx="3553048" cy="2610490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2671445"/>
            <a:ext cx="6479858" cy="31538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340999"/>
            <a:ext cx="6479858" cy="2289810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2986825"/>
            <a:ext cx="6479858" cy="447890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0" y="152832"/>
            <a:ext cx="9719787" cy="636059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0" y="890485"/>
            <a:ext cx="9719787" cy="2518615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3537194"/>
            <a:ext cx="2519945" cy="203185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1" y="3537194"/>
            <a:ext cx="3419925" cy="203185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3" y="3537194"/>
            <a:ext cx="2519945" cy="203185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11"/>
          <p:cNvSpPr/>
          <p:nvPr/>
        </p:nvSpPr>
        <p:spPr>
          <a:xfrm flipV="1">
            <a:off x="1550467" y="3140662"/>
            <a:ext cx="8983903" cy="45719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1550467" y="2354356"/>
            <a:ext cx="9031251" cy="45719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1550467" y="1613767"/>
            <a:ext cx="9031251" cy="45719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1550467" y="873177"/>
            <a:ext cx="9031251" cy="45719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1550467" y="132587"/>
            <a:ext cx="9031251" cy="45719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" name="pl4"/>
          <p:cNvSpPr/>
          <p:nvPr/>
        </p:nvSpPr>
        <p:spPr>
          <a:xfrm>
            <a:off x="1591269" y="2724650"/>
            <a:ext cx="8983903" cy="45719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1591269" y="1984062"/>
            <a:ext cx="8983903" cy="45719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 flipV="1">
            <a:off x="1581813" y="1206905"/>
            <a:ext cx="8983903" cy="45719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1591269" y="502882"/>
            <a:ext cx="8983903" cy="45719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3126016" y="79399"/>
            <a:ext cx="45719" cy="3203337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6036219" y="79397"/>
            <a:ext cx="45719" cy="312757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8946422" y="79397"/>
            <a:ext cx="45719" cy="312757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1670913" y="79399"/>
            <a:ext cx="45719" cy="3203337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4581117" y="79399"/>
            <a:ext cx="45719" cy="3203337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7491320" y="79399"/>
            <a:ext cx="45719" cy="3203337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 flipH="1">
            <a:off x="10447242" y="79399"/>
            <a:ext cx="45719" cy="3203337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1670911" y="3126520"/>
            <a:ext cx="8815024" cy="14050"/>
          </a:xfrm>
          <a:custGeom>
            <a:avLst/>
            <a:gdLst/>
            <a:ahLst/>
            <a:cxnLst/>
            <a:rect l="0" t="0" r="0" b="0"/>
            <a:pathLst>
              <a:path w="8718537" h="18428">
                <a:moveTo>
                  <a:pt x="0" y="18428"/>
                </a:moveTo>
                <a:lnTo>
                  <a:pt x="2906179" y="18141"/>
                </a:lnTo>
                <a:lnTo>
                  <a:pt x="5812358" y="11841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76943B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1670911" y="515600"/>
            <a:ext cx="8815024" cy="2596323"/>
          </a:xfrm>
          <a:custGeom>
            <a:avLst/>
            <a:gdLst/>
            <a:ahLst/>
            <a:cxnLst/>
            <a:rect l="0" t="0" r="0" b="0"/>
            <a:pathLst>
              <a:path w="8718537" h="3405323">
                <a:moveTo>
                  <a:pt x="0" y="3405323"/>
                </a:moveTo>
                <a:lnTo>
                  <a:pt x="2906179" y="3274011"/>
                </a:lnTo>
                <a:lnTo>
                  <a:pt x="5812358" y="2639348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8164A2"/>
            </a:solidFill>
            <a:prstDash val="lgDashDot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1670911" y="297322"/>
            <a:ext cx="8815024" cy="2810596"/>
          </a:xfrm>
          <a:custGeom>
            <a:avLst/>
            <a:gdLst/>
            <a:ahLst/>
            <a:cxnLst/>
            <a:rect l="0" t="0" r="0" b="0"/>
            <a:pathLst>
              <a:path w="8718537" h="3686363">
                <a:moveTo>
                  <a:pt x="0" y="3686363"/>
                </a:moveTo>
                <a:lnTo>
                  <a:pt x="2906179" y="3547930"/>
                </a:lnTo>
                <a:lnTo>
                  <a:pt x="5812358" y="2918440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4BACC7"/>
            </a:solidFill>
            <a:prstDash val="lgDash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23"/>
          <p:cNvSpPr/>
          <p:nvPr/>
        </p:nvSpPr>
        <p:spPr>
          <a:xfrm>
            <a:off x="1670911" y="325696"/>
            <a:ext cx="8815024" cy="2782169"/>
          </a:xfrm>
          <a:custGeom>
            <a:avLst/>
            <a:gdLst/>
            <a:ahLst/>
            <a:cxnLst/>
            <a:rect l="0" t="0" r="0" b="0"/>
            <a:pathLst>
              <a:path w="8718537" h="3649078">
                <a:moveTo>
                  <a:pt x="0" y="3649078"/>
                </a:moveTo>
                <a:lnTo>
                  <a:pt x="2906179" y="3509873"/>
                </a:lnTo>
                <a:lnTo>
                  <a:pt x="5812358" y="2899215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C0504D"/>
            </a:solidFill>
            <a:prstDash val="lg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80" name="액자 79">
            <a:extLst>
              <a:ext uri="{FF2B5EF4-FFF2-40B4-BE49-F238E27FC236}">
                <a16:creationId xmlns:a16="http://schemas.microsoft.com/office/drawing/2014/main" id="{2742FBFA-4C77-E9CA-9969-1EABFBE437B2}"/>
              </a:ext>
            </a:extLst>
          </p:cNvPr>
          <p:cNvSpPr/>
          <p:nvPr/>
        </p:nvSpPr>
        <p:spPr>
          <a:xfrm>
            <a:off x="1590069" y="79396"/>
            <a:ext cx="8985103" cy="3127574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36">
              <a:solidFill>
                <a:schemeClr val="tx1"/>
              </a:solidFill>
            </a:endParaRPr>
          </a:p>
        </p:txBody>
      </p:sp>
      <p:sp>
        <p:nvSpPr>
          <p:cNvPr id="82" name="tx91">
            <a:extLst>
              <a:ext uri="{FF2B5EF4-FFF2-40B4-BE49-F238E27FC236}">
                <a16:creationId xmlns:a16="http://schemas.microsoft.com/office/drawing/2014/main" id="{631AF82D-F6BA-0786-5533-D7401ACE6B71}"/>
              </a:ext>
            </a:extLst>
          </p:cNvPr>
          <p:cNvSpPr/>
          <p:nvPr/>
        </p:nvSpPr>
        <p:spPr>
          <a:xfrm rot="16200000">
            <a:off x="-1669785" y="1570076"/>
            <a:ext cx="4207366" cy="4312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77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(sec)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x122">
            <a:extLst>
              <a:ext uri="{FF2B5EF4-FFF2-40B4-BE49-F238E27FC236}">
                <a16:creationId xmlns:a16="http://schemas.microsoft.com/office/drawing/2014/main" id="{C573F890-469E-A870-2C7E-A8957CDF3E0E}"/>
              </a:ext>
            </a:extLst>
          </p:cNvPr>
          <p:cNvSpPr/>
          <p:nvPr/>
        </p:nvSpPr>
        <p:spPr>
          <a:xfrm>
            <a:off x="1079997" y="1726086"/>
            <a:ext cx="133168" cy="438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  <p:sp>
        <p:nvSpPr>
          <p:cNvPr id="84" name="tx123">
            <a:extLst>
              <a:ext uri="{FF2B5EF4-FFF2-40B4-BE49-F238E27FC236}">
                <a16:creationId xmlns:a16="http://schemas.microsoft.com/office/drawing/2014/main" id="{27D0BAEA-209A-4C13-A541-C832CAC84FE1}"/>
              </a:ext>
            </a:extLst>
          </p:cNvPr>
          <p:cNvSpPr/>
          <p:nvPr/>
        </p:nvSpPr>
        <p:spPr>
          <a:xfrm>
            <a:off x="1079997" y="996577"/>
            <a:ext cx="133168" cy="4371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sp>
        <p:nvSpPr>
          <p:cNvPr id="85" name="tx124">
            <a:extLst>
              <a:ext uri="{FF2B5EF4-FFF2-40B4-BE49-F238E27FC236}">
                <a16:creationId xmlns:a16="http://schemas.microsoft.com/office/drawing/2014/main" id="{6D5C40C4-EACF-2257-8FCB-E45F7072B018}"/>
              </a:ext>
            </a:extLst>
          </p:cNvPr>
          <p:cNvSpPr/>
          <p:nvPr/>
        </p:nvSpPr>
        <p:spPr>
          <a:xfrm>
            <a:off x="886620" y="260665"/>
            <a:ext cx="259963" cy="9382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86" name="tx122">
            <a:extLst>
              <a:ext uri="{FF2B5EF4-FFF2-40B4-BE49-F238E27FC236}">
                <a16:creationId xmlns:a16="http://schemas.microsoft.com/office/drawing/2014/main" id="{14DF1836-165C-6B74-8477-D6C98EC91442}"/>
              </a:ext>
            </a:extLst>
          </p:cNvPr>
          <p:cNvSpPr/>
          <p:nvPr/>
        </p:nvSpPr>
        <p:spPr>
          <a:xfrm>
            <a:off x="1079997" y="2488086"/>
            <a:ext cx="133168" cy="438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</p:txBody>
      </p:sp>
      <p:sp>
        <p:nvSpPr>
          <p:cNvPr id="87" name="pl16">
            <a:extLst>
              <a:ext uri="{FF2B5EF4-FFF2-40B4-BE49-F238E27FC236}">
                <a16:creationId xmlns:a16="http://schemas.microsoft.com/office/drawing/2014/main" id="{E7899E3D-5B45-5D69-6F56-90D608388D4F}"/>
              </a:ext>
            </a:extLst>
          </p:cNvPr>
          <p:cNvSpPr/>
          <p:nvPr/>
        </p:nvSpPr>
        <p:spPr>
          <a:xfrm rot="16200000" flipH="1">
            <a:off x="1445845" y="2398517"/>
            <a:ext cx="182719" cy="92636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8" name="pl16">
            <a:extLst>
              <a:ext uri="{FF2B5EF4-FFF2-40B4-BE49-F238E27FC236}">
                <a16:creationId xmlns:a16="http://schemas.microsoft.com/office/drawing/2014/main" id="{480DAFE3-A54B-0307-6505-6B7A2A133732}"/>
              </a:ext>
            </a:extLst>
          </p:cNvPr>
          <p:cNvSpPr/>
          <p:nvPr/>
        </p:nvSpPr>
        <p:spPr>
          <a:xfrm rot="16200000" flipH="1">
            <a:off x="1445845" y="1657929"/>
            <a:ext cx="182719" cy="92636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9" name="pl16">
            <a:extLst>
              <a:ext uri="{FF2B5EF4-FFF2-40B4-BE49-F238E27FC236}">
                <a16:creationId xmlns:a16="http://schemas.microsoft.com/office/drawing/2014/main" id="{16DA863C-473F-3583-F579-71ECD0C32909}"/>
              </a:ext>
            </a:extLst>
          </p:cNvPr>
          <p:cNvSpPr/>
          <p:nvPr/>
        </p:nvSpPr>
        <p:spPr>
          <a:xfrm rot="16200000" flipH="1">
            <a:off x="1445845" y="924660"/>
            <a:ext cx="182719" cy="92636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0" name="pl16">
            <a:extLst>
              <a:ext uri="{FF2B5EF4-FFF2-40B4-BE49-F238E27FC236}">
                <a16:creationId xmlns:a16="http://schemas.microsoft.com/office/drawing/2014/main" id="{8CE69645-4109-12D3-7B9E-052B1488E10C}"/>
              </a:ext>
            </a:extLst>
          </p:cNvPr>
          <p:cNvSpPr/>
          <p:nvPr/>
        </p:nvSpPr>
        <p:spPr>
          <a:xfrm rot="16200000" flipH="1">
            <a:off x="1445845" y="179524"/>
            <a:ext cx="182719" cy="92636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1" name="tx122">
            <a:extLst>
              <a:ext uri="{FF2B5EF4-FFF2-40B4-BE49-F238E27FC236}">
                <a16:creationId xmlns:a16="http://schemas.microsoft.com/office/drawing/2014/main" id="{B28F3D75-70CA-D35D-EA5F-CB6328D3154A}"/>
              </a:ext>
            </a:extLst>
          </p:cNvPr>
          <p:cNvSpPr/>
          <p:nvPr/>
        </p:nvSpPr>
        <p:spPr>
          <a:xfrm>
            <a:off x="1293091" y="3239408"/>
            <a:ext cx="48958" cy="5120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2" name="pl16">
            <a:extLst>
              <a:ext uri="{FF2B5EF4-FFF2-40B4-BE49-F238E27FC236}">
                <a16:creationId xmlns:a16="http://schemas.microsoft.com/office/drawing/2014/main" id="{10A0F745-195A-BC7D-9334-F445DAB4C71C}"/>
              </a:ext>
            </a:extLst>
          </p:cNvPr>
          <p:cNvSpPr/>
          <p:nvPr/>
        </p:nvSpPr>
        <p:spPr>
          <a:xfrm rot="16200000" flipH="1">
            <a:off x="1445845" y="3231420"/>
            <a:ext cx="182719" cy="92636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x125">
                <a:extLst>
                  <a:ext uri="{FF2B5EF4-FFF2-40B4-BE49-F238E27FC236}">
                    <a16:creationId xmlns:a16="http://schemas.microsoft.com/office/drawing/2014/main" id="{1B0BAECA-2137-8727-CB05-26A51E3C8F9D}"/>
                  </a:ext>
                </a:extLst>
              </p:cNvPr>
              <p:cNvSpPr/>
              <p:nvPr/>
            </p:nvSpPr>
            <p:spPr>
              <a:xfrm>
                <a:off x="1546571" y="3442445"/>
                <a:ext cx="557253" cy="2401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tx125">
                <a:extLst>
                  <a:ext uri="{FF2B5EF4-FFF2-40B4-BE49-F238E27FC236}">
                    <a16:creationId xmlns:a16="http://schemas.microsoft.com/office/drawing/2014/main" id="{1B0BAECA-2137-8727-CB05-26A51E3C8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571" y="3442445"/>
                <a:ext cx="557253" cy="240128"/>
              </a:xfrm>
              <a:prstGeom prst="rect">
                <a:avLst/>
              </a:prstGeom>
              <a:blipFill>
                <a:blip r:embed="rId2"/>
                <a:stretch>
                  <a:fillRect l="-31111" t="-84211" r="-15556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2CE94D1A-2645-7C12-9C91-3D917CF581A1}"/>
                  </a:ext>
                </a:extLst>
              </p:cNvPr>
              <p:cNvSpPr/>
              <p:nvPr/>
            </p:nvSpPr>
            <p:spPr>
              <a:xfrm>
                <a:off x="4434626" y="3442445"/>
                <a:ext cx="557253" cy="2401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2CE94D1A-2645-7C12-9C91-3D917CF58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26" y="3442445"/>
                <a:ext cx="557253" cy="240128"/>
              </a:xfrm>
              <a:prstGeom prst="rect">
                <a:avLst/>
              </a:prstGeom>
              <a:blipFill>
                <a:blip r:embed="rId3"/>
                <a:stretch>
                  <a:fillRect l="-28261" t="-84211" r="-15217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B94FE5F0-B2BB-EEE4-F1B5-AAB6E66E090B}"/>
                  </a:ext>
                </a:extLst>
              </p:cNvPr>
              <p:cNvSpPr/>
              <p:nvPr/>
            </p:nvSpPr>
            <p:spPr>
              <a:xfrm>
                <a:off x="7322681" y="3442445"/>
                <a:ext cx="557253" cy="2401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B94FE5F0-B2BB-EEE4-F1B5-AAB6E66E0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81" y="3442445"/>
                <a:ext cx="557253" cy="240128"/>
              </a:xfrm>
              <a:prstGeom prst="rect">
                <a:avLst/>
              </a:prstGeom>
              <a:blipFill>
                <a:blip r:embed="rId4"/>
                <a:stretch>
                  <a:fillRect l="-31111" t="-84211" r="-15556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91F88DF1-25BD-324F-CAF3-B197904F50D8}"/>
                  </a:ext>
                </a:extLst>
              </p:cNvPr>
              <p:cNvSpPr/>
              <p:nvPr/>
            </p:nvSpPr>
            <p:spPr>
              <a:xfrm>
                <a:off x="10210736" y="3442445"/>
                <a:ext cx="557253" cy="24012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91F88DF1-25BD-324F-CAF3-B197904F5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736" y="3442445"/>
                <a:ext cx="557253" cy="240128"/>
              </a:xfrm>
              <a:prstGeom prst="rect">
                <a:avLst/>
              </a:prstGeom>
              <a:blipFill>
                <a:blip r:embed="rId5"/>
                <a:stretch>
                  <a:fillRect l="-34091" t="-84211" r="-18182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x85">
                <a:extLst>
                  <a:ext uri="{FF2B5EF4-FFF2-40B4-BE49-F238E27FC236}">
                    <a16:creationId xmlns:a16="http://schemas.microsoft.com/office/drawing/2014/main" id="{9ACB8C0C-8509-50A6-9B2D-0730D369DD1C}"/>
                  </a:ext>
                </a:extLst>
              </p:cNvPr>
              <p:cNvSpPr/>
              <p:nvPr/>
            </p:nvSpPr>
            <p:spPr>
              <a:xfrm>
                <a:off x="5500741" y="3556674"/>
                <a:ext cx="1070956" cy="15987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877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tx85">
                <a:extLst>
                  <a:ext uri="{FF2B5EF4-FFF2-40B4-BE49-F238E27FC236}">
                    <a16:creationId xmlns:a16="http://schemas.microsoft.com/office/drawing/2014/main" id="{9ACB8C0C-8509-50A6-9B2D-0730D369D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741" y="3556674"/>
                <a:ext cx="1070956" cy="159873"/>
              </a:xfrm>
              <a:prstGeom prst="rect">
                <a:avLst/>
              </a:prstGeom>
              <a:blipFill>
                <a:blip r:embed="rId6"/>
                <a:stretch>
                  <a:fillRect t="-142857" b="-1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pl16">
            <a:extLst>
              <a:ext uri="{FF2B5EF4-FFF2-40B4-BE49-F238E27FC236}">
                <a16:creationId xmlns:a16="http://schemas.microsoft.com/office/drawing/2014/main" id="{C2514A78-1A16-30B2-8965-0B2D282CEF4C}"/>
              </a:ext>
            </a:extLst>
          </p:cNvPr>
          <p:cNvSpPr/>
          <p:nvPr/>
        </p:nvSpPr>
        <p:spPr>
          <a:xfrm flipH="1">
            <a:off x="4446490" y="3214960"/>
            <a:ext cx="128474" cy="81935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0" name="pl16">
            <a:extLst>
              <a:ext uri="{FF2B5EF4-FFF2-40B4-BE49-F238E27FC236}">
                <a16:creationId xmlns:a16="http://schemas.microsoft.com/office/drawing/2014/main" id="{ADBD39A7-8262-EB5D-AA12-118D1A5CA7A1}"/>
              </a:ext>
            </a:extLst>
          </p:cNvPr>
          <p:cNvSpPr/>
          <p:nvPr/>
        </p:nvSpPr>
        <p:spPr>
          <a:xfrm flipH="1">
            <a:off x="7362668" y="3208064"/>
            <a:ext cx="128474" cy="81935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1" name="pl16">
            <a:extLst>
              <a:ext uri="{FF2B5EF4-FFF2-40B4-BE49-F238E27FC236}">
                <a16:creationId xmlns:a16="http://schemas.microsoft.com/office/drawing/2014/main" id="{92027CA8-EBC6-F884-80E8-93EA2FD44AA7}"/>
              </a:ext>
            </a:extLst>
          </p:cNvPr>
          <p:cNvSpPr/>
          <p:nvPr/>
        </p:nvSpPr>
        <p:spPr>
          <a:xfrm flipH="1">
            <a:off x="10357461" y="3202802"/>
            <a:ext cx="128474" cy="81935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102" name="pl16">
            <a:extLst>
              <a:ext uri="{FF2B5EF4-FFF2-40B4-BE49-F238E27FC236}">
                <a16:creationId xmlns:a16="http://schemas.microsoft.com/office/drawing/2014/main" id="{8CA0570F-BC50-303F-A1AF-B0E1730E2A39}"/>
              </a:ext>
            </a:extLst>
          </p:cNvPr>
          <p:cNvSpPr/>
          <p:nvPr/>
        </p:nvSpPr>
        <p:spPr>
          <a:xfrm flipH="1">
            <a:off x="1546569" y="3208064"/>
            <a:ext cx="128474" cy="81935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2928F34-463A-FCAE-F1C0-288CDE003F9B}"/>
              </a:ext>
            </a:extLst>
          </p:cNvPr>
          <p:cNvGrpSpPr/>
          <p:nvPr/>
        </p:nvGrpSpPr>
        <p:grpSpPr>
          <a:xfrm>
            <a:off x="2038135" y="187221"/>
            <a:ext cx="1925589" cy="1879271"/>
            <a:chOff x="2323413" y="3338944"/>
            <a:chExt cx="1925589" cy="1879271"/>
          </a:xfrm>
        </p:grpSpPr>
        <p:sp>
          <p:nvSpPr>
            <p:cNvPr id="105" name="Rectangle: Rounded Corners 79">
              <a:extLst>
                <a:ext uri="{FF2B5EF4-FFF2-40B4-BE49-F238E27FC236}">
                  <a16:creationId xmlns:a16="http://schemas.microsoft.com/office/drawing/2014/main" id="{61B7EB81-415D-FC4F-E6D3-83C3FFC45097}"/>
                </a:ext>
              </a:extLst>
            </p:cNvPr>
            <p:cNvSpPr/>
            <p:nvPr/>
          </p:nvSpPr>
          <p:spPr>
            <a:xfrm>
              <a:off x="2323413" y="3373284"/>
              <a:ext cx="1821498" cy="1819362"/>
            </a:xfrm>
            <a:prstGeom prst="roundRect">
              <a:avLst>
                <a:gd name="adj" fmla="val 93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pl20">
              <a:extLst>
                <a:ext uri="{FF2B5EF4-FFF2-40B4-BE49-F238E27FC236}">
                  <a16:creationId xmlns:a16="http://schemas.microsoft.com/office/drawing/2014/main" id="{4744A4B3-0276-EFB7-FDFA-ADD5B91F5FDF}"/>
                </a:ext>
              </a:extLst>
            </p:cNvPr>
            <p:cNvSpPr/>
            <p:nvPr/>
          </p:nvSpPr>
          <p:spPr>
            <a:xfrm>
              <a:off x="2581729" y="4990669"/>
              <a:ext cx="720000" cy="1136"/>
            </a:xfrm>
            <a:custGeom>
              <a:avLst/>
              <a:gdLst/>
              <a:ahLst/>
              <a:cxnLst/>
              <a:rect l="0" t="0" r="0" b="0"/>
              <a:pathLst>
                <a:path w="8718537" h="1136">
                  <a:moveTo>
                    <a:pt x="0" y="1136"/>
                  </a:moveTo>
                  <a:lnTo>
                    <a:pt x="2906179" y="992"/>
                  </a:lnTo>
                  <a:lnTo>
                    <a:pt x="5812358" y="675"/>
                  </a:lnTo>
                  <a:lnTo>
                    <a:pt x="8718537" y="0"/>
                  </a:lnTo>
                </a:path>
              </a:pathLst>
            </a:custGeom>
            <a:ln w="27101" cap="flat">
              <a:solidFill>
                <a:schemeClr val="accent3">
                  <a:lumMod val="7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 sz="3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5D9FD04-371E-293A-37C0-5393644DBE92}"/>
                    </a:ext>
                  </a:extLst>
                </p:cNvPr>
                <p:cNvSpPr txBox="1"/>
                <p:nvPr/>
              </p:nvSpPr>
              <p:spPr>
                <a:xfrm>
                  <a:off x="2592308" y="3338944"/>
                  <a:ext cx="16566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ko-KR" altLang="en-US" sz="28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kumimoji="1" lang="ko-KR" altLang="en-US" sz="2800" dirty="0"/>
                    <a:t> </a:t>
                  </a:r>
                  <a:r>
                    <a:rPr kumimoji="1" lang="en-US" altLang="ko-KR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value</a:t>
                  </a:r>
                  <a:endParaRPr kumimoji="1" lang="ko-KR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E5D9FD04-371E-293A-37C0-5393644DB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308" y="3338944"/>
                  <a:ext cx="165669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3953" b="-279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x152">
              <a:extLst>
                <a:ext uri="{FF2B5EF4-FFF2-40B4-BE49-F238E27FC236}">
                  <a16:creationId xmlns:a16="http://schemas.microsoft.com/office/drawing/2014/main" id="{9EDFAD51-F13B-7A6B-C84A-2C7EEDC658CC}"/>
                </a:ext>
              </a:extLst>
            </p:cNvPr>
            <p:cNvSpPr/>
            <p:nvPr/>
          </p:nvSpPr>
          <p:spPr>
            <a:xfrm>
              <a:off x="3353219" y="4938815"/>
              <a:ext cx="653432" cy="279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pl21">
              <a:extLst>
                <a:ext uri="{FF2B5EF4-FFF2-40B4-BE49-F238E27FC236}">
                  <a16:creationId xmlns:a16="http://schemas.microsoft.com/office/drawing/2014/main" id="{C5148145-CA5E-5EED-C4B2-5AA688F380B1}"/>
                </a:ext>
              </a:extLst>
            </p:cNvPr>
            <p:cNvSpPr/>
            <p:nvPr/>
          </p:nvSpPr>
          <p:spPr>
            <a:xfrm>
              <a:off x="2581729" y="4654477"/>
              <a:ext cx="720000" cy="0"/>
            </a:xfrm>
            <a:custGeom>
              <a:avLst/>
              <a:gdLst/>
              <a:ahLst/>
              <a:cxnLst/>
              <a:rect l="0" t="0" r="0" b="0"/>
              <a:pathLst>
                <a:path w="8718537" h="3175073">
                  <a:moveTo>
                    <a:pt x="0" y="3175073"/>
                  </a:moveTo>
                  <a:lnTo>
                    <a:pt x="2906179" y="3074382"/>
                  </a:lnTo>
                  <a:lnTo>
                    <a:pt x="5812358" y="2521910"/>
                  </a:lnTo>
                  <a:lnTo>
                    <a:pt x="8718537" y="0"/>
                  </a:lnTo>
                </a:path>
              </a:pathLst>
            </a:custGeom>
            <a:ln w="27101" cap="flat">
              <a:solidFill>
                <a:schemeClr val="accent4"/>
              </a:solidFill>
              <a:prstDash val="lgDashDot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24">
              <a:extLst>
                <a:ext uri="{FF2B5EF4-FFF2-40B4-BE49-F238E27FC236}">
                  <a16:creationId xmlns:a16="http://schemas.microsoft.com/office/drawing/2014/main" id="{B6587761-F8C6-3D71-B7C1-5895D3E065BA}"/>
                </a:ext>
              </a:extLst>
            </p:cNvPr>
            <p:cNvSpPr/>
            <p:nvPr/>
          </p:nvSpPr>
          <p:spPr>
            <a:xfrm>
              <a:off x="2581729" y="3982091"/>
              <a:ext cx="720000" cy="0"/>
            </a:xfrm>
            <a:custGeom>
              <a:avLst/>
              <a:gdLst/>
              <a:ahLst/>
              <a:cxnLst/>
              <a:rect l="0" t="0" r="0" b="0"/>
              <a:pathLst>
                <a:path w="8718537" h="3408551">
                  <a:moveTo>
                    <a:pt x="0" y="3408551"/>
                  </a:moveTo>
                  <a:lnTo>
                    <a:pt x="2906179" y="3270181"/>
                  </a:lnTo>
                  <a:lnTo>
                    <a:pt x="5812358" y="2674375"/>
                  </a:lnTo>
                  <a:lnTo>
                    <a:pt x="8718537" y="0"/>
                  </a:lnTo>
                </a:path>
              </a:pathLst>
            </a:custGeom>
            <a:ln w="27101" cap="flat">
              <a:solidFill>
                <a:schemeClr val="accent2"/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22">
              <a:extLst>
                <a:ext uri="{FF2B5EF4-FFF2-40B4-BE49-F238E27FC236}">
                  <a16:creationId xmlns:a16="http://schemas.microsoft.com/office/drawing/2014/main" id="{29735ABC-EDA0-1347-4A2B-9B0A33EA7811}"/>
                </a:ext>
              </a:extLst>
            </p:cNvPr>
            <p:cNvSpPr/>
            <p:nvPr/>
          </p:nvSpPr>
          <p:spPr>
            <a:xfrm>
              <a:off x="2581729" y="4318284"/>
              <a:ext cx="720000" cy="0"/>
            </a:xfrm>
            <a:custGeom>
              <a:avLst/>
              <a:gdLst/>
              <a:ahLst/>
              <a:cxnLst/>
              <a:rect l="0" t="0" r="0" b="0"/>
              <a:pathLst>
                <a:path w="8718537" h="3375751">
                  <a:moveTo>
                    <a:pt x="0" y="3375751"/>
                  </a:moveTo>
                  <a:lnTo>
                    <a:pt x="2906179" y="3237935"/>
                  </a:lnTo>
                  <a:lnTo>
                    <a:pt x="5812358" y="2607683"/>
                  </a:lnTo>
                  <a:lnTo>
                    <a:pt x="8718537" y="0"/>
                  </a:lnTo>
                </a:path>
              </a:pathLst>
            </a:custGeom>
            <a:ln w="27101" cap="flat">
              <a:solidFill>
                <a:schemeClr val="accent5"/>
              </a:solidFill>
              <a:prstDash val="lgDashDot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tx152">
              <a:extLst>
                <a:ext uri="{FF2B5EF4-FFF2-40B4-BE49-F238E27FC236}">
                  <a16:creationId xmlns:a16="http://schemas.microsoft.com/office/drawing/2014/main" id="{626E470A-396F-6FE4-61C7-735C666EEC70}"/>
                </a:ext>
              </a:extLst>
            </p:cNvPr>
            <p:cNvSpPr/>
            <p:nvPr/>
          </p:nvSpPr>
          <p:spPr>
            <a:xfrm>
              <a:off x="3353219" y="4599486"/>
              <a:ext cx="653432" cy="279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x152">
              <a:extLst>
                <a:ext uri="{FF2B5EF4-FFF2-40B4-BE49-F238E27FC236}">
                  <a16:creationId xmlns:a16="http://schemas.microsoft.com/office/drawing/2014/main" id="{61BD0040-F377-87ED-8E6F-81AA10F915CB}"/>
                </a:ext>
              </a:extLst>
            </p:cNvPr>
            <p:cNvSpPr/>
            <p:nvPr/>
          </p:nvSpPr>
          <p:spPr>
            <a:xfrm>
              <a:off x="3353219" y="4260158"/>
              <a:ext cx="653432" cy="279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x152">
              <a:extLst>
                <a:ext uri="{FF2B5EF4-FFF2-40B4-BE49-F238E27FC236}">
                  <a16:creationId xmlns:a16="http://schemas.microsoft.com/office/drawing/2014/main" id="{7B70EED1-2AE1-154F-23E7-6C51DCD74861}"/>
                </a:ext>
              </a:extLst>
            </p:cNvPr>
            <p:cNvSpPr/>
            <p:nvPr/>
          </p:nvSpPr>
          <p:spPr>
            <a:xfrm>
              <a:off x="3353219" y="3920830"/>
              <a:ext cx="653432" cy="2794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629"/>
                </a:lnSpc>
              </a:pPr>
              <a:r>
                <a:rPr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</Words>
  <Application>Microsoft Macintosh PowerPoint</Application>
  <PresentationFormat>사용자 지정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김송 (컴퓨터공학과)</cp:lastModifiedBy>
  <cp:revision>12</cp:revision>
  <dcterms:created xsi:type="dcterms:W3CDTF">2015-07-14T21:05:00Z</dcterms:created>
  <dcterms:modified xsi:type="dcterms:W3CDTF">2024-05-29T13:12:46Z</dcterms:modified>
</cp:coreProperties>
</file>