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799763" cy="3816350"/>
  <p:notesSz cx="6858000" cy="9144000"/>
  <p:defaultTextStyle>
    <a:defPPr>
      <a:defRPr lang="en-US"/>
    </a:defPPr>
    <a:lvl1pPr marL="0" algn="l" defTabSz="675794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1pPr>
    <a:lvl2pPr marL="337897" algn="l" defTabSz="675794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2pPr>
    <a:lvl3pPr marL="675794" algn="l" defTabSz="675794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3pPr>
    <a:lvl4pPr marL="1013691" algn="l" defTabSz="675794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4pPr>
    <a:lvl5pPr marL="1351588" algn="l" defTabSz="675794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5pPr>
    <a:lvl6pPr marL="1689485" algn="l" defTabSz="675794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6pPr>
    <a:lvl7pPr marL="2027381" algn="l" defTabSz="675794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7pPr>
    <a:lvl8pPr marL="2365278" algn="l" defTabSz="675794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8pPr>
    <a:lvl9pPr marL="2703176" algn="l" defTabSz="675794" rtl="0" eaLnBrk="1" latinLnBrk="0" hangingPunct="1">
      <a:defRPr sz="13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64A2"/>
    <a:srgbClr val="769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howGuides="1">
      <p:cViewPr varScale="1">
        <p:scale>
          <a:sx n="199" d="100"/>
          <a:sy n="199" d="100"/>
        </p:scale>
        <p:origin x="112" y="960"/>
      </p:cViewPr>
      <p:guideLst>
        <p:guide orient="horz" pos="12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3" y="1185545"/>
            <a:ext cx="9179799" cy="8180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2162599"/>
            <a:ext cx="7559834" cy="9752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2315" y="152833"/>
            <a:ext cx="2632443" cy="32562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990" y="152833"/>
            <a:ext cx="7717332" cy="32562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8" y="2452359"/>
            <a:ext cx="9179799" cy="757970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8" y="1617533"/>
            <a:ext cx="9179799" cy="83482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991" y="890483"/>
            <a:ext cx="5174886" cy="25186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873" y="890483"/>
            <a:ext cx="5174886" cy="25186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152831"/>
            <a:ext cx="9719787" cy="63605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1" y="854262"/>
            <a:ext cx="4771771" cy="35601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1" y="1210278"/>
            <a:ext cx="4771771" cy="219881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2" y="854262"/>
            <a:ext cx="4773646" cy="35601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2" y="1210278"/>
            <a:ext cx="4773646" cy="219881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1" y="151948"/>
            <a:ext cx="3553048" cy="64665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9" y="151949"/>
            <a:ext cx="6037366" cy="325715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91" y="798608"/>
            <a:ext cx="3553048" cy="2610490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2671445"/>
            <a:ext cx="6479858" cy="31537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340998"/>
            <a:ext cx="6479858" cy="2289810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2986825"/>
            <a:ext cx="6479858" cy="44789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9" y="152831"/>
            <a:ext cx="9719787" cy="636058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9" y="890483"/>
            <a:ext cx="9719787" cy="2518615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3537193"/>
            <a:ext cx="2519945" cy="203185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0" y="3537193"/>
            <a:ext cx="3419925" cy="203185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1" y="3537193"/>
            <a:ext cx="2519945" cy="203185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4"/>
          <p:cNvSpPr/>
          <p:nvPr/>
        </p:nvSpPr>
        <p:spPr>
          <a:xfrm flipV="1">
            <a:off x="1568570" y="2341020"/>
            <a:ext cx="9032984" cy="50550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" name="pl5"/>
          <p:cNvSpPr/>
          <p:nvPr/>
        </p:nvSpPr>
        <p:spPr>
          <a:xfrm>
            <a:off x="1568582" y="1392292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1568582" y="393658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281220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5009229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720624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940326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pl11"/>
          <p:cNvSpPr/>
          <p:nvPr/>
        </p:nvSpPr>
        <p:spPr>
          <a:xfrm>
            <a:off x="1568582" y="2895054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l12"/>
          <p:cNvSpPr/>
          <p:nvPr/>
        </p:nvSpPr>
        <p:spPr>
          <a:xfrm>
            <a:off x="1568582" y="1891609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l13"/>
          <p:cNvSpPr/>
          <p:nvPr/>
        </p:nvSpPr>
        <p:spPr>
          <a:xfrm>
            <a:off x="1568582" y="892975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l14"/>
          <p:cNvSpPr/>
          <p:nvPr/>
        </p:nvSpPr>
        <p:spPr>
          <a:xfrm>
            <a:off x="171369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5"/>
          <p:cNvSpPr/>
          <p:nvPr/>
        </p:nvSpPr>
        <p:spPr>
          <a:xfrm>
            <a:off x="391071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6"/>
          <p:cNvSpPr/>
          <p:nvPr/>
        </p:nvSpPr>
        <p:spPr>
          <a:xfrm>
            <a:off x="6107739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830475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10501779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1713698" y="1984200"/>
            <a:ext cx="8788080" cy="910855"/>
          </a:xfrm>
          <a:custGeom>
            <a:avLst/>
            <a:gdLst/>
            <a:ahLst/>
            <a:cxnLst/>
            <a:rect l="0" t="0" r="0" b="0"/>
            <a:pathLst>
              <a:path w="8718537" h="1257893">
                <a:moveTo>
                  <a:pt x="0" y="1257893"/>
                </a:moveTo>
                <a:lnTo>
                  <a:pt x="2179634" y="1257849"/>
                </a:lnTo>
                <a:lnTo>
                  <a:pt x="4359268" y="1256507"/>
                </a:lnTo>
                <a:lnTo>
                  <a:pt x="6538903" y="1253947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rgbClr val="F8766D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3910718" y="194707"/>
            <a:ext cx="6591060" cy="2674303"/>
          </a:xfrm>
          <a:custGeom>
            <a:avLst/>
            <a:gdLst/>
            <a:ahLst/>
            <a:cxnLst/>
            <a:rect l="0" t="0" r="0" b="0"/>
            <a:pathLst>
              <a:path w="6538903" h="3693220">
                <a:moveTo>
                  <a:pt x="0" y="3693220"/>
                </a:moveTo>
                <a:lnTo>
                  <a:pt x="2179634" y="3561289"/>
                </a:lnTo>
                <a:lnTo>
                  <a:pt x="4359268" y="2956621"/>
                </a:lnTo>
                <a:lnTo>
                  <a:pt x="6538903" y="0"/>
                </a:lnTo>
              </a:path>
            </a:pathLst>
          </a:custGeom>
          <a:ln w="27101" cap="flat">
            <a:solidFill>
              <a:srgbClr val="7CAE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1713698" y="319133"/>
            <a:ext cx="8788080" cy="2569375"/>
          </a:xfrm>
          <a:custGeom>
            <a:avLst/>
            <a:gdLst/>
            <a:ahLst/>
            <a:cxnLst/>
            <a:rect l="0" t="0" r="0" b="0"/>
            <a:pathLst>
              <a:path w="8718537" h="3548314">
                <a:moveTo>
                  <a:pt x="0" y="3548314"/>
                </a:moveTo>
                <a:lnTo>
                  <a:pt x="2179634" y="3518583"/>
                </a:lnTo>
                <a:lnTo>
                  <a:pt x="4359268" y="3383382"/>
                </a:lnTo>
                <a:lnTo>
                  <a:pt x="6538903" y="2785832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rgbClr val="00BFC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1713698" y="426861"/>
            <a:ext cx="8788080" cy="2461621"/>
          </a:xfrm>
          <a:custGeom>
            <a:avLst/>
            <a:gdLst/>
            <a:ahLst/>
            <a:cxnLst/>
            <a:rect l="0" t="0" r="0" b="0"/>
            <a:pathLst>
              <a:path w="8718537" h="3399506">
                <a:moveTo>
                  <a:pt x="0" y="3399506"/>
                </a:moveTo>
                <a:lnTo>
                  <a:pt x="2179634" y="3369087"/>
                </a:lnTo>
                <a:lnTo>
                  <a:pt x="4359268" y="3234464"/>
                </a:lnTo>
                <a:lnTo>
                  <a:pt x="6538903" y="2632744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rgbClr val="C77C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7EC940C-83C6-BA6A-7917-0BE9060F33F4}"/>
              </a:ext>
            </a:extLst>
          </p:cNvPr>
          <p:cNvGrpSpPr/>
          <p:nvPr/>
        </p:nvGrpSpPr>
        <p:grpSpPr>
          <a:xfrm>
            <a:off x="11724481" y="309392"/>
            <a:ext cx="1642006" cy="1724830"/>
            <a:chOff x="10257880" y="2187627"/>
            <a:chExt cx="489222" cy="1014123"/>
          </a:xfrm>
        </p:grpSpPr>
        <p:sp>
          <p:nvSpPr>
            <p:cNvPr id="71" name="tx71"/>
            <p:cNvSpPr/>
            <p:nvPr/>
          </p:nvSpPr>
          <p:spPr>
            <a:xfrm>
              <a:off x="10257880" y="2187627"/>
              <a:ext cx="489222" cy="1031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variable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10279825" y="2484679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10308905" y="2425977"/>
              <a:ext cx="117405" cy="11740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10279825" y="2704135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10308905" y="2645433"/>
              <a:ext cx="117405" cy="117405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10279825" y="292359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10308905" y="2864889"/>
              <a:ext cx="117405" cy="117405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10279825" y="3143047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10308905" y="3084345"/>
              <a:ext cx="117405" cy="117405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tx80"/>
            <p:cNvSpPr/>
            <p:nvPr/>
          </p:nvSpPr>
          <p:spPr>
            <a:xfrm>
              <a:off x="10546925" y="2444215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0546925" y="2663726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0546925" y="288307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0546925" y="3102529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</p:grpSp>
      <p:sp>
        <p:nvSpPr>
          <p:cNvPr id="87" name="액자 86">
            <a:extLst>
              <a:ext uri="{FF2B5EF4-FFF2-40B4-BE49-F238E27FC236}">
                <a16:creationId xmlns:a16="http://schemas.microsoft.com/office/drawing/2014/main" id="{A63ACB87-1A61-35E0-46C5-B793192AAE42}"/>
              </a:ext>
            </a:extLst>
          </p:cNvPr>
          <p:cNvSpPr/>
          <p:nvPr/>
        </p:nvSpPr>
        <p:spPr>
          <a:xfrm>
            <a:off x="1616451" y="59689"/>
            <a:ext cx="8985103" cy="2934038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36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x125">
                <a:extLst>
                  <a:ext uri="{FF2B5EF4-FFF2-40B4-BE49-F238E27FC236}">
                    <a16:creationId xmlns:a16="http://schemas.microsoft.com/office/drawing/2014/main" id="{7B897F6D-1DAC-5FC4-E45B-19EA461570F6}"/>
                  </a:ext>
                </a:extLst>
              </p:cNvPr>
              <p:cNvSpPr/>
              <p:nvPr/>
            </p:nvSpPr>
            <p:spPr>
              <a:xfrm>
                <a:off x="1573533" y="3270451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x125">
                <a:extLst>
                  <a:ext uri="{FF2B5EF4-FFF2-40B4-BE49-F238E27FC236}">
                    <a16:creationId xmlns:a16="http://schemas.microsoft.com/office/drawing/2014/main" id="{7B897F6D-1DAC-5FC4-E45B-19EA46157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533" y="3270451"/>
                <a:ext cx="557253" cy="235307"/>
              </a:xfrm>
              <a:prstGeom prst="rect">
                <a:avLst/>
              </a:prstGeom>
              <a:blipFill>
                <a:blip r:embed="rId2"/>
                <a:stretch>
                  <a:fillRect l="-31111" t="-84211" r="-15556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x125">
                <a:extLst>
                  <a:ext uri="{FF2B5EF4-FFF2-40B4-BE49-F238E27FC236}">
                    <a16:creationId xmlns:a16="http://schemas.microsoft.com/office/drawing/2014/main" id="{A59C6CD5-6300-2613-FB58-908CBBC09F98}"/>
                  </a:ext>
                </a:extLst>
              </p:cNvPr>
              <p:cNvSpPr/>
              <p:nvPr/>
            </p:nvSpPr>
            <p:spPr>
              <a:xfrm>
                <a:off x="3743357" y="3264094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tx125">
                <a:extLst>
                  <a:ext uri="{FF2B5EF4-FFF2-40B4-BE49-F238E27FC236}">
                    <a16:creationId xmlns:a16="http://schemas.microsoft.com/office/drawing/2014/main" id="{A59C6CD5-6300-2613-FB58-908CBBC09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57" y="3264094"/>
                <a:ext cx="557253" cy="235307"/>
              </a:xfrm>
              <a:prstGeom prst="rect">
                <a:avLst/>
              </a:prstGeom>
              <a:blipFill>
                <a:blip r:embed="rId3"/>
                <a:stretch>
                  <a:fillRect l="-31111" t="-75000" r="-17778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x125">
                <a:extLst>
                  <a:ext uri="{FF2B5EF4-FFF2-40B4-BE49-F238E27FC236}">
                    <a16:creationId xmlns:a16="http://schemas.microsoft.com/office/drawing/2014/main" id="{2537E502-C364-5CD2-8C60-A7A59C231EE2}"/>
                  </a:ext>
                </a:extLst>
              </p:cNvPr>
              <p:cNvSpPr/>
              <p:nvPr/>
            </p:nvSpPr>
            <p:spPr>
              <a:xfrm>
                <a:off x="5911982" y="3264094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x125">
                <a:extLst>
                  <a:ext uri="{FF2B5EF4-FFF2-40B4-BE49-F238E27FC236}">
                    <a16:creationId xmlns:a16="http://schemas.microsoft.com/office/drawing/2014/main" id="{2537E502-C364-5CD2-8C60-A7A59C231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82" y="3264094"/>
                <a:ext cx="557253" cy="235307"/>
              </a:xfrm>
              <a:prstGeom prst="rect">
                <a:avLst/>
              </a:prstGeom>
              <a:blipFill>
                <a:blip r:embed="rId4"/>
                <a:stretch>
                  <a:fillRect l="-31111" t="-75000" r="-15556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x125">
                <a:extLst>
                  <a:ext uri="{FF2B5EF4-FFF2-40B4-BE49-F238E27FC236}">
                    <a16:creationId xmlns:a16="http://schemas.microsoft.com/office/drawing/2014/main" id="{874AC2BB-AAF1-9AF7-BE88-C756B43060FD}"/>
                  </a:ext>
                </a:extLst>
              </p:cNvPr>
              <p:cNvSpPr/>
              <p:nvPr/>
            </p:nvSpPr>
            <p:spPr>
              <a:xfrm>
                <a:off x="8083005" y="3264094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tx125">
                <a:extLst>
                  <a:ext uri="{FF2B5EF4-FFF2-40B4-BE49-F238E27FC236}">
                    <a16:creationId xmlns:a16="http://schemas.microsoft.com/office/drawing/2014/main" id="{874AC2BB-AAF1-9AF7-BE88-C756B4306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005" y="3264094"/>
                <a:ext cx="557253" cy="235307"/>
              </a:xfrm>
              <a:prstGeom prst="rect">
                <a:avLst/>
              </a:prstGeom>
              <a:blipFill>
                <a:blip r:embed="rId5"/>
                <a:stretch>
                  <a:fillRect l="-31111" t="-75000" r="-15556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x125">
                <a:extLst>
                  <a:ext uri="{FF2B5EF4-FFF2-40B4-BE49-F238E27FC236}">
                    <a16:creationId xmlns:a16="http://schemas.microsoft.com/office/drawing/2014/main" id="{A217DAA6-6A8C-C784-2A5F-6EF8DC8A4C44}"/>
                  </a:ext>
                </a:extLst>
              </p:cNvPr>
              <p:cNvSpPr/>
              <p:nvPr/>
            </p:nvSpPr>
            <p:spPr>
              <a:xfrm>
                <a:off x="10223151" y="3264094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tx125">
                <a:extLst>
                  <a:ext uri="{FF2B5EF4-FFF2-40B4-BE49-F238E27FC236}">
                    <a16:creationId xmlns:a16="http://schemas.microsoft.com/office/drawing/2014/main" id="{A217DAA6-6A8C-C784-2A5F-6EF8DC8A4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151" y="3264094"/>
                <a:ext cx="557253" cy="235307"/>
              </a:xfrm>
              <a:prstGeom prst="rect">
                <a:avLst/>
              </a:prstGeom>
              <a:blipFill>
                <a:blip r:embed="rId6"/>
                <a:stretch>
                  <a:fillRect l="-31111" t="-75000" r="-17778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x122">
            <a:extLst>
              <a:ext uri="{FF2B5EF4-FFF2-40B4-BE49-F238E27FC236}">
                <a16:creationId xmlns:a16="http://schemas.microsoft.com/office/drawing/2014/main" id="{824E3499-3185-D06C-B1DE-AF0410098B6C}"/>
              </a:ext>
            </a:extLst>
          </p:cNvPr>
          <p:cNvSpPr/>
          <p:nvPr/>
        </p:nvSpPr>
        <p:spPr>
          <a:xfrm>
            <a:off x="1272329" y="2966071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0" name="tx122">
            <a:extLst>
              <a:ext uri="{FF2B5EF4-FFF2-40B4-BE49-F238E27FC236}">
                <a16:creationId xmlns:a16="http://schemas.microsoft.com/office/drawing/2014/main" id="{F9414B39-3940-4D38-C023-DF4F6234893F}"/>
              </a:ext>
            </a:extLst>
          </p:cNvPr>
          <p:cNvSpPr/>
          <p:nvPr/>
        </p:nvSpPr>
        <p:spPr>
          <a:xfrm>
            <a:off x="958970" y="2460745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1" name="tx122">
            <a:extLst>
              <a:ext uri="{FF2B5EF4-FFF2-40B4-BE49-F238E27FC236}">
                <a16:creationId xmlns:a16="http://schemas.microsoft.com/office/drawing/2014/main" id="{FA6BE2F7-6786-2B34-7B65-D9F74192874C}"/>
              </a:ext>
            </a:extLst>
          </p:cNvPr>
          <p:cNvSpPr/>
          <p:nvPr/>
        </p:nvSpPr>
        <p:spPr>
          <a:xfrm>
            <a:off x="958970" y="1955419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" name="tx122">
            <a:extLst>
              <a:ext uri="{FF2B5EF4-FFF2-40B4-BE49-F238E27FC236}">
                <a16:creationId xmlns:a16="http://schemas.microsoft.com/office/drawing/2014/main" id="{5290F6B8-0944-A39A-1713-18359921694F}"/>
              </a:ext>
            </a:extLst>
          </p:cNvPr>
          <p:cNvSpPr/>
          <p:nvPr/>
        </p:nvSpPr>
        <p:spPr>
          <a:xfrm>
            <a:off x="958970" y="1450093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3" name="tx122">
            <a:extLst>
              <a:ext uri="{FF2B5EF4-FFF2-40B4-BE49-F238E27FC236}">
                <a16:creationId xmlns:a16="http://schemas.microsoft.com/office/drawing/2014/main" id="{711BA914-C9D0-A641-4D73-047FEE68AAE5}"/>
              </a:ext>
            </a:extLst>
          </p:cNvPr>
          <p:cNvSpPr/>
          <p:nvPr/>
        </p:nvSpPr>
        <p:spPr>
          <a:xfrm>
            <a:off x="958970" y="944767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4" name="tx122">
            <a:extLst>
              <a:ext uri="{FF2B5EF4-FFF2-40B4-BE49-F238E27FC236}">
                <a16:creationId xmlns:a16="http://schemas.microsoft.com/office/drawing/2014/main" id="{3D99A3F6-6F6B-173D-32B1-B1BB5EF0F2D3}"/>
              </a:ext>
            </a:extLst>
          </p:cNvPr>
          <p:cNvSpPr/>
          <p:nvPr/>
        </p:nvSpPr>
        <p:spPr>
          <a:xfrm>
            <a:off x="958970" y="439441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x85">
                <a:extLst>
                  <a:ext uri="{FF2B5EF4-FFF2-40B4-BE49-F238E27FC236}">
                    <a16:creationId xmlns:a16="http://schemas.microsoft.com/office/drawing/2014/main" id="{88E4752A-F876-0E72-46FA-B9BEE48C7F02}"/>
                  </a:ext>
                </a:extLst>
              </p:cNvPr>
              <p:cNvSpPr/>
              <p:nvPr/>
            </p:nvSpPr>
            <p:spPr>
              <a:xfrm>
                <a:off x="5655130" y="3653302"/>
                <a:ext cx="1070956" cy="15987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877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tx85">
                <a:extLst>
                  <a:ext uri="{FF2B5EF4-FFF2-40B4-BE49-F238E27FC236}">
                    <a16:creationId xmlns:a16="http://schemas.microsoft.com/office/drawing/2014/main" id="{88E4752A-F876-0E72-46FA-B9BEE48C7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30" y="3653302"/>
                <a:ext cx="1070956" cy="159873"/>
              </a:xfrm>
              <a:prstGeom prst="rect">
                <a:avLst/>
              </a:prstGeom>
              <a:blipFill>
                <a:blip r:embed="rId7"/>
                <a:stretch>
                  <a:fillRect t="-142857" b="-1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pl16">
            <a:extLst>
              <a:ext uri="{FF2B5EF4-FFF2-40B4-BE49-F238E27FC236}">
                <a16:creationId xmlns:a16="http://schemas.microsoft.com/office/drawing/2014/main" id="{068F8141-9591-E12D-6DB7-7D42CDD9B3B4}"/>
              </a:ext>
            </a:extLst>
          </p:cNvPr>
          <p:cNvSpPr/>
          <p:nvPr/>
        </p:nvSpPr>
        <p:spPr>
          <a:xfrm rot="10800000" flipH="1">
            <a:off x="1718208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7" name="pl16">
            <a:extLst>
              <a:ext uri="{FF2B5EF4-FFF2-40B4-BE49-F238E27FC236}">
                <a16:creationId xmlns:a16="http://schemas.microsoft.com/office/drawing/2014/main" id="{58263D5E-A3B4-7FCC-710F-9942B83470AD}"/>
              </a:ext>
            </a:extLst>
          </p:cNvPr>
          <p:cNvSpPr/>
          <p:nvPr/>
        </p:nvSpPr>
        <p:spPr>
          <a:xfrm rot="10800000" flipH="1">
            <a:off x="3907955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8" name="pl16">
            <a:extLst>
              <a:ext uri="{FF2B5EF4-FFF2-40B4-BE49-F238E27FC236}">
                <a16:creationId xmlns:a16="http://schemas.microsoft.com/office/drawing/2014/main" id="{0CC80B69-4D68-5625-D58F-669767DE6CE3}"/>
              </a:ext>
            </a:extLst>
          </p:cNvPr>
          <p:cNvSpPr/>
          <p:nvPr/>
        </p:nvSpPr>
        <p:spPr>
          <a:xfrm rot="10800000" flipH="1">
            <a:off x="6103719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1" name="pl16">
            <a:extLst>
              <a:ext uri="{FF2B5EF4-FFF2-40B4-BE49-F238E27FC236}">
                <a16:creationId xmlns:a16="http://schemas.microsoft.com/office/drawing/2014/main" id="{B9A85BE3-768F-9066-012B-4D6A73ED32F2}"/>
              </a:ext>
            </a:extLst>
          </p:cNvPr>
          <p:cNvSpPr/>
          <p:nvPr/>
        </p:nvSpPr>
        <p:spPr>
          <a:xfrm rot="10800000" flipH="1">
            <a:off x="8299482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l16">
            <a:extLst>
              <a:ext uri="{FF2B5EF4-FFF2-40B4-BE49-F238E27FC236}">
                <a16:creationId xmlns:a16="http://schemas.microsoft.com/office/drawing/2014/main" id="{1B4C5C45-76B0-2448-BEF1-AF3976EE985F}"/>
              </a:ext>
            </a:extLst>
          </p:cNvPr>
          <p:cNvSpPr/>
          <p:nvPr/>
        </p:nvSpPr>
        <p:spPr>
          <a:xfrm rot="10800000" flipH="1">
            <a:off x="10507277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" name="pl16">
            <a:extLst>
              <a:ext uri="{FF2B5EF4-FFF2-40B4-BE49-F238E27FC236}">
                <a16:creationId xmlns:a16="http://schemas.microsoft.com/office/drawing/2014/main" id="{E40A2AE4-E5C8-6DE6-9286-A4E42851F3BD}"/>
              </a:ext>
            </a:extLst>
          </p:cNvPr>
          <p:cNvSpPr/>
          <p:nvPr/>
        </p:nvSpPr>
        <p:spPr>
          <a:xfrm rot="5400000" flipH="1">
            <a:off x="1474163" y="2751563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" name="pl16">
            <a:extLst>
              <a:ext uri="{FF2B5EF4-FFF2-40B4-BE49-F238E27FC236}">
                <a16:creationId xmlns:a16="http://schemas.microsoft.com/office/drawing/2014/main" id="{9C6BB9A7-CB5A-4163-0FB1-2FC87AF2BB65}"/>
              </a:ext>
            </a:extLst>
          </p:cNvPr>
          <p:cNvSpPr/>
          <p:nvPr/>
        </p:nvSpPr>
        <p:spPr>
          <a:xfrm rot="5400000" flipH="1">
            <a:off x="1474163" y="2252369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0" name="pl16">
            <a:extLst>
              <a:ext uri="{FF2B5EF4-FFF2-40B4-BE49-F238E27FC236}">
                <a16:creationId xmlns:a16="http://schemas.microsoft.com/office/drawing/2014/main" id="{81CF40F9-BFC3-7884-4CDE-C45100B9CFD0}"/>
              </a:ext>
            </a:extLst>
          </p:cNvPr>
          <p:cNvSpPr/>
          <p:nvPr/>
        </p:nvSpPr>
        <p:spPr>
          <a:xfrm rot="5400000" flipH="1">
            <a:off x="1474163" y="1753173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1" name="pl16">
            <a:extLst>
              <a:ext uri="{FF2B5EF4-FFF2-40B4-BE49-F238E27FC236}">
                <a16:creationId xmlns:a16="http://schemas.microsoft.com/office/drawing/2014/main" id="{BCF03F6A-3E7E-6B42-F4E9-D1D34B43E02A}"/>
              </a:ext>
            </a:extLst>
          </p:cNvPr>
          <p:cNvSpPr/>
          <p:nvPr/>
        </p:nvSpPr>
        <p:spPr>
          <a:xfrm rot="5400000" flipH="1">
            <a:off x="1474163" y="1253977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2" name="pl16">
            <a:extLst>
              <a:ext uri="{FF2B5EF4-FFF2-40B4-BE49-F238E27FC236}">
                <a16:creationId xmlns:a16="http://schemas.microsoft.com/office/drawing/2014/main" id="{18F35C2A-65B1-F5F8-EA35-FBEE63B0855D}"/>
              </a:ext>
            </a:extLst>
          </p:cNvPr>
          <p:cNvSpPr/>
          <p:nvPr/>
        </p:nvSpPr>
        <p:spPr>
          <a:xfrm rot="5400000" flipH="1">
            <a:off x="1474163" y="754781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3" name="pl16">
            <a:extLst>
              <a:ext uri="{FF2B5EF4-FFF2-40B4-BE49-F238E27FC236}">
                <a16:creationId xmlns:a16="http://schemas.microsoft.com/office/drawing/2014/main" id="{66984839-2F63-CD87-CFE8-828895C3F577}"/>
              </a:ext>
            </a:extLst>
          </p:cNvPr>
          <p:cNvSpPr/>
          <p:nvPr/>
        </p:nvSpPr>
        <p:spPr>
          <a:xfrm rot="5400000" flipH="1">
            <a:off x="1474163" y="255585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4" name="tx91">
            <a:extLst>
              <a:ext uri="{FF2B5EF4-FFF2-40B4-BE49-F238E27FC236}">
                <a16:creationId xmlns:a16="http://schemas.microsoft.com/office/drawing/2014/main" id="{017CBD32-36C9-A384-F8EA-F18FF4CFACF8}"/>
              </a:ext>
            </a:extLst>
          </p:cNvPr>
          <p:cNvSpPr/>
          <p:nvPr/>
        </p:nvSpPr>
        <p:spPr>
          <a:xfrm rot="16200000">
            <a:off x="-1669785" y="1570076"/>
            <a:ext cx="4207366" cy="4312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77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(sec)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4"/>
          <p:cNvSpPr/>
          <p:nvPr/>
        </p:nvSpPr>
        <p:spPr>
          <a:xfrm flipV="1">
            <a:off x="1568570" y="2341020"/>
            <a:ext cx="9032984" cy="50550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" name="pl5"/>
          <p:cNvSpPr/>
          <p:nvPr/>
        </p:nvSpPr>
        <p:spPr>
          <a:xfrm>
            <a:off x="1568582" y="1392292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1568582" y="393658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281220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5009229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720624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940326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pl11"/>
          <p:cNvSpPr/>
          <p:nvPr/>
        </p:nvSpPr>
        <p:spPr>
          <a:xfrm>
            <a:off x="1568582" y="2895054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l12"/>
          <p:cNvSpPr/>
          <p:nvPr/>
        </p:nvSpPr>
        <p:spPr>
          <a:xfrm>
            <a:off x="1568582" y="1891609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l13"/>
          <p:cNvSpPr/>
          <p:nvPr/>
        </p:nvSpPr>
        <p:spPr>
          <a:xfrm>
            <a:off x="1568582" y="892975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l14"/>
          <p:cNvSpPr/>
          <p:nvPr/>
        </p:nvSpPr>
        <p:spPr>
          <a:xfrm>
            <a:off x="171369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5"/>
          <p:cNvSpPr/>
          <p:nvPr/>
        </p:nvSpPr>
        <p:spPr>
          <a:xfrm>
            <a:off x="391071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6"/>
          <p:cNvSpPr/>
          <p:nvPr/>
        </p:nvSpPr>
        <p:spPr>
          <a:xfrm>
            <a:off x="6107739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830475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10501779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1713698" y="1984200"/>
            <a:ext cx="8788080" cy="910855"/>
          </a:xfrm>
          <a:custGeom>
            <a:avLst/>
            <a:gdLst/>
            <a:ahLst/>
            <a:cxnLst/>
            <a:rect l="0" t="0" r="0" b="0"/>
            <a:pathLst>
              <a:path w="8718537" h="1257893">
                <a:moveTo>
                  <a:pt x="0" y="1257893"/>
                </a:moveTo>
                <a:lnTo>
                  <a:pt x="2179634" y="1257849"/>
                </a:lnTo>
                <a:lnTo>
                  <a:pt x="4359268" y="1256507"/>
                </a:lnTo>
                <a:lnTo>
                  <a:pt x="6538903" y="1253947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rgbClr val="F8766D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3910718" y="194707"/>
            <a:ext cx="6591060" cy="2674303"/>
          </a:xfrm>
          <a:custGeom>
            <a:avLst/>
            <a:gdLst/>
            <a:ahLst/>
            <a:cxnLst/>
            <a:rect l="0" t="0" r="0" b="0"/>
            <a:pathLst>
              <a:path w="6538903" h="3693220">
                <a:moveTo>
                  <a:pt x="0" y="3693220"/>
                </a:moveTo>
                <a:lnTo>
                  <a:pt x="2179634" y="3561289"/>
                </a:lnTo>
                <a:lnTo>
                  <a:pt x="4359268" y="2956621"/>
                </a:lnTo>
                <a:lnTo>
                  <a:pt x="6538903" y="0"/>
                </a:lnTo>
              </a:path>
            </a:pathLst>
          </a:custGeom>
          <a:ln w="27101" cap="flat">
            <a:solidFill>
              <a:srgbClr val="7CAE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1713698" y="319133"/>
            <a:ext cx="8788080" cy="2569375"/>
          </a:xfrm>
          <a:custGeom>
            <a:avLst/>
            <a:gdLst/>
            <a:ahLst/>
            <a:cxnLst/>
            <a:rect l="0" t="0" r="0" b="0"/>
            <a:pathLst>
              <a:path w="8718537" h="3548314">
                <a:moveTo>
                  <a:pt x="0" y="3548314"/>
                </a:moveTo>
                <a:lnTo>
                  <a:pt x="2179634" y="3518583"/>
                </a:lnTo>
                <a:lnTo>
                  <a:pt x="4359268" y="3383382"/>
                </a:lnTo>
                <a:lnTo>
                  <a:pt x="6538903" y="2785832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rgbClr val="00BFC4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1713698" y="426861"/>
            <a:ext cx="8788080" cy="2461621"/>
          </a:xfrm>
          <a:custGeom>
            <a:avLst/>
            <a:gdLst/>
            <a:ahLst/>
            <a:cxnLst/>
            <a:rect l="0" t="0" r="0" b="0"/>
            <a:pathLst>
              <a:path w="8718537" h="3399506">
                <a:moveTo>
                  <a:pt x="0" y="3399506"/>
                </a:moveTo>
                <a:lnTo>
                  <a:pt x="2179634" y="3369087"/>
                </a:lnTo>
                <a:lnTo>
                  <a:pt x="4359268" y="3234464"/>
                </a:lnTo>
                <a:lnTo>
                  <a:pt x="6538903" y="2632744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rgbClr val="C77C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7EC940C-83C6-BA6A-7917-0BE9060F33F4}"/>
              </a:ext>
            </a:extLst>
          </p:cNvPr>
          <p:cNvGrpSpPr/>
          <p:nvPr/>
        </p:nvGrpSpPr>
        <p:grpSpPr>
          <a:xfrm>
            <a:off x="11724481" y="309392"/>
            <a:ext cx="1642006" cy="1724830"/>
            <a:chOff x="10257880" y="2187627"/>
            <a:chExt cx="489222" cy="1014123"/>
          </a:xfrm>
        </p:grpSpPr>
        <p:sp>
          <p:nvSpPr>
            <p:cNvPr id="71" name="tx71"/>
            <p:cNvSpPr/>
            <p:nvPr/>
          </p:nvSpPr>
          <p:spPr>
            <a:xfrm>
              <a:off x="10257880" y="2187627"/>
              <a:ext cx="489222" cy="1031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100"/>
                </a:lnSpc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variable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10279825" y="2484679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10308905" y="2425977"/>
              <a:ext cx="117405" cy="11740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10279825" y="2704135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10308905" y="2645433"/>
              <a:ext cx="117405" cy="117405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10279825" y="2923591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10308905" y="2864889"/>
              <a:ext cx="117405" cy="117405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10279825" y="3143047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10308905" y="3084345"/>
              <a:ext cx="117405" cy="117405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tx80"/>
            <p:cNvSpPr/>
            <p:nvPr/>
          </p:nvSpPr>
          <p:spPr>
            <a:xfrm>
              <a:off x="10546925" y="2444215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0546925" y="2663726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0546925" y="288307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0546925" y="3102529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</p:grpSp>
      <p:sp>
        <p:nvSpPr>
          <p:cNvPr id="87" name="액자 86">
            <a:extLst>
              <a:ext uri="{FF2B5EF4-FFF2-40B4-BE49-F238E27FC236}">
                <a16:creationId xmlns:a16="http://schemas.microsoft.com/office/drawing/2014/main" id="{A63ACB87-1A61-35E0-46C5-B793192AAE42}"/>
              </a:ext>
            </a:extLst>
          </p:cNvPr>
          <p:cNvSpPr/>
          <p:nvPr/>
        </p:nvSpPr>
        <p:spPr>
          <a:xfrm>
            <a:off x="1616451" y="59689"/>
            <a:ext cx="8985103" cy="2934038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36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x125">
                <a:extLst>
                  <a:ext uri="{FF2B5EF4-FFF2-40B4-BE49-F238E27FC236}">
                    <a16:creationId xmlns:a16="http://schemas.microsoft.com/office/drawing/2014/main" id="{7B897F6D-1DAC-5FC4-E45B-19EA461570F6}"/>
                  </a:ext>
                </a:extLst>
              </p:cNvPr>
              <p:cNvSpPr/>
              <p:nvPr/>
            </p:nvSpPr>
            <p:spPr>
              <a:xfrm>
                <a:off x="1573533" y="3270451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x125">
                <a:extLst>
                  <a:ext uri="{FF2B5EF4-FFF2-40B4-BE49-F238E27FC236}">
                    <a16:creationId xmlns:a16="http://schemas.microsoft.com/office/drawing/2014/main" id="{7B897F6D-1DAC-5FC4-E45B-19EA46157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533" y="3270451"/>
                <a:ext cx="557253" cy="235307"/>
              </a:xfrm>
              <a:prstGeom prst="rect">
                <a:avLst/>
              </a:prstGeom>
              <a:blipFill>
                <a:blip r:embed="rId2"/>
                <a:stretch>
                  <a:fillRect l="-31111" t="-84211" r="-15556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x125">
                <a:extLst>
                  <a:ext uri="{FF2B5EF4-FFF2-40B4-BE49-F238E27FC236}">
                    <a16:creationId xmlns:a16="http://schemas.microsoft.com/office/drawing/2014/main" id="{A59C6CD5-6300-2613-FB58-908CBBC09F98}"/>
                  </a:ext>
                </a:extLst>
              </p:cNvPr>
              <p:cNvSpPr/>
              <p:nvPr/>
            </p:nvSpPr>
            <p:spPr>
              <a:xfrm>
                <a:off x="3743357" y="3264094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tx125">
                <a:extLst>
                  <a:ext uri="{FF2B5EF4-FFF2-40B4-BE49-F238E27FC236}">
                    <a16:creationId xmlns:a16="http://schemas.microsoft.com/office/drawing/2014/main" id="{A59C6CD5-6300-2613-FB58-908CBBC09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57" y="3264094"/>
                <a:ext cx="557253" cy="235307"/>
              </a:xfrm>
              <a:prstGeom prst="rect">
                <a:avLst/>
              </a:prstGeom>
              <a:blipFill>
                <a:blip r:embed="rId3"/>
                <a:stretch>
                  <a:fillRect l="-31111" t="-75000" r="-17778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x125">
                <a:extLst>
                  <a:ext uri="{FF2B5EF4-FFF2-40B4-BE49-F238E27FC236}">
                    <a16:creationId xmlns:a16="http://schemas.microsoft.com/office/drawing/2014/main" id="{2537E502-C364-5CD2-8C60-A7A59C231EE2}"/>
                  </a:ext>
                </a:extLst>
              </p:cNvPr>
              <p:cNvSpPr/>
              <p:nvPr/>
            </p:nvSpPr>
            <p:spPr>
              <a:xfrm>
                <a:off x="5911982" y="3264094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x125">
                <a:extLst>
                  <a:ext uri="{FF2B5EF4-FFF2-40B4-BE49-F238E27FC236}">
                    <a16:creationId xmlns:a16="http://schemas.microsoft.com/office/drawing/2014/main" id="{2537E502-C364-5CD2-8C60-A7A59C231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82" y="3264094"/>
                <a:ext cx="557253" cy="235307"/>
              </a:xfrm>
              <a:prstGeom prst="rect">
                <a:avLst/>
              </a:prstGeom>
              <a:blipFill>
                <a:blip r:embed="rId4"/>
                <a:stretch>
                  <a:fillRect l="-31111" t="-75000" r="-15556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x125">
                <a:extLst>
                  <a:ext uri="{FF2B5EF4-FFF2-40B4-BE49-F238E27FC236}">
                    <a16:creationId xmlns:a16="http://schemas.microsoft.com/office/drawing/2014/main" id="{874AC2BB-AAF1-9AF7-BE88-C756B43060FD}"/>
                  </a:ext>
                </a:extLst>
              </p:cNvPr>
              <p:cNvSpPr/>
              <p:nvPr/>
            </p:nvSpPr>
            <p:spPr>
              <a:xfrm>
                <a:off x="8083005" y="3264094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tx125">
                <a:extLst>
                  <a:ext uri="{FF2B5EF4-FFF2-40B4-BE49-F238E27FC236}">
                    <a16:creationId xmlns:a16="http://schemas.microsoft.com/office/drawing/2014/main" id="{874AC2BB-AAF1-9AF7-BE88-C756B4306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005" y="3264094"/>
                <a:ext cx="557253" cy="235307"/>
              </a:xfrm>
              <a:prstGeom prst="rect">
                <a:avLst/>
              </a:prstGeom>
              <a:blipFill>
                <a:blip r:embed="rId5"/>
                <a:stretch>
                  <a:fillRect l="-31111" t="-75000" r="-15556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x125">
                <a:extLst>
                  <a:ext uri="{FF2B5EF4-FFF2-40B4-BE49-F238E27FC236}">
                    <a16:creationId xmlns:a16="http://schemas.microsoft.com/office/drawing/2014/main" id="{A217DAA6-6A8C-C784-2A5F-6EF8DC8A4C44}"/>
                  </a:ext>
                </a:extLst>
              </p:cNvPr>
              <p:cNvSpPr/>
              <p:nvPr/>
            </p:nvSpPr>
            <p:spPr>
              <a:xfrm>
                <a:off x="10223151" y="3264094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tx125">
                <a:extLst>
                  <a:ext uri="{FF2B5EF4-FFF2-40B4-BE49-F238E27FC236}">
                    <a16:creationId xmlns:a16="http://schemas.microsoft.com/office/drawing/2014/main" id="{A217DAA6-6A8C-C784-2A5F-6EF8DC8A4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151" y="3264094"/>
                <a:ext cx="557253" cy="235307"/>
              </a:xfrm>
              <a:prstGeom prst="rect">
                <a:avLst/>
              </a:prstGeom>
              <a:blipFill>
                <a:blip r:embed="rId6"/>
                <a:stretch>
                  <a:fillRect l="-31111" t="-75000" r="-17778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x122">
            <a:extLst>
              <a:ext uri="{FF2B5EF4-FFF2-40B4-BE49-F238E27FC236}">
                <a16:creationId xmlns:a16="http://schemas.microsoft.com/office/drawing/2014/main" id="{824E3499-3185-D06C-B1DE-AF0410098B6C}"/>
              </a:ext>
            </a:extLst>
          </p:cNvPr>
          <p:cNvSpPr/>
          <p:nvPr/>
        </p:nvSpPr>
        <p:spPr>
          <a:xfrm>
            <a:off x="1272329" y="2966071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0" name="tx122">
            <a:extLst>
              <a:ext uri="{FF2B5EF4-FFF2-40B4-BE49-F238E27FC236}">
                <a16:creationId xmlns:a16="http://schemas.microsoft.com/office/drawing/2014/main" id="{F9414B39-3940-4D38-C023-DF4F6234893F}"/>
              </a:ext>
            </a:extLst>
          </p:cNvPr>
          <p:cNvSpPr/>
          <p:nvPr/>
        </p:nvSpPr>
        <p:spPr>
          <a:xfrm>
            <a:off x="958970" y="2460745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1" name="tx122">
            <a:extLst>
              <a:ext uri="{FF2B5EF4-FFF2-40B4-BE49-F238E27FC236}">
                <a16:creationId xmlns:a16="http://schemas.microsoft.com/office/drawing/2014/main" id="{FA6BE2F7-6786-2B34-7B65-D9F74192874C}"/>
              </a:ext>
            </a:extLst>
          </p:cNvPr>
          <p:cNvSpPr/>
          <p:nvPr/>
        </p:nvSpPr>
        <p:spPr>
          <a:xfrm>
            <a:off x="958970" y="1955419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" name="tx122">
            <a:extLst>
              <a:ext uri="{FF2B5EF4-FFF2-40B4-BE49-F238E27FC236}">
                <a16:creationId xmlns:a16="http://schemas.microsoft.com/office/drawing/2014/main" id="{5290F6B8-0944-A39A-1713-18359921694F}"/>
              </a:ext>
            </a:extLst>
          </p:cNvPr>
          <p:cNvSpPr/>
          <p:nvPr/>
        </p:nvSpPr>
        <p:spPr>
          <a:xfrm>
            <a:off x="958970" y="1450093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3" name="tx122">
            <a:extLst>
              <a:ext uri="{FF2B5EF4-FFF2-40B4-BE49-F238E27FC236}">
                <a16:creationId xmlns:a16="http://schemas.microsoft.com/office/drawing/2014/main" id="{711BA914-C9D0-A641-4D73-047FEE68AAE5}"/>
              </a:ext>
            </a:extLst>
          </p:cNvPr>
          <p:cNvSpPr/>
          <p:nvPr/>
        </p:nvSpPr>
        <p:spPr>
          <a:xfrm>
            <a:off x="958970" y="944767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4" name="tx122">
            <a:extLst>
              <a:ext uri="{FF2B5EF4-FFF2-40B4-BE49-F238E27FC236}">
                <a16:creationId xmlns:a16="http://schemas.microsoft.com/office/drawing/2014/main" id="{3D99A3F6-6F6B-173D-32B1-B1BB5EF0F2D3}"/>
              </a:ext>
            </a:extLst>
          </p:cNvPr>
          <p:cNvSpPr/>
          <p:nvPr/>
        </p:nvSpPr>
        <p:spPr>
          <a:xfrm>
            <a:off x="958970" y="439441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x85">
                <a:extLst>
                  <a:ext uri="{FF2B5EF4-FFF2-40B4-BE49-F238E27FC236}">
                    <a16:creationId xmlns:a16="http://schemas.microsoft.com/office/drawing/2014/main" id="{88E4752A-F876-0E72-46FA-B9BEE48C7F02}"/>
                  </a:ext>
                </a:extLst>
              </p:cNvPr>
              <p:cNvSpPr/>
              <p:nvPr/>
            </p:nvSpPr>
            <p:spPr>
              <a:xfrm>
                <a:off x="5655130" y="3653302"/>
                <a:ext cx="1070956" cy="15987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877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tx85">
                <a:extLst>
                  <a:ext uri="{FF2B5EF4-FFF2-40B4-BE49-F238E27FC236}">
                    <a16:creationId xmlns:a16="http://schemas.microsoft.com/office/drawing/2014/main" id="{88E4752A-F876-0E72-46FA-B9BEE48C7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30" y="3653302"/>
                <a:ext cx="1070956" cy="159873"/>
              </a:xfrm>
              <a:prstGeom prst="rect">
                <a:avLst/>
              </a:prstGeom>
              <a:blipFill>
                <a:blip r:embed="rId7"/>
                <a:stretch>
                  <a:fillRect t="-142857" b="-1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pl16">
            <a:extLst>
              <a:ext uri="{FF2B5EF4-FFF2-40B4-BE49-F238E27FC236}">
                <a16:creationId xmlns:a16="http://schemas.microsoft.com/office/drawing/2014/main" id="{068F8141-9591-E12D-6DB7-7D42CDD9B3B4}"/>
              </a:ext>
            </a:extLst>
          </p:cNvPr>
          <p:cNvSpPr/>
          <p:nvPr/>
        </p:nvSpPr>
        <p:spPr>
          <a:xfrm rot="10800000" flipH="1">
            <a:off x="1718208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7" name="pl16">
            <a:extLst>
              <a:ext uri="{FF2B5EF4-FFF2-40B4-BE49-F238E27FC236}">
                <a16:creationId xmlns:a16="http://schemas.microsoft.com/office/drawing/2014/main" id="{58263D5E-A3B4-7FCC-710F-9942B83470AD}"/>
              </a:ext>
            </a:extLst>
          </p:cNvPr>
          <p:cNvSpPr/>
          <p:nvPr/>
        </p:nvSpPr>
        <p:spPr>
          <a:xfrm rot="10800000" flipH="1">
            <a:off x="3907955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8" name="pl16">
            <a:extLst>
              <a:ext uri="{FF2B5EF4-FFF2-40B4-BE49-F238E27FC236}">
                <a16:creationId xmlns:a16="http://schemas.microsoft.com/office/drawing/2014/main" id="{0CC80B69-4D68-5625-D58F-669767DE6CE3}"/>
              </a:ext>
            </a:extLst>
          </p:cNvPr>
          <p:cNvSpPr/>
          <p:nvPr/>
        </p:nvSpPr>
        <p:spPr>
          <a:xfrm rot="10800000" flipH="1">
            <a:off x="6103719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1" name="pl16">
            <a:extLst>
              <a:ext uri="{FF2B5EF4-FFF2-40B4-BE49-F238E27FC236}">
                <a16:creationId xmlns:a16="http://schemas.microsoft.com/office/drawing/2014/main" id="{B9A85BE3-768F-9066-012B-4D6A73ED32F2}"/>
              </a:ext>
            </a:extLst>
          </p:cNvPr>
          <p:cNvSpPr/>
          <p:nvPr/>
        </p:nvSpPr>
        <p:spPr>
          <a:xfrm rot="10800000" flipH="1">
            <a:off x="8299482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l16">
            <a:extLst>
              <a:ext uri="{FF2B5EF4-FFF2-40B4-BE49-F238E27FC236}">
                <a16:creationId xmlns:a16="http://schemas.microsoft.com/office/drawing/2014/main" id="{1B4C5C45-76B0-2448-BEF1-AF3976EE985F}"/>
              </a:ext>
            </a:extLst>
          </p:cNvPr>
          <p:cNvSpPr/>
          <p:nvPr/>
        </p:nvSpPr>
        <p:spPr>
          <a:xfrm rot="10800000" flipH="1">
            <a:off x="10507277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" name="pl16">
            <a:extLst>
              <a:ext uri="{FF2B5EF4-FFF2-40B4-BE49-F238E27FC236}">
                <a16:creationId xmlns:a16="http://schemas.microsoft.com/office/drawing/2014/main" id="{E40A2AE4-E5C8-6DE6-9286-A4E42851F3BD}"/>
              </a:ext>
            </a:extLst>
          </p:cNvPr>
          <p:cNvSpPr/>
          <p:nvPr/>
        </p:nvSpPr>
        <p:spPr>
          <a:xfrm rot="5400000" flipH="1">
            <a:off x="1474163" y="2751563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" name="pl16">
            <a:extLst>
              <a:ext uri="{FF2B5EF4-FFF2-40B4-BE49-F238E27FC236}">
                <a16:creationId xmlns:a16="http://schemas.microsoft.com/office/drawing/2014/main" id="{9C6BB9A7-CB5A-4163-0FB1-2FC87AF2BB65}"/>
              </a:ext>
            </a:extLst>
          </p:cNvPr>
          <p:cNvSpPr/>
          <p:nvPr/>
        </p:nvSpPr>
        <p:spPr>
          <a:xfrm rot="5400000" flipH="1">
            <a:off x="1474163" y="2252369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0" name="pl16">
            <a:extLst>
              <a:ext uri="{FF2B5EF4-FFF2-40B4-BE49-F238E27FC236}">
                <a16:creationId xmlns:a16="http://schemas.microsoft.com/office/drawing/2014/main" id="{81CF40F9-BFC3-7884-4CDE-C45100B9CFD0}"/>
              </a:ext>
            </a:extLst>
          </p:cNvPr>
          <p:cNvSpPr/>
          <p:nvPr/>
        </p:nvSpPr>
        <p:spPr>
          <a:xfrm rot="5400000" flipH="1">
            <a:off x="1474163" y="1753173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1" name="pl16">
            <a:extLst>
              <a:ext uri="{FF2B5EF4-FFF2-40B4-BE49-F238E27FC236}">
                <a16:creationId xmlns:a16="http://schemas.microsoft.com/office/drawing/2014/main" id="{BCF03F6A-3E7E-6B42-F4E9-D1D34B43E02A}"/>
              </a:ext>
            </a:extLst>
          </p:cNvPr>
          <p:cNvSpPr/>
          <p:nvPr/>
        </p:nvSpPr>
        <p:spPr>
          <a:xfrm rot="5400000" flipH="1">
            <a:off x="1474163" y="1253977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2" name="pl16">
            <a:extLst>
              <a:ext uri="{FF2B5EF4-FFF2-40B4-BE49-F238E27FC236}">
                <a16:creationId xmlns:a16="http://schemas.microsoft.com/office/drawing/2014/main" id="{18F35C2A-65B1-F5F8-EA35-FBEE63B0855D}"/>
              </a:ext>
            </a:extLst>
          </p:cNvPr>
          <p:cNvSpPr/>
          <p:nvPr/>
        </p:nvSpPr>
        <p:spPr>
          <a:xfrm rot="5400000" flipH="1">
            <a:off x="1474163" y="754781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3" name="pl16">
            <a:extLst>
              <a:ext uri="{FF2B5EF4-FFF2-40B4-BE49-F238E27FC236}">
                <a16:creationId xmlns:a16="http://schemas.microsoft.com/office/drawing/2014/main" id="{66984839-2F63-CD87-CFE8-828895C3F577}"/>
              </a:ext>
            </a:extLst>
          </p:cNvPr>
          <p:cNvSpPr/>
          <p:nvPr/>
        </p:nvSpPr>
        <p:spPr>
          <a:xfrm rot="5400000" flipH="1">
            <a:off x="1474163" y="255585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4" name="tx91">
            <a:extLst>
              <a:ext uri="{FF2B5EF4-FFF2-40B4-BE49-F238E27FC236}">
                <a16:creationId xmlns:a16="http://schemas.microsoft.com/office/drawing/2014/main" id="{017CBD32-36C9-A384-F8EA-F18FF4CFACF8}"/>
              </a:ext>
            </a:extLst>
          </p:cNvPr>
          <p:cNvSpPr/>
          <p:nvPr/>
        </p:nvSpPr>
        <p:spPr>
          <a:xfrm rot="16200000">
            <a:off x="-1669785" y="1570076"/>
            <a:ext cx="4207366" cy="4312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77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(sec)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9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4"/>
          <p:cNvSpPr/>
          <p:nvPr/>
        </p:nvSpPr>
        <p:spPr>
          <a:xfrm flipV="1">
            <a:off x="1568570" y="2341020"/>
            <a:ext cx="9032984" cy="50550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" name="pl5"/>
          <p:cNvSpPr/>
          <p:nvPr/>
        </p:nvSpPr>
        <p:spPr>
          <a:xfrm>
            <a:off x="1568582" y="1392292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1568582" y="393658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281220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5009229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720624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940326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pl11"/>
          <p:cNvSpPr/>
          <p:nvPr/>
        </p:nvSpPr>
        <p:spPr>
          <a:xfrm>
            <a:off x="1568582" y="2895054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l12"/>
          <p:cNvSpPr/>
          <p:nvPr/>
        </p:nvSpPr>
        <p:spPr>
          <a:xfrm>
            <a:off x="1568582" y="1891609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l13"/>
          <p:cNvSpPr/>
          <p:nvPr/>
        </p:nvSpPr>
        <p:spPr>
          <a:xfrm>
            <a:off x="1568582" y="892975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l14"/>
          <p:cNvSpPr/>
          <p:nvPr/>
        </p:nvSpPr>
        <p:spPr>
          <a:xfrm>
            <a:off x="171369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5"/>
          <p:cNvSpPr/>
          <p:nvPr/>
        </p:nvSpPr>
        <p:spPr>
          <a:xfrm>
            <a:off x="391071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6"/>
          <p:cNvSpPr/>
          <p:nvPr/>
        </p:nvSpPr>
        <p:spPr>
          <a:xfrm>
            <a:off x="6107739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830475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10501779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1713698" y="1984200"/>
            <a:ext cx="8788080" cy="910855"/>
          </a:xfrm>
          <a:custGeom>
            <a:avLst/>
            <a:gdLst/>
            <a:ahLst/>
            <a:cxnLst/>
            <a:rect l="0" t="0" r="0" b="0"/>
            <a:pathLst>
              <a:path w="8718537" h="1257893">
                <a:moveTo>
                  <a:pt x="0" y="1257893"/>
                </a:moveTo>
                <a:lnTo>
                  <a:pt x="2179634" y="1257849"/>
                </a:lnTo>
                <a:lnTo>
                  <a:pt x="4359268" y="1256507"/>
                </a:lnTo>
                <a:lnTo>
                  <a:pt x="6538903" y="1253947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rgbClr val="76943B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3910718" y="194707"/>
            <a:ext cx="6591060" cy="2674303"/>
          </a:xfrm>
          <a:custGeom>
            <a:avLst/>
            <a:gdLst/>
            <a:ahLst/>
            <a:cxnLst/>
            <a:rect l="0" t="0" r="0" b="0"/>
            <a:pathLst>
              <a:path w="6538903" h="3693220">
                <a:moveTo>
                  <a:pt x="0" y="3693220"/>
                </a:moveTo>
                <a:lnTo>
                  <a:pt x="2179634" y="3561289"/>
                </a:lnTo>
                <a:lnTo>
                  <a:pt x="4359268" y="2956621"/>
                </a:lnTo>
                <a:lnTo>
                  <a:pt x="6538903" y="0"/>
                </a:lnTo>
              </a:path>
            </a:pathLst>
          </a:custGeom>
          <a:ln w="27101" cap="flat">
            <a:solidFill>
              <a:srgbClr val="8164A2"/>
            </a:solidFill>
            <a:prstDash val="lgDashDotDot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1713698" y="319133"/>
            <a:ext cx="8788080" cy="2569375"/>
          </a:xfrm>
          <a:custGeom>
            <a:avLst/>
            <a:gdLst/>
            <a:ahLst/>
            <a:cxnLst/>
            <a:rect l="0" t="0" r="0" b="0"/>
            <a:pathLst>
              <a:path w="8718537" h="3548314">
                <a:moveTo>
                  <a:pt x="0" y="3548314"/>
                </a:moveTo>
                <a:lnTo>
                  <a:pt x="2179634" y="3518583"/>
                </a:lnTo>
                <a:lnTo>
                  <a:pt x="4359268" y="3383382"/>
                </a:lnTo>
                <a:lnTo>
                  <a:pt x="6538903" y="2785832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rgbClr val="00BFC4">
                <a:alpha val="100000"/>
              </a:srgbClr>
            </a:solidFill>
            <a:prstDash val="lgDashDot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1713698" y="426861"/>
            <a:ext cx="8788080" cy="2461621"/>
          </a:xfrm>
          <a:custGeom>
            <a:avLst/>
            <a:gdLst/>
            <a:ahLst/>
            <a:cxnLst/>
            <a:rect l="0" t="0" r="0" b="0"/>
            <a:pathLst>
              <a:path w="8718537" h="3399506">
                <a:moveTo>
                  <a:pt x="0" y="3399506"/>
                </a:moveTo>
                <a:lnTo>
                  <a:pt x="2179634" y="3369087"/>
                </a:lnTo>
                <a:lnTo>
                  <a:pt x="4359268" y="3234464"/>
                </a:lnTo>
                <a:lnTo>
                  <a:pt x="6538903" y="2632744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chemeClr val="accent2"/>
            </a:solidFill>
            <a:prstDash val="lg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87" name="액자 86">
            <a:extLst>
              <a:ext uri="{FF2B5EF4-FFF2-40B4-BE49-F238E27FC236}">
                <a16:creationId xmlns:a16="http://schemas.microsoft.com/office/drawing/2014/main" id="{A63ACB87-1A61-35E0-46C5-B793192AAE42}"/>
              </a:ext>
            </a:extLst>
          </p:cNvPr>
          <p:cNvSpPr/>
          <p:nvPr/>
        </p:nvSpPr>
        <p:spPr>
          <a:xfrm>
            <a:off x="1616451" y="59689"/>
            <a:ext cx="8985103" cy="2934038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36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x125">
                <a:extLst>
                  <a:ext uri="{FF2B5EF4-FFF2-40B4-BE49-F238E27FC236}">
                    <a16:creationId xmlns:a16="http://schemas.microsoft.com/office/drawing/2014/main" id="{7B897F6D-1DAC-5FC4-E45B-19EA461570F6}"/>
                  </a:ext>
                </a:extLst>
              </p:cNvPr>
              <p:cNvSpPr/>
              <p:nvPr/>
            </p:nvSpPr>
            <p:spPr>
              <a:xfrm>
                <a:off x="1573533" y="3270451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x125">
                <a:extLst>
                  <a:ext uri="{FF2B5EF4-FFF2-40B4-BE49-F238E27FC236}">
                    <a16:creationId xmlns:a16="http://schemas.microsoft.com/office/drawing/2014/main" id="{7B897F6D-1DAC-5FC4-E45B-19EA46157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533" y="3270451"/>
                <a:ext cx="557253" cy="235307"/>
              </a:xfrm>
              <a:prstGeom prst="rect">
                <a:avLst/>
              </a:prstGeom>
              <a:blipFill>
                <a:blip r:embed="rId2"/>
                <a:stretch>
                  <a:fillRect l="-31111" t="-84211" r="-15556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x125">
                <a:extLst>
                  <a:ext uri="{FF2B5EF4-FFF2-40B4-BE49-F238E27FC236}">
                    <a16:creationId xmlns:a16="http://schemas.microsoft.com/office/drawing/2014/main" id="{A59C6CD5-6300-2613-FB58-908CBBC09F98}"/>
                  </a:ext>
                </a:extLst>
              </p:cNvPr>
              <p:cNvSpPr/>
              <p:nvPr/>
            </p:nvSpPr>
            <p:spPr>
              <a:xfrm>
                <a:off x="3743357" y="3264094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tx125">
                <a:extLst>
                  <a:ext uri="{FF2B5EF4-FFF2-40B4-BE49-F238E27FC236}">
                    <a16:creationId xmlns:a16="http://schemas.microsoft.com/office/drawing/2014/main" id="{A59C6CD5-6300-2613-FB58-908CBBC09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57" y="3264094"/>
                <a:ext cx="557253" cy="235307"/>
              </a:xfrm>
              <a:prstGeom prst="rect">
                <a:avLst/>
              </a:prstGeom>
              <a:blipFill>
                <a:blip r:embed="rId3"/>
                <a:stretch>
                  <a:fillRect l="-31111" t="-75000" r="-17778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x125">
                <a:extLst>
                  <a:ext uri="{FF2B5EF4-FFF2-40B4-BE49-F238E27FC236}">
                    <a16:creationId xmlns:a16="http://schemas.microsoft.com/office/drawing/2014/main" id="{2537E502-C364-5CD2-8C60-A7A59C231EE2}"/>
                  </a:ext>
                </a:extLst>
              </p:cNvPr>
              <p:cNvSpPr/>
              <p:nvPr/>
            </p:nvSpPr>
            <p:spPr>
              <a:xfrm>
                <a:off x="5911982" y="3264094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x125">
                <a:extLst>
                  <a:ext uri="{FF2B5EF4-FFF2-40B4-BE49-F238E27FC236}">
                    <a16:creationId xmlns:a16="http://schemas.microsoft.com/office/drawing/2014/main" id="{2537E502-C364-5CD2-8C60-A7A59C231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82" y="3264094"/>
                <a:ext cx="557253" cy="235307"/>
              </a:xfrm>
              <a:prstGeom prst="rect">
                <a:avLst/>
              </a:prstGeom>
              <a:blipFill>
                <a:blip r:embed="rId4"/>
                <a:stretch>
                  <a:fillRect l="-31111" t="-75000" r="-15556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x125">
                <a:extLst>
                  <a:ext uri="{FF2B5EF4-FFF2-40B4-BE49-F238E27FC236}">
                    <a16:creationId xmlns:a16="http://schemas.microsoft.com/office/drawing/2014/main" id="{874AC2BB-AAF1-9AF7-BE88-C756B43060FD}"/>
                  </a:ext>
                </a:extLst>
              </p:cNvPr>
              <p:cNvSpPr/>
              <p:nvPr/>
            </p:nvSpPr>
            <p:spPr>
              <a:xfrm>
                <a:off x="8083005" y="3264094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tx125">
                <a:extLst>
                  <a:ext uri="{FF2B5EF4-FFF2-40B4-BE49-F238E27FC236}">
                    <a16:creationId xmlns:a16="http://schemas.microsoft.com/office/drawing/2014/main" id="{874AC2BB-AAF1-9AF7-BE88-C756B4306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005" y="3264094"/>
                <a:ext cx="557253" cy="235307"/>
              </a:xfrm>
              <a:prstGeom prst="rect">
                <a:avLst/>
              </a:prstGeom>
              <a:blipFill>
                <a:blip r:embed="rId5"/>
                <a:stretch>
                  <a:fillRect l="-31111" t="-75000" r="-15556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x125">
                <a:extLst>
                  <a:ext uri="{FF2B5EF4-FFF2-40B4-BE49-F238E27FC236}">
                    <a16:creationId xmlns:a16="http://schemas.microsoft.com/office/drawing/2014/main" id="{A217DAA6-6A8C-C784-2A5F-6EF8DC8A4C44}"/>
                  </a:ext>
                </a:extLst>
              </p:cNvPr>
              <p:cNvSpPr/>
              <p:nvPr/>
            </p:nvSpPr>
            <p:spPr>
              <a:xfrm>
                <a:off x="10223151" y="3264094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tx125">
                <a:extLst>
                  <a:ext uri="{FF2B5EF4-FFF2-40B4-BE49-F238E27FC236}">
                    <a16:creationId xmlns:a16="http://schemas.microsoft.com/office/drawing/2014/main" id="{A217DAA6-6A8C-C784-2A5F-6EF8DC8A4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151" y="3264094"/>
                <a:ext cx="557253" cy="235307"/>
              </a:xfrm>
              <a:prstGeom prst="rect">
                <a:avLst/>
              </a:prstGeom>
              <a:blipFill>
                <a:blip r:embed="rId6"/>
                <a:stretch>
                  <a:fillRect l="-31111" t="-75000" r="-17778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x122">
            <a:extLst>
              <a:ext uri="{FF2B5EF4-FFF2-40B4-BE49-F238E27FC236}">
                <a16:creationId xmlns:a16="http://schemas.microsoft.com/office/drawing/2014/main" id="{824E3499-3185-D06C-B1DE-AF0410098B6C}"/>
              </a:ext>
            </a:extLst>
          </p:cNvPr>
          <p:cNvSpPr/>
          <p:nvPr/>
        </p:nvSpPr>
        <p:spPr>
          <a:xfrm>
            <a:off x="1272329" y="2966071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0" name="tx122">
            <a:extLst>
              <a:ext uri="{FF2B5EF4-FFF2-40B4-BE49-F238E27FC236}">
                <a16:creationId xmlns:a16="http://schemas.microsoft.com/office/drawing/2014/main" id="{F9414B39-3940-4D38-C023-DF4F6234893F}"/>
              </a:ext>
            </a:extLst>
          </p:cNvPr>
          <p:cNvSpPr/>
          <p:nvPr/>
        </p:nvSpPr>
        <p:spPr>
          <a:xfrm>
            <a:off x="958970" y="2460745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1" name="tx122">
            <a:extLst>
              <a:ext uri="{FF2B5EF4-FFF2-40B4-BE49-F238E27FC236}">
                <a16:creationId xmlns:a16="http://schemas.microsoft.com/office/drawing/2014/main" id="{FA6BE2F7-6786-2B34-7B65-D9F74192874C}"/>
              </a:ext>
            </a:extLst>
          </p:cNvPr>
          <p:cNvSpPr/>
          <p:nvPr/>
        </p:nvSpPr>
        <p:spPr>
          <a:xfrm>
            <a:off x="958970" y="1955419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" name="tx122">
            <a:extLst>
              <a:ext uri="{FF2B5EF4-FFF2-40B4-BE49-F238E27FC236}">
                <a16:creationId xmlns:a16="http://schemas.microsoft.com/office/drawing/2014/main" id="{5290F6B8-0944-A39A-1713-18359921694F}"/>
              </a:ext>
            </a:extLst>
          </p:cNvPr>
          <p:cNvSpPr/>
          <p:nvPr/>
        </p:nvSpPr>
        <p:spPr>
          <a:xfrm>
            <a:off x="958970" y="1450093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3" name="tx122">
            <a:extLst>
              <a:ext uri="{FF2B5EF4-FFF2-40B4-BE49-F238E27FC236}">
                <a16:creationId xmlns:a16="http://schemas.microsoft.com/office/drawing/2014/main" id="{711BA914-C9D0-A641-4D73-047FEE68AAE5}"/>
              </a:ext>
            </a:extLst>
          </p:cNvPr>
          <p:cNvSpPr/>
          <p:nvPr/>
        </p:nvSpPr>
        <p:spPr>
          <a:xfrm>
            <a:off x="958970" y="944767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4" name="tx122">
            <a:extLst>
              <a:ext uri="{FF2B5EF4-FFF2-40B4-BE49-F238E27FC236}">
                <a16:creationId xmlns:a16="http://schemas.microsoft.com/office/drawing/2014/main" id="{3D99A3F6-6F6B-173D-32B1-B1BB5EF0F2D3}"/>
              </a:ext>
            </a:extLst>
          </p:cNvPr>
          <p:cNvSpPr/>
          <p:nvPr/>
        </p:nvSpPr>
        <p:spPr>
          <a:xfrm>
            <a:off x="958970" y="439441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x85">
                <a:extLst>
                  <a:ext uri="{FF2B5EF4-FFF2-40B4-BE49-F238E27FC236}">
                    <a16:creationId xmlns:a16="http://schemas.microsoft.com/office/drawing/2014/main" id="{88E4752A-F876-0E72-46FA-B9BEE48C7F02}"/>
                  </a:ext>
                </a:extLst>
              </p:cNvPr>
              <p:cNvSpPr/>
              <p:nvPr/>
            </p:nvSpPr>
            <p:spPr>
              <a:xfrm>
                <a:off x="5568241" y="3631596"/>
                <a:ext cx="1070956" cy="15987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877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tx85">
                <a:extLst>
                  <a:ext uri="{FF2B5EF4-FFF2-40B4-BE49-F238E27FC236}">
                    <a16:creationId xmlns:a16="http://schemas.microsoft.com/office/drawing/2014/main" id="{88E4752A-F876-0E72-46FA-B9BEE48C7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241" y="3631596"/>
                <a:ext cx="1070956" cy="159873"/>
              </a:xfrm>
              <a:prstGeom prst="rect">
                <a:avLst/>
              </a:prstGeom>
              <a:blipFill>
                <a:blip r:embed="rId7"/>
                <a:stretch>
                  <a:fillRect t="-161538" b="-1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pl16">
            <a:extLst>
              <a:ext uri="{FF2B5EF4-FFF2-40B4-BE49-F238E27FC236}">
                <a16:creationId xmlns:a16="http://schemas.microsoft.com/office/drawing/2014/main" id="{068F8141-9591-E12D-6DB7-7D42CDD9B3B4}"/>
              </a:ext>
            </a:extLst>
          </p:cNvPr>
          <p:cNvSpPr/>
          <p:nvPr/>
        </p:nvSpPr>
        <p:spPr>
          <a:xfrm rot="10800000" flipH="1">
            <a:off x="1718208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7" name="pl16">
            <a:extLst>
              <a:ext uri="{FF2B5EF4-FFF2-40B4-BE49-F238E27FC236}">
                <a16:creationId xmlns:a16="http://schemas.microsoft.com/office/drawing/2014/main" id="{58263D5E-A3B4-7FCC-710F-9942B83470AD}"/>
              </a:ext>
            </a:extLst>
          </p:cNvPr>
          <p:cNvSpPr/>
          <p:nvPr/>
        </p:nvSpPr>
        <p:spPr>
          <a:xfrm rot="10800000" flipH="1">
            <a:off x="3907955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8" name="pl16">
            <a:extLst>
              <a:ext uri="{FF2B5EF4-FFF2-40B4-BE49-F238E27FC236}">
                <a16:creationId xmlns:a16="http://schemas.microsoft.com/office/drawing/2014/main" id="{0CC80B69-4D68-5625-D58F-669767DE6CE3}"/>
              </a:ext>
            </a:extLst>
          </p:cNvPr>
          <p:cNvSpPr/>
          <p:nvPr/>
        </p:nvSpPr>
        <p:spPr>
          <a:xfrm rot="10800000" flipH="1">
            <a:off x="6103719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1" name="pl16">
            <a:extLst>
              <a:ext uri="{FF2B5EF4-FFF2-40B4-BE49-F238E27FC236}">
                <a16:creationId xmlns:a16="http://schemas.microsoft.com/office/drawing/2014/main" id="{B9A85BE3-768F-9066-012B-4D6A73ED32F2}"/>
              </a:ext>
            </a:extLst>
          </p:cNvPr>
          <p:cNvSpPr/>
          <p:nvPr/>
        </p:nvSpPr>
        <p:spPr>
          <a:xfrm rot="10800000" flipH="1">
            <a:off x="8299482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l16">
            <a:extLst>
              <a:ext uri="{FF2B5EF4-FFF2-40B4-BE49-F238E27FC236}">
                <a16:creationId xmlns:a16="http://schemas.microsoft.com/office/drawing/2014/main" id="{1B4C5C45-76B0-2448-BEF1-AF3976EE985F}"/>
              </a:ext>
            </a:extLst>
          </p:cNvPr>
          <p:cNvSpPr/>
          <p:nvPr/>
        </p:nvSpPr>
        <p:spPr>
          <a:xfrm rot="10800000" flipH="1">
            <a:off x="10507277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" name="pl16">
            <a:extLst>
              <a:ext uri="{FF2B5EF4-FFF2-40B4-BE49-F238E27FC236}">
                <a16:creationId xmlns:a16="http://schemas.microsoft.com/office/drawing/2014/main" id="{E40A2AE4-E5C8-6DE6-9286-A4E42851F3BD}"/>
              </a:ext>
            </a:extLst>
          </p:cNvPr>
          <p:cNvSpPr/>
          <p:nvPr/>
        </p:nvSpPr>
        <p:spPr>
          <a:xfrm rot="5400000" flipH="1">
            <a:off x="1474163" y="2751563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" name="pl16">
            <a:extLst>
              <a:ext uri="{FF2B5EF4-FFF2-40B4-BE49-F238E27FC236}">
                <a16:creationId xmlns:a16="http://schemas.microsoft.com/office/drawing/2014/main" id="{9C6BB9A7-CB5A-4163-0FB1-2FC87AF2BB65}"/>
              </a:ext>
            </a:extLst>
          </p:cNvPr>
          <p:cNvSpPr/>
          <p:nvPr/>
        </p:nvSpPr>
        <p:spPr>
          <a:xfrm rot="5400000" flipH="1">
            <a:off x="1474163" y="2252369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0" name="pl16">
            <a:extLst>
              <a:ext uri="{FF2B5EF4-FFF2-40B4-BE49-F238E27FC236}">
                <a16:creationId xmlns:a16="http://schemas.microsoft.com/office/drawing/2014/main" id="{81CF40F9-BFC3-7884-4CDE-C45100B9CFD0}"/>
              </a:ext>
            </a:extLst>
          </p:cNvPr>
          <p:cNvSpPr/>
          <p:nvPr/>
        </p:nvSpPr>
        <p:spPr>
          <a:xfrm rot="5400000" flipH="1">
            <a:off x="1474163" y="1753173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1" name="pl16">
            <a:extLst>
              <a:ext uri="{FF2B5EF4-FFF2-40B4-BE49-F238E27FC236}">
                <a16:creationId xmlns:a16="http://schemas.microsoft.com/office/drawing/2014/main" id="{BCF03F6A-3E7E-6B42-F4E9-D1D34B43E02A}"/>
              </a:ext>
            </a:extLst>
          </p:cNvPr>
          <p:cNvSpPr/>
          <p:nvPr/>
        </p:nvSpPr>
        <p:spPr>
          <a:xfrm rot="5400000" flipH="1">
            <a:off x="1474163" y="1253977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2" name="pl16">
            <a:extLst>
              <a:ext uri="{FF2B5EF4-FFF2-40B4-BE49-F238E27FC236}">
                <a16:creationId xmlns:a16="http://schemas.microsoft.com/office/drawing/2014/main" id="{18F35C2A-65B1-F5F8-EA35-FBEE63B0855D}"/>
              </a:ext>
            </a:extLst>
          </p:cNvPr>
          <p:cNvSpPr/>
          <p:nvPr/>
        </p:nvSpPr>
        <p:spPr>
          <a:xfrm rot="5400000" flipH="1">
            <a:off x="1474163" y="754781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3" name="pl16">
            <a:extLst>
              <a:ext uri="{FF2B5EF4-FFF2-40B4-BE49-F238E27FC236}">
                <a16:creationId xmlns:a16="http://schemas.microsoft.com/office/drawing/2014/main" id="{66984839-2F63-CD87-CFE8-828895C3F577}"/>
              </a:ext>
            </a:extLst>
          </p:cNvPr>
          <p:cNvSpPr/>
          <p:nvPr/>
        </p:nvSpPr>
        <p:spPr>
          <a:xfrm rot="5400000" flipH="1">
            <a:off x="1474163" y="255585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4" name="tx91">
            <a:extLst>
              <a:ext uri="{FF2B5EF4-FFF2-40B4-BE49-F238E27FC236}">
                <a16:creationId xmlns:a16="http://schemas.microsoft.com/office/drawing/2014/main" id="{017CBD32-36C9-A384-F8EA-F18FF4CFACF8}"/>
              </a:ext>
            </a:extLst>
          </p:cNvPr>
          <p:cNvSpPr/>
          <p:nvPr/>
        </p:nvSpPr>
        <p:spPr>
          <a:xfrm rot="16200000">
            <a:off x="-1669785" y="1570076"/>
            <a:ext cx="4207366" cy="4312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77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(sec)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79">
            <a:extLst>
              <a:ext uri="{FF2B5EF4-FFF2-40B4-BE49-F238E27FC236}">
                <a16:creationId xmlns:a16="http://schemas.microsoft.com/office/drawing/2014/main" id="{1FADF6C5-B24A-AC6D-D929-D139DB146B95}"/>
              </a:ext>
            </a:extLst>
          </p:cNvPr>
          <p:cNvSpPr/>
          <p:nvPr/>
        </p:nvSpPr>
        <p:spPr>
          <a:xfrm>
            <a:off x="2179337" y="243094"/>
            <a:ext cx="1821498" cy="1819362"/>
          </a:xfrm>
          <a:prstGeom prst="roundRect">
            <a:avLst>
              <a:gd name="adj" fmla="val 93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pl20">
            <a:extLst>
              <a:ext uri="{FF2B5EF4-FFF2-40B4-BE49-F238E27FC236}">
                <a16:creationId xmlns:a16="http://schemas.microsoft.com/office/drawing/2014/main" id="{53F906AB-3754-207A-2C69-16BD33A2EBB4}"/>
              </a:ext>
            </a:extLst>
          </p:cNvPr>
          <p:cNvSpPr/>
          <p:nvPr/>
        </p:nvSpPr>
        <p:spPr>
          <a:xfrm>
            <a:off x="2437653" y="1860479"/>
            <a:ext cx="720000" cy="1136"/>
          </a:xfrm>
          <a:custGeom>
            <a:avLst/>
            <a:gdLst/>
            <a:ahLst/>
            <a:cxnLst/>
            <a:rect l="0" t="0" r="0" b="0"/>
            <a:pathLst>
              <a:path w="8718537" h="1136">
                <a:moveTo>
                  <a:pt x="0" y="1136"/>
                </a:moveTo>
                <a:lnTo>
                  <a:pt x="2906179" y="992"/>
                </a:lnTo>
                <a:lnTo>
                  <a:pt x="5812358" y="675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chemeClr val="accent3">
                <a:lumMod val="75000"/>
              </a:schemeClr>
            </a:solidFill>
            <a:prstDash val="solid"/>
            <a:round/>
          </a:ln>
        </p:spPr>
        <p:txBody>
          <a:bodyPr/>
          <a:lstStyle/>
          <a:p>
            <a:endParaRPr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A19E34-C924-A7AF-4131-2188032CE03A}"/>
                  </a:ext>
                </a:extLst>
              </p:cNvPr>
              <p:cNvSpPr txBox="1"/>
              <p:nvPr/>
            </p:nvSpPr>
            <p:spPr>
              <a:xfrm>
                <a:off x="2448232" y="208754"/>
                <a:ext cx="16566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ko-KR" altLang="en-US" sz="2800" dirty="0"/>
                  <a:t> </a:t>
                </a:r>
                <a:r>
                  <a:rPr kumimoji="1"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endParaRPr kumimoji="1" lang="ko-KR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A19E34-C924-A7AF-4131-2188032CE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232" y="208754"/>
                <a:ext cx="1656694" cy="523220"/>
              </a:xfrm>
              <a:prstGeom prst="rect">
                <a:avLst/>
              </a:prstGeom>
              <a:blipFill>
                <a:blip r:embed="rId8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x152">
            <a:extLst>
              <a:ext uri="{FF2B5EF4-FFF2-40B4-BE49-F238E27FC236}">
                <a16:creationId xmlns:a16="http://schemas.microsoft.com/office/drawing/2014/main" id="{68F5B554-07EF-24DA-6E19-CC6B56AE28B6}"/>
              </a:ext>
            </a:extLst>
          </p:cNvPr>
          <p:cNvSpPr/>
          <p:nvPr/>
        </p:nvSpPr>
        <p:spPr>
          <a:xfrm>
            <a:off x="3209143" y="1808625"/>
            <a:ext cx="653432" cy="2794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pl21">
            <a:extLst>
              <a:ext uri="{FF2B5EF4-FFF2-40B4-BE49-F238E27FC236}">
                <a16:creationId xmlns:a16="http://schemas.microsoft.com/office/drawing/2014/main" id="{B6D435C8-10C7-E4F9-0476-AADD3FAD4842}"/>
              </a:ext>
            </a:extLst>
          </p:cNvPr>
          <p:cNvSpPr/>
          <p:nvPr/>
        </p:nvSpPr>
        <p:spPr>
          <a:xfrm>
            <a:off x="2437653" y="1524287"/>
            <a:ext cx="720000" cy="0"/>
          </a:xfrm>
          <a:custGeom>
            <a:avLst/>
            <a:gdLst/>
            <a:ahLst/>
            <a:cxnLst/>
            <a:rect l="0" t="0" r="0" b="0"/>
            <a:pathLst>
              <a:path w="8718537" h="3175073">
                <a:moveTo>
                  <a:pt x="0" y="3175073"/>
                </a:moveTo>
                <a:lnTo>
                  <a:pt x="2906179" y="3074382"/>
                </a:lnTo>
                <a:lnTo>
                  <a:pt x="5812358" y="2521910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chemeClr val="accent4"/>
            </a:solidFill>
            <a:prstDash val="lgDashDotDot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" name="pl24">
            <a:extLst>
              <a:ext uri="{FF2B5EF4-FFF2-40B4-BE49-F238E27FC236}">
                <a16:creationId xmlns:a16="http://schemas.microsoft.com/office/drawing/2014/main" id="{CA27CAB6-15F1-F1C2-4E6D-163664449738}"/>
              </a:ext>
            </a:extLst>
          </p:cNvPr>
          <p:cNvSpPr/>
          <p:nvPr/>
        </p:nvSpPr>
        <p:spPr>
          <a:xfrm>
            <a:off x="2437653" y="851901"/>
            <a:ext cx="720000" cy="0"/>
          </a:xfrm>
          <a:custGeom>
            <a:avLst/>
            <a:gdLst/>
            <a:ahLst/>
            <a:cxnLst/>
            <a:rect l="0" t="0" r="0" b="0"/>
            <a:pathLst>
              <a:path w="8718537" h="3408551">
                <a:moveTo>
                  <a:pt x="0" y="3408551"/>
                </a:moveTo>
                <a:lnTo>
                  <a:pt x="2906179" y="3270181"/>
                </a:lnTo>
                <a:lnTo>
                  <a:pt x="5812358" y="2674375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chemeClr val="accent2"/>
            </a:solidFill>
            <a:prstDash val="lg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" name="pl22">
            <a:extLst>
              <a:ext uri="{FF2B5EF4-FFF2-40B4-BE49-F238E27FC236}">
                <a16:creationId xmlns:a16="http://schemas.microsoft.com/office/drawing/2014/main" id="{9A487BDE-3BFC-1F52-52D4-B775D6F7FBD9}"/>
              </a:ext>
            </a:extLst>
          </p:cNvPr>
          <p:cNvSpPr/>
          <p:nvPr/>
        </p:nvSpPr>
        <p:spPr>
          <a:xfrm>
            <a:off x="2437653" y="1188094"/>
            <a:ext cx="720000" cy="0"/>
          </a:xfrm>
          <a:custGeom>
            <a:avLst/>
            <a:gdLst/>
            <a:ahLst/>
            <a:cxnLst/>
            <a:rect l="0" t="0" r="0" b="0"/>
            <a:pathLst>
              <a:path w="8718537" h="3375751">
                <a:moveTo>
                  <a:pt x="0" y="3375751"/>
                </a:moveTo>
                <a:lnTo>
                  <a:pt x="2906179" y="3237935"/>
                </a:lnTo>
                <a:lnTo>
                  <a:pt x="5812358" y="2607683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chemeClr val="accent5"/>
            </a:solidFill>
            <a:prstDash val="lgDashDot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" name="tx152">
            <a:extLst>
              <a:ext uri="{FF2B5EF4-FFF2-40B4-BE49-F238E27FC236}">
                <a16:creationId xmlns:a16="http://schemas.microsoft.com/office/drawing/2014/main" id="{22743F17-3C83-EEFF-DBC5-C4814CA478A7}"/>
              </a:ext>
            </a:extLst>
          </p:cNvPr>
          <p:cNvSpPr/>
          <p:nvPr/>
        </p:nvSpPr>
        <p:spPr>
          <a:xfrm>
            <a:off x="3209143" y="1469296"/>
            <a:ext cx="653432" cy="2794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x152">
            <a:extLst>
              <a:ext uri="{FF2B5EF4-FFF2-40B4-BE49-F238E27FC236}">
                <a16:creationId xmlns:a16="http://schemas.microsoft.com/office/drawing/2014/main" id="{A190329E-065E-2C00-DE7F-E9D12E886FB5}"/>
              </a:ext>
            </a:extLst>
          </p:cNvPr>
          <p:cNvSpPr/>
          <p:nvPr/>
        </p:nvSpPr>
        <p:spPr>
          <a:xfrm>
            <a:off x="3209143" y="1129968"/>
            <a:ext cx="653432" cy="2794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x152">
            <a:extLst>
              <a:ext uri="{FF2B5EF4-FFF2-40B4-BE49-F238E27FC236}">
                <a16:creationId xmlns:a16="http://schemas.microsoft.com/office/drawing/2014/main" id="{712BFF01-4A85-9E0B-B9A7-B38B91C24407}"/>
              </a:ext>
            </a:extLst>
          </p:cNvPr>
          <p:cNvSpPr/>
          <p:nvPr/>
        </p:nvSpPr>
        <p:spPr>
          <a:xfrm>
            <a:off x="3209143" y="790640"/>
            <a:ext cx="653432" cy="2794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BBCA9B2-A5A9-5B33-3A11-E0B963538E65}"/>
              </a:ext>
            </a:extLst>
          </p:cNvPr>
          <p:cNvSpPr/>
          <p:nvPr/>
        </p:nvSpPr>
        <p:spPr>
          <a:xfrm>
            <a:off x="2676556" y="1746514"/>
            <a:ext cx="242320" cy="24232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삼각형 62">
            <a:extLst>
              <a:ext uri="{FF2B5EF4-FFF2-40B4-BE49-F238E27FC236}">
                <a16:creationId xmlns:a16="http://schemas.microsoft.com/office/drawing/2014/main" id="{3BF6E532-FEB3-87CD-DA18-FAAF537B4952}"/>
              </a:ext>
            </a:extLst>
          </p:cNvPr>
          <p:cNvSpPr/>
          <p:nvPr/>
        </p:nvSpPr>
        <p:spPr>
          <a:xfrm>
            <a:off x="2676556" y="1407944"/>
            <a:ext cx="248407" cy="214144"/>
          </a:xfrm>
          <a:prstGeom prst="triangle">
            <a:avLst/>
          </a:prstGeom>
          <a:solidFill>
            <a:schemeClr val="bg1"/>
          </a:solidFill>
          <a:ln w="22225">
            <a:solidFill>
              <a:srgbClr val="8164A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399AB2D-0422-378E-7D64-D86654D4BA8B}"/>
              </a:ext>
            </a:extLst>
          </p:cNvPr>
          <p:cNvSpPr/>
          <p:nvPr/>
        </p:nvSpPr>
        <p:spPr>
          <a:xfrm>
            <a:off x="2692129" y="1067694"/>
            <a:ext cx="213845" cy="21384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5" name="정오각형[R] 64">
            <a:extLst>
              <a:ext uri="{FF2B5EF4-FFF2-40B4-BE49-F238E27FC236}">
                <a16:creationId xmlns:a16="http://schemas.microsoft.com/office/drawing/2014/main" id="{0FF247AD-E006-B538-3CF6-B3C86D0F4605}"/>
              </a:ext>
            </a:extLst>
          </p:cNvPr>
          <p:cNvSpPr/>
          <p:nvPr/>
        </p:nvSpPr>
        <p:spPr>
          <a:xfrm>
            <a:off x="2676556" y="702105"/>
            <a:ext cx="243859" cy="232246"/>
          </a:xfrm>
          <a:prstGeom prst="pentagon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정오각형[R] 34">
            <a:extLst>
              <a:ext uri="{FF2B5EF4-FFF2-40B4-BE49-F238E27FC236}">
                <a16:creationId xmlns:a16="http://schemas.microsoft.com/office/drawing/2014/main" id="{1B7BDAA9-34DD-29F3-9E54-02786E044057}"/>
              </a:ext>
            </a:extLst>
          </p:cNvPr>
          <p:cNvSpPr/>
          <p:nvPr/>
        </p:nvSpPr>
        <p:spPr>
          <a:xfrm>
            <a:off x="10411737" y="407019"/>
            <a:ext cx="184058" cy="175293"/>
          </a:xfrm>
          <a:prstGeom prst="pentagon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1">
            <a:extLst>
              <a:ext uri="{FF2B5EF4-FFF2-40B4-BE49-F238E27FC236}">
                <a16:creationId xmlns:a16="http://schemas.microsoft.com/office/drawing/2014/main" id="{539E97AA-670A-F537-60F1-FED4A7CAB69D}"/>
              </a:ext>
            </a:extLst>
          </p:cNvPr>
          <p:cNvSpPr/>
          <p:nvPr/>
        </p:nvSpPr>
        <p:spPr>
          <a:xfrm>
            <a:off x="10418111" y="297260"/>
            <a:ext cx="156992" cy="15699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삼각형 33">
            <a:extLst>
              <a:ext uri="{FF2B5EF4-FFF2-40B4-BE49-F238E27FC236}">
                <a16:creationId xmlns:a16="http://schemas.microsoft.com/office/drawing/2014/main" id="{AC1734B2-F646-79D8-388C-846B34976B50}"/>
              </a:ext>
            </a:extLst>
          </p:cNvPr>
          <p:cNvSpPr/>
          <p:nvPr/>
        </p:nvSpPr>
        <p:spPr>
          <a:xfrm>
            <a:off x="10401885" y="144203"/>
            <a:ext cx="174797" cy="150687"/>
          </a:xfrm>
          <a:prstGeom prst="triangle">
            <a:avLst/>
          </a:prstGeom>
          <a:solidFill>
            <a:schemeClr val="bg1"/>
          </a:solidFill>
          <a:ln w="22225">
            <a:solidFill>
              <a:srgbClr val="8164A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타원 32">
            <a:extLst>
              <a:ext uri="{FF2B5EF4-FFF2-40B4-BE49-F238E27FC236}">
                <a16:creationId xmlns:a16="http://schemas.microsoft.com/office/drawing/2014/main" id="{2FE5A83D-1CF5-504F-B35A-03BB1EB07A3E}"/>
              </a:ext>
            </a:extLst>
          </p:cNvPr>
          <p:cNvSpPr/>
          <p:nvPr/>
        </p:nvSpPr>
        <p:spPr>
          <a:xfrm>
            <a:off x="1634848" y="2799602"/>
            <a:ext cx="171462" cy="17146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타원 58">
            <a:extLst>
              <a:ext uri="{FF2B5EF4-FFF2-40B4-BE49-F238E27FC236}">
                <a16:creationId xmlns:a16="http://schemas.microsoft.com/office/drawing/2014/main" id="{1AAC259E-648A-0462-EFC4-CD1114AD4F43}"/>
              </a:ext>
            </a:extLst>
          </p:cNvPr>
          <p:cNvSpPr/>
          <p:nvPr/>
        </p:nvSpPr>
        <p:spPr>
          <a:xfrm>
            <a:off x="6019626" y="2805392"/>
            <a:ext cx="171462" cy="17146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타원 59">
            <a:extLst>
              <a:ext uri="{FF2B5EF4-FFF2-40B4-BE49-F238E27FC236}">
                <a16:creationId xmlns:a16="http://schemas.microsoft.com/office/drawing/2014/main" id="{E47701DC-D550-59C1-FFF3-6B341C59FEC5}"/>
              </a:ext>
            </a:extLst>
          </p:cNvPr>
          <p:cNvSpPr/>
          <p:nvPr/>
        </p:nvSpPr>
        <p:spPr>
          <a:xfrm>
            <a:off x="8221220" y="2805392"/>
            <a:ext cx="171462" cy="17146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타원 60">
            <a:extLst>
              <a:ext uri="{FF2B5EF4-FFF2-40B4-BE49-F238E27FC236}">
                <a16:creationId xmlns:a16="http://schemas.microsoft.com/office/drawing/2014/main" id="{ADD7193B-68A8-AAF5-0DBC-62F30D800D49}"/>
              </a:ext>
            </a:extLst>
          </p:cNvPr>
          <p:cNvSpPr/>
          <p:nvPr/>
        </p:nvSpPr>
        <p:spPr>
          <a:xfrm>
            <a:off x="10399954" y="1897053"/>
            <a:ext cx="171462" cy="17146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57">
            <a:extLst>
              <a:ext uri="{FF2B5EF4-FFF2-40B4-BE49-F238E27FC236}">
                <a16:creationId xmlns:a16="http://schemas.microsoft.com/office/drawing/2014/main" id="{1D09B81F-8267-A7A7-3F2A-456B995925A7}"/>
              </a:ext>
            </a:extLst>
          </p:cNvPr>
          <p:cNvSpPr/>
          <p:nvPr/>
        </p:nvSpPr>
        <p:spPr>
          <a:xfrm>
            <a:off x="3818032" y="2805392"/>
            <a:ext cx="171462" cy="17146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4" name="그룹 65">
            <a:extLst>
              <a:ext uri="{FF2B5EF4-FFF2-40B4-BE49-F238E27FC236}">
                <a16:creationId xmlns:a16="http://schemas.microsoft.com/office/drawing/2014/main" id="{0E862D8F-1A04-F292-0507-279D1D722E99}"/>
              </a:ext>
            </a:extLst>
          </p:cNvPr>
          <p:cNvGrpSpPr/>
          <p:nvPr/>
        </p:nvGrpSpPr>
        <p:grpSpPr>
          <a:xfrm>
            <a:off x="1621668" y="2782765"/>
            <a:ext cx="184058" cy="175293"/>
            <a:chOff x="4081743" y="4066499"/>
            <a:chExt cx="184058" cy="175293"/>
          </a:xfrm>
        </p:grpSpPr>
        <p:sp>
          <p:nvSpPr>
            <p:cNvPr id="45" name="직사각형 50">
              <a:extLst>
                <a:ext uri="{FF2B5EF4-FFF2-40B4-BE49-F238E27FC236}">
                  <a16:creationId xmlns:a16="http://schemas.microsoft.com/office/drawing/2014/main" id="{9D84CB3E-965E-F89B-E97E-622A981F5067}"/>
                </a:ext>
              </a:extLst>
            </p:cNvPr>
            <p:cNvSpPr/>
            <p:nvPr/>
          </p:nvSpPr>
          <p:spPr>
            <a:xfrm>
              <a:off x="4088762" y="4075650"/>
              <a:ext cx="156992" cy="15699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삼각형 51">
              <a:extLst>
                <a:ext uri="{FF2B5EF4-FFF2-40B4-BE49-F238E27FC236}">
                  <a16:creationId xmlns:a16="http://schemas.microsoft.com/office/drawing/2014/main" id="{6C6AC30A-A916-E595-6790-EEEE2E1398BF}"/>
                </a:ext>
              </a:extLst>
            </p:cNvPr>
            <p:cNvSpPr/>
            <p:nvPr/>
          </p:nvSpPr>
          <p:spPr>
            <a:xfrm>
              <a:off x="4081743" y="4069104"/>
              <a:ext cx="174797" cy="150687"/>
            </a:xfrm>
            <a:prstGeom prst="triangle">
              <a:avLst/>
            </a:prstGeom>
            <a:solidFill>
              <a:schemeClr val="bg1"/>
            </a:solidFill>
            <a:ln w="22225">
              <a:solidFill>
                <a:srgbClr val="8164A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정오각형[R] 49">
              <a:extLst>
                <a:ext uri="{FF2B5EF4-FFF2-40B4-BE49-F238E27FC236}">
                  <a16:creationId xmlns:a16="http://schemas.microsoft.com/office/drawing/2014/main" id="{99BA4D8A-D67D-AE99-B763-730AA8E0CBF9}"/>
                </a:ext>
              </a:extLst>
            </p:cNvPr>
            <p:cNvSpPr/>
            <p:nvPr/>
          </p:nvSpPr>
          <p:spPr>
            <a:xfrm>
              <a:off x="4081743" y="4066499"/>
              <a:ext cx="184058" cy="175293"/>
            </a:xfrm>
            <a:prstGeom prst="pentagon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8" name="그룹 66">
            <a:extLst>
              <a:ext uri="{FF2B5EF4-FFF2-40B4-BE49-F238E27FC236}">
                <a16:creationId xmlns:a16="http://schemas.microsoft.com/office/drawing/2014/main" id="{BD716C84-0F06-FC79-D71E-D9480B8BCB21}"/>
              </a:ext>
            </a:extLst>
          </p:cNvPr>
          <p:cNvGrpSpPr/>
          <p:nvPr/>
        </p:nvGrpSpPr>
        <p:grpSpPr>
          <a:xfrm>
            <a:off x="6014129" y="2665044"/>
            <a:ext cx="184058" cy="175293"/>
            <a:chOff x="4081743" y="4066499"/>
            <a:chExt cx="184058" cy="175293"/>
          </a:xfrm>
        </p:grpSpPr>
        <p:sp>
          <p:nvSpPr>
            <p:cNvPr id="49" name="직사각형 67">
              <a:extLst>
                <a:ext uri="{FF2B5EF4-FFF2-40B4-BE49-F238E27FC236}">
                  <a16:creationId xmlns:a16="http://schemas.microsoft.com/office/drawing/2014/main" id="{7A246BE9-2C7F-1107-1EFC-9361961C761C}"/>
                </a:ext>
              </a:extLst>
            </p:cNvPr>
            <p:cNvSpPr/>
            <p:nvPr/>
          </p:nvSpPr>
          <p:spPr>
            <a:xfrm>
              <a:off x="4088762" y="4075650"/>
              <a:ext cx="156992" cy="15699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삼각형 68">
              <a:extLst>
                <a:ext uri="{FF2B5EF4-FFF2-40B4-BE49-F238E27FC236}">
                  <a16:creationId xmlns:a16="http://schemas.microsoft.com/office/drawing/2014/main" id="{5E10941D-4CF7-2BE7-BC32-9DC89341DDD9}"/>
                </a:ext>
              </a:extLst>
            </p:cNvPr>
            <p:cNvSpPr/>
            <p:nvPr/>
          </p:nvSpPr>
          <p:spPr>
            <a:xfrm>
              <a:off x="4081743" y="4069104"/>
              <a:ext cx="174797" cy="150687"/>
            </a:xfrm>
            <a:prstGeom prst="triangle">
              <a:avLst/>
            </a:prstGeom>
            <a:solidFill>
              <a:schemeClr val="bg1"/>
            </a:solidFill>
            <a:ln w="22225">
              <a:solidFill>
                <a:srgbClr val="8164A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4" name="정오각형[R] 69">
              <a:extLst>
                <a:ext uri="{FF2B5EF4-FFF2-40B4-BE49-F238E27FC236}">
                  <a16:creationId xmlns:a16="http://schemas.microsoft.com/office/drawing/2014/main" id="{5A41195A-EBBF-7DE1-0C6A-508E0A3191A5}"/>
                </a:ext>
              </a:extLst>
            </p:cNvPr>
            <p:cNvSpPr/>
            <p:nvPr/>
          </p:nvSpPr>
          <p:spPr>
            <a:xfrm>
              <a:off x="4081743" y="4066499"/>
              <a:ext cx="184058" cy="175293"/>
            </a:xfrm>
            <a:prstGeom prst="pentagon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5" name="그룹 84">
            <a:extLst>
              <a:ext uri="{FF2B5EF4-FFF2-40B4-BE49-F238E27FC236}">
                <a16:creationId xmlns:a16="http://schemas.microsoft.com/office/drawing/2014/main" id="{08120514-1BC2-BDC3-A26F-CE4BF27BCFFA}"/>
              </a:ext>
            </a:extLst>
          </p:cNvPr>
          <p:cNvGrpSpPr/>
          <p:nvPr/>
        </p:nvGrpSpPr>
        <p:grpSpPr>
          <a:xfrm>
            <a:off x="8213265" y="2233881"/>
            <a:ext cx="184058" cy="175293"/>
            <a:chOff x="4081743" y="4066499"/>
            <a:chExt cx="184058" cy="175293"/>
          </a:xfrm>
        </p:grpSpPr>
        <p:sp>
          <p:nvSpPr>
            <p:cNvPr id="56" name="직사각형 85">
              <a:extLst>
                <a:ext uri="{FF2B5EF4-FFF2-40B4-BE49-F238E27FC236}">
                  <a16:creationId xmlns:a16="http://schemas.microsoft.com/office/drawing/2014/main" id="{78E8E8A0-038A-1070-DBB7-E901CF4140F5}"/>
                </a:ext>
              </a:extLst>
            </p:cNvPr>
            <p:cNvSpPr/>
            <p:nvPr/>
          </p:nvSpPr>
          <p:spPr>
            <a:xfrm>
              <a:off x="4088762" y="4075650"/>
              <a:ext cx="156992" cy="15699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7" name="삼각형 87">
              <a:extLst>
                <a:ext uri="{FF2B5EF4-FFF2-40B4-BE49-F238E27FC236}">
                  <a16:creationId xmlns:a16="http://schemas.microsoft.com/office/drawing/2014/main" id="{F8CA4B28-33EC-257D-1733-420E59D52382}"/>
                </a:ext>
              </a:extLst>
            </p:cNvPr>
            <p:cNvSpPr/>
            <p:nvPr/>
          </p:nvSpPr>
          <p:spPr>
            <a:xfrm>
              <a:off x="4081743" y="4069104"/>
              <a:ext cx="174797" cy="150687"/>
            </a:xfrm>
            <a:prstGeom prst="triangle">
              <a:avLst/>
            </a:prstGeom>
            <a:solidFill>
              <a:schemeClr val="bg1"/>
            </a:solidFill>
            <a:ln w="22225">
              <a:solidFill>
                <a:srgbClr val="8164A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정오각형[R] 88">
              <a:extLst>
                <a:ext uri="{FF2B5EF4-FFF2-40B4-BE49-F238E27FC236}">
                  <a16:creationId xmlns:a16="http://schemas.microsoft.com/office/drawing/2014/main" id="{1DAFD8B6-6303-F287-FC9C-BD8308B54763}"/>
                </a:ext>
              </a:extLst>
            </p:cNvPr>
            <p:cNvSpPr/>
            <p:nvPr/>
          </p:nvSpPr>
          <p:spPr>
            <a:xfrm>
              <a:off x="4081743" y="4066499"/>
              <a:ext cx="184058" cy="175293"/>
            </a:xfrm>
            <a:prstGeom prst="pentagon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2" name="그룹 89">
            <a:extLst>
              <a:ext uri="{FF2B5EF4-FFF2-40B4-BE49-F238E27FC236}">
                <a16:creationId xmlns:a16="http://schemas.microsoft.com/office/drawing/2014/main" id="{D85D3184-678A-F2B6-B69B-C5F93AF4FA42}"/>
              </a:ext>
            </a:extLst>
          </p:cNvPr>
          <p:cNvGrpSpPr/>
          <p:nvPr/>
        </p:nvGrpSpPr>
        <p:grpSpPr>
          <a:xfrm>
            <a:off x="3810944" y="2759299"/>
            <a:ext cx="184058" cy="175293"/>
            <a:chOff x="4081743" y="4066499"/>
            <a:chExt cx="184058" cy="175293"/>
          </a:xfrm>
        </p:grpSpPr>
        <p:sp>
          <p:nvSpPr>
            <p:cNvPr id="73" name="직사각형 90">
              <a:extLst>
                <a:ext uri="{FF2B5EF4-FFF2-40B4-BE49-F238E27FC236}">
                  <a16:creationId xmlns:a16="http://schemas.microsoft.com/office/drawing/2014/main" id="{99507157-F9D3-3C82-BCF2-58C1CF8CAB4A}"/>
                </a:ext>
              </a:extLst>
            </p:cNvPr>
            <p:cNvSpPr/>
            <p:nvPr/>
          </p:nvSpPr>
          <p:spPr>
            <a:xfrm>
              <a:off x="4088762" y="4075650"/>
              <a:ext cx="156992" cy="15699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삼각형 91">
              <a:extLst>
                <a:ext uri="{FF2B5EF4-FFF2-40B4-BE49-F238E27FC236}">
                  <a16:creationId xmlns:a16="http://schemas.microsoft.com/office/drawing/2014/main" id="{7C46A813-3DFD-DC42-395B-C24253704DFD}"/>
                </a:ext>
              </a:extLst>
            </p:cNvPr>
            <p:cNvSpPr/>
            <p:nvPr/>
          </p:nvSpPr>
          <p:spPr>
            <a:xfrm>
              <a:off x="4081743" y="4069104"/>
              <a:ext cx="174797" cy="150687"/>
            </a:xfrm>
            <a:prstGeom prst="triangle">
              <a:avLst/>
            </a:prstGeom>
            <a:solidFill>
              <a:schemeClr val="bg1"/>
            </a:solidFill>
            <a:ln w="22225">
              <a:solidFill>
                <a:srgbClr val="8164A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5" name="정오각형[R] 92">
              <a:extLst>
                <a:ext uri="{FF2B5EF4-FFF2-40B4-BE49-F238E27FC236}">
                  <a16:creationId xmlns:a16="http://schemas.microsoft.com/office/drawing/2014/main" id="{6AE17DE4-BCD2-D3F1-DB4F-35FAE8AA06D1}"/>
                </a:ext>
              </a:extLst>
            </p:cNvPr>
            <p:cNvSpPr/>
            <p:nvPr/>
          </p:nvSpPr>
          <p:spPr>
            <a:xfrm>
              <a:off x="4081743" y="4066499"/>
              <a:ext cx="184058" cy="175293"/>
            </a:xfrm>
            <a:prstGeom prst="pentagon">
              <a:avLst/>
            </a:prstGeom>
            <a:solidFill>
              <a:schemeClr val="bg1"/>
            </a:solidFill>
            <a:ln w="22225">
              <a:solidFill>
                <a:schemeClr val="accent2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27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4"/>
          <p:cNvSpPr/>
          <p:nvPr/>
        </p:nvSpPr>
        <p:spPr>
          <a:xfrm flipV="1">
            <a:off x="1568570" y="2341020"/>
            <a:ext cx="9032984" cy="50550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" name="pl5"/>
          <p:cNvSpPr/>
          <p:nvPr/>
        </p:nvSpPr>
        <p:spPr>
          <a:xfrm>
            <a:off x="1568582" y="1392292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1568582" y="393658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281220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5009229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720624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940326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pl11"/>
          <p:cNvSpPr/>
          <p:nvPr/>
        </p:nvSpPr>
        <p:spPr>
          <a:xfrm>
            <a:off x="1568582" y="2895054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l12"/>
          <p:cNvSpPr/>
          <p:nvPr/>
        </p:nvSpPr>
        <p:spPr>
          <a:xfrm>
            <a:off x="1568582" y="1891609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l13"/>
          <p:cNvSpPr/>
          <p:nvPr/>
        </p:nvSpPr>
        <p:spPr>
          <a:xfrm>
            <a:off x="1568582" y="892975"/>
            <a:ext cx="9032971" cy="45741"/>
          </a:xfrm>
          <a:custGeom>
            <a:avLst/>
            <a:gdLst/>
            <a:ahLst/>
            <a:cxnLst/>
            <a:rect l="0" t="0" r="0" b="0"/>
            <a:pathLst>
              <a:path w="9590391">
                <a:moveTo>
                  <a:pt x="0" y="0"/>
                </a:moveTo>
                <a:lnTo>
                  <a:pt x="9590391" y="0"/>
                </a:lnTo>
                <a:lnTo>
                  <a:pt x="9590391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l14"/>
          <p:cNvSpPr/>
          <p:nvPr/>
        </p:nvSpPr>
        <p:spPr>
          <a:xfrm>
            <a:off x="171369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5"/>
          <p:cNvSpPr/>
          <p:nvPr/>
        </p:nvSpPr>
        <p:spPr>
          <a:xfrm>
            <a:off x="391071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6"/>
          <p:cNvSpPr/>
          <p:nvPr/>
        </p:nvSpPr>
        <p:spPr>
          <a:xfrm>
            <a:off x="6107739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8304758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10501779" y="59689"/>
            <a:ext cx="0" cy="2970384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1713698" y="1984200"/>
            <a:ext cx="8788080" cy="910855"/>
          </a:xfrm>
          <a:custGeom>
            <a:avLst/>
            <a:gdLst/>
            <a:ahLst/>
            <a:cxnLst/>
            <a:rect l="0" t="0" r="0" b="0"/>
            <a:pathLst>
              <a:path w="8718537" h="1257893">
                <a:moveTo>
                  <a:pt x="0" y="1257893"/>
                </a:moveTo>
                <a:lnTo>
                  <a:pt x="2179634" y="1257849"/>
                </a:lnTo>
                <a:lnTo>
                  <a:pt x="4359268" y="1256507"/>
                </a:lnTo>
                <a:lnTo>
                  <a:pt x="6538903" y="1253947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rgbClr val="76943B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20"/>
          <p:cNvSpPr/>
          <p:nvPr/>
        </p:nvSpPr>
        <p:spPr>
          <a:xfrm>
            <a:off x="3910718" y="194707"/>
            <a:ext cx="6591060" cy="2674303"/>
          </a:xfrm>
          <a:custGeom>
            <a:avLst/>
            <a:gdLst/>
            <a:ahLst/>
            <a:cxnLst/>
            <a:rect l="0" t="0" r="0" b="0"/>
            <a:pathLst>
              <a:path w="6538903" h="3693220">
                <a:moveTo>
                  <a:pt x="0" y="3693220"/>
                </a:moveTo>
                <a:lnTo>
                  <a:pt x="2179634" y="3561289"/>
                </a:lnTo>
                <a:lnTo>
                  <a:pt x="4359268" y="2956621"/>
                </a:lnTo>
                <a:lnTo>
                  <a:pt x="6538903" y="0"/>
                </a:lnTo>
              </a:path>
            </a:pathLst>
          </a:custGeom>
          <a:ln w="27101" cap="flat">
            <a:solidFill>
              <a:srgbClr val="8164A2"/>
            </a:solidFill>
            <a:prstDash val="lgDashDotDot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21"/>
          <p:cNvSpPr/>
          <p:nvPr/>
        </p:nvSpPr>
        <p:spPr>
          <a:xfrm>
            <a:off x="1713698" y="319133"/>
            <a:ext cx="8788080" cy="2569375"/>
          </a:xfrm>
          <a:custGeom>
            <a:avLst/>
            <a:gdLst/>
            <a:ahLst/>
            <a:cxnLst/>
            <a:rect l="0" t="0" r="0" b="0"/>
            <a:pathLst>
              <a:path w="8718537" h="3548314">
                <a:moveTo>
                  <a:pt x="0" y="3548314"/>
                </a:moveTo>
                <a:lnTo>
                  <a:pt x="2179634" y="3518583"/>
                </a:lnTo>
                <a:lnTo>
                  <a:pt x="4359268" y="3383382"/>
                </a:lnTo>
                <a:lnTo>
                  <a:pt x="6538903" y="2785832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rgbClr val="00BFC4">
                <a:alpha val="100000"/>
              </a:srgbClr>
            </a:solidFill>
            <a:prstDash val="lgDashDot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22"/>
          <p:cNvSpPr/>
          <p:nvPr/>
        </p:nvSpPr>
        <p:spPr>
          <a:xfrm>
            <a:off x="1713698" y="426861"/>
            <a:ext cx="8788080" cy="2461621"/>
          </a:xfrm>
          <a:custGeom>
            <a:avLst/>
            <a:gdLst/>
            <a:ahLst/>
            <a:cxnLst/>
            <a:rect l="0" t="0" r="0" b="0"/>
            <a:pathLst>
              <a:path w="8718537" h="3399506">
                <a:moveTo>
                  <a:pt x="0" y="3399506"/>
                </a:moveTo>
                <a:lnTo>
                  <a:pt x="2179634" y="3369087"/>
                </a:lnTo>
                <a:lnTo>
                  <a:pt x="4359268" y="3234464"/>
                </a:lnTo>
                <a:lnTo>
                  <a:pt x="6538903" y="2632744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chemeClr val="accent2"/>
            </a:solidFill>
            <a:prstDash val="lg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87" name="액자 86">
            <a:extLst>
              <a:ext uri="{FF2B5EF4-FFF2-40B4-BE49-F238E27FC236}">
                <a16:creationId xmlns:a16="http://schemas.microsoft.com/office/drawing/2014/main" id="{A63ACB87-1A61-35E0-46C5-B793192AAE42}"/>
              </a:ext>
            </a:extLst>
          </p:cNvPr>
          <p:cNvSpPr/>
          <p:nvPr/>
        </p:nvSpPr>
        <p:spPr>
          <a:xfrm>
            <a:off x="1616451" y="59689"/>
            <a:ext cx="8985103" cy="2934038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36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x125">
                <a:extLst>
                  <a:ext uri="{FF2B5EF4-FFF2-40B4-BE49-F238E27FC236}">
                    <a16:creationId xmlns:a16="http://schemas.microsoft.com/office/drawing/2014/main" id="{7B897F6D-1DAC-5FC4-E45B-19EA461570F6}"/>
                  </a:ext>
                </a:extLst>
              </p:cNvPr>
              <p:cNvSpPr/>
              <p:nvPr/>
            </p:nvSpPr>
            <p:spPr>
              <a:xfrm>
                <a:off x="1573533" y="3270451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x125">
                <a:extLst>
                  <a:ext uri="{FF2B5EF4-FFF2-40B4-BE49-F238E27FC236}">
                    <a16:creationId xmlns:a16="http://schemas.microsoft.com/office/drawing/2014/main" id="{7B897F6D-1DAC-5FC4-E45B-19EA46157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533" y="3270451"/>
                <a:ext cx="557253" cy="235307"/>
              </a:xfrm>
              <a:prstGeom prst="rect">
                <a:avLst/>
              </a:prstGeom>
              <a:blipFill>
                <a:blip r:embed="rId2"/>
                <a:stretch>
                  <a:fillRect l="-31111" t="-84211" r="-15556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x125">
                <a:extLst>
                  <a:ext uri="{FF2B5EF4-FFF2-40B4-BE49-F238E27FC236}">
                    <a16:creationId xmlns:a16="http://schemas.microsoft.com/office/drawing/2014/main" id="{A59C6CD5-6300-2613-FB58-908CBBC09F98}"/>
                  </a:ext>
                </a:extLst>
              </p:cNvPr>
              <p:cNvSpPr/>
              <p:nvPr/>
            </p:nvSpPr>
            <p:spPr>
              <a:xfrm>
                <a:off x="3743357" y="3264094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tx125">
                <a:extLst>
                  <a:ext uri="{FF2B5EF4-FFF2-40B4-BE49-F238E27FC236}">
                    <a16:creationId xmlns:a16="http://schemas.microsoft.com/office/drawing/2014/main" id="{A59C6CD5-6300-2613-FB58-908CBBC09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57" y="3264094"/>
                <a:ext cx="557253" cy="235307"/>
              </a:xfrm>
              <a:prstGeom prst="rect">
                <a:avLst/>
              </a:prstGeom>
              <a:blipFill>
                <a:blip r:embed="rId3"/>
                <a:stretch>
                  <a:fillRect l="-31111" t="-75000" r="-17778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x125">
                <a:extLst>
                  <a:ext uri="{FF2B5EF4-FFF2-40B4-BE49-F238E27FC236}">
                    <a16:creationId xmlns:a16="http://schemas.microsoft.com/office/drawing/2014/main" id="{2537E502-C364-5CD2-8C60-A7A59C231EE2}"/>
                  </a:ext>
                </a:extLst>
              </p:cNvPr>
              <p:cNvSpPr/>
              <p:nvPr/>
            </p:nvSpPr>
            <p:spPr>
              <a:xfrm>
                <a:off x="5911982" y="3264094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x125">
                <a:extLst>
                  <a:ext uri="{FF2B5EF4-FFF2-40B4-BE49-F238E27FC236}">
                    <a16:creationId xmlns:a16="http://schemas.microsoft.com/office/drawing/2014/main" id="{2537E502-C364-5CD2-8C60-A7A59C231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82" y="3264094"/>
                <a:ext cx="557253" cy="235307"/>
              </a:xfrm>
              <a:prstGeom prst="rect">
                <a:avLst/>
              </a:prstGeom>
              <a:blipFill>
                <a:blip r:embed="rId4"/>
                <a:stretch>
                  <a:fillRect l="-31111" t="-75000" r="-15556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x125">
                <a:extLst>
                  <a:ext uri="{FF2B5EF4-FFF2-40B4-BE49-F238E27FC236}">
                    <a16:creationId xmlns:a16="http://schemas.microsoft.com/office/drawing/2014/main" id="{874AC2BB-AAF1-9AF7-BE88-C756B43060FD}"/>
                  </a:ext>
                </a:extLst>
              </p:cNvPr>
              <p:cNvSpPr/>
              <p:nvPr/>
            </p:nvSpPr>
            <p:spPr>
              <a:xfrm>
                <a:off x="8083005" y="3264094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tx125">
                <a:extLst>
                  <a:ext uri="{FF2B5EF4-FFF2-40B4-BE49-F238E27FC236}">
                    <a16:creationId xmlns:a16="http://schemas.microsoft.com/office/drawing/2014/main" id="{874AC2BB-AAF1-9AF7-BE88-C756B4306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005" y="3264094"/>
                <a:ext cx="557253" cy="235307"/>
              </a:xfrm>
              <a:prstGeom prst="rect">
                <a:avLst/>
              </a:prstGeom>
              <a:blipFill>
                <a:blip r:embed="rId5"/>
                <a:stretch>
                  <a:fillRect l="-31111" t="-75000" r="-15556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x125">
                <a:extLst>
                  <a:ext uri="{FF2B5EF4-FFF2-40B4-BE49-F238E27FC236}">
                    <a16:creationId xmlns:a16="http://schemas.microsoft.com/office/drawing/2014/main" id="{A217DAA6-6A8C-C784-2A5F-6EF8DC8A4C44}"/>
                  </a:ext>
                </a:extLst>
              </p:cNvPr>
              <p:cNvSpPr/>
              <p:nvPr/>
            </p:nvSpPr>
            <p:spPr>
              <a:xfrm>
                <a:off x="10223151" y="3264094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tx125">
                <a:extLst>
                  <a:ext uri="{FF2B5EF4-FFF2-40B4-BE49-F238E27FC236}">
                    <a16:creationId xmlns:a16="http://schemas.microsoft.com/office/drawing/2014/main" id="{A217DAA6-6A8C-C784-2A5F-6EF8DC8A4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151" y="3264094"/>
                <a:ext cx="557253" cy="235307"/>
              </a:xfrm>
              <a:prstGeom prst="rect">
                <a:avLst/>
              </a:prstGeom>
              <a:blipFill>
                <a:blip r:embed="rId6"/>
                <a:stretch>
                  <a:fillRect l="-31111" t="-75000" r="-17778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x122">
            <a:extLst>
              <a:ext uri="{FF2B5EF4-FFF2-40B4-BE49-F238E27FC236}">
                <a16:creationId xmlns:a16="http://schemas.microsoft.com/office/drawing/2014/main" id="{824E3499-3185-D06C-B1DE-AF0410098B6C}"/>
              </a:ext>
            </a:extLst>
          </p:cNvPr>
          <p:cNvSpPr/>
          <p:nvPr/>
        </p:nvSpPr>
        <p:spPr>
          <a:xfrm>
            <a:off x="1272329" y="2966071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0" name="tx122">
            <a:extLst>
              <a:ext uri="{FF2B5EF4-FFF2-40B4-BE49-F238E27FC236}">
                <a16:creationId xmlns:a16="http://schemas.microsoft.com/office/drawing/2014/main" id="{F9414B39-3940-4D38-C023-DF4F6234893F}"/>
              </a:ext>
            </a:extLst>
          </p:cNvPr>
          <p:cNvSpPr/>
          <p:nvPr/>
        </p:nvSpPr>
        <p:spPr>
          <a:xfrm>
            <a:off x="958970" y="2460745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1" name="tx122">
            <a:extLst>
              <a:ext uri="{FF2B5EF4-FFF2-40B4-BE49-F238E27FC236}">
                <a16:creationId xmlns:a16="http://schemas.microsoft.com/office/drawing/2014/main" id="{FA6BE2F7-6786-2B34-7B65-D9F74192874C}"/>
              </a:ext>
            </a:extLst>
          </p:cNvPr>
          <p:cNvSpPr/>
          <p:nvPr/>
        </p:nvSpPr>
        <p:spPr>
          <a:xfrm>
            <a:off x="958970" y="1955419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" name="tx122">
            <a:extLst>
              <a:ext uri="{FF2B5EF4-FFF2-40B4-BE49-F238E27FC236}">
                <a16:creationId xmlns:a16="http://schemas.microsoft.com/office/drawing/2014/main" id="{5290F6B8-0944-A39A-1713-18359921694F}"/>
              </a:ext>
            </a:extLst>
          </p:cNvPr>
          <p:cNvSpPr/>
          <p:nvPr/>
        </p:nvSpPr>
        <p:spPr>
          <a:xfrm>
            <a:off x="958970" y="1450093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3" name="tx122">
            <a:extLst>
              <a:ext uri="{FF2B5EF4-FFF2-40B4-BE49-F238E27FC236}">
                <a16:creationId xmlns:a16="http://schemas.microsoft.com/office/drawing/2014/main" id="{711BA914-C9D0-A641-4D73-047FEE68AAE5}"/>
              </a:ext>
            </a:extLst>
          </p:cNvPr>
          <p:cNvSpPr/>
          <p:nvPr/>
        </p:nvSpPr>
        <p:spPr>
          <a:xfrm>
            <a:off x="958970" y="944767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4" name="tx122">
            <a:extLst>
              <a:ext uri="{FF2B5EF4-FFF2-40B4-BE49-F238E27FC236}">
                <a16:creationId xmlns:a16="http://schemas.microsoft.com/office/drawing/2014/main" id="{3D99A3F6-6F6B-173D-32B1-B1BB5EF0F2D3}"/>
              </a:ext>
            </a:extLst>
          </p:cNvPr>
          <p:cNvSpPr/>
          <p:nvPr/>
        </p:nvSpPr>
        <p:spPr>
          <a:xfrm>
            <a:off x="958970" y="439441"/>
            <a:ext cx="277557" cy="15398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5,00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x85">
                <a:extLst>
                  <a:ext uri="{FF2B5EF4-FFF2-40B4-BE49-F238E27FC236}">
                    <a16:creationId xmlns:a16="http://schemas.microsoft.com/office/drawing/2014/main" id="{88E4752A-F876-0E72-46FA-B9BEE48C7F02}"/>
                  </a:ext>
                </a:extLst>
              </p:cNvPr>
              <p:cNvSpPr/>
              <p:nvPr/>
            </p:nvSpPr>
            <p:spPr>
              <a:xfrm>
                <a:off x="5568241" y="3631596"/>
                <a:ext cx="1070956" cy="15987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877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tx85">
                <a:extLst>
                  <a:ext uri="{FF2B5EF4-FFF2-40B4-BE49-F238E27FC236}">
                    <a16:creationId xmlns:a16="http://schemas.microsoft.com/office/drawing/2014/main" id="{88E4752A-F876-0E72-46FA-B9BEE48C7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241" y="3631596"/>
                <a:ext cx="1070956" cy="159873"/>
              </a:xfrm>
              <a:prstGeom prst="rect">
                <a:avLst/>
              </a:prstGeom>
              <a:blipFill>
                <a:blip r:embed="rId7"/>
                <a:stretch>
                  <a:fillRect t="-161538" b="-1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pl16">
            <a:extLst>
              <a:ext uri="{FF2B5EF4-FFF2-40B4-BE49-F238E27FC236}">
                <a16:creationId xmlns:a16="http://schemas.microsoft.com/office/drawing/2014/main" id="{068F8141-9591-E12D-6DB7-7D42CDD9B3B4}"/>
              </a:ext>
            </a:extLst>
          </p:cNvPr>
          <p:cNvSpPr/>
          <p:nvPr/>
        </p:nvSpPr>
        <p:spPr>
          <a:xfrm rot="10800000" flipH="1">
            <a:off x="1718208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7" name="pl16">
            <a:extLst>
              <a:ext uri="{FF2B5EF4-FFF2-40B4-BE49-F238E27FC236}">
                <a16:creationId xmlns:a16="http://schemas.microsoft.com/office/drawing/2014/main" id="{58263D5E-A3B4-7FCC-710F-9942B83470AD}"/>
              </a:ext>
            </a:extLst>
          </p:cNvPr>
          <p:cNvSpPr/>
          <p:nvPr/>
        </p:nvSpPr>
        <p:spPr>
          <a:xfrm rot="10800000" flipH="1">
            <a:off x="3907955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8" name="pl16">
            <a:extLst>
              <a:ext uri="{FF2B5EF4-FFF2-40B4-BE49-F238E27FC236}">
                <a16:creationId xmlns:a16="http://schemas.microsoft.com/office/drawing/2014/main" id="{0CC80B69-4D68-5625-D58F-669767DE6CE3}"/>
              </a:ext>
            </a:extLst>
          </p:cNvPr>
          <p:cNvSpPr/>
          <p:nvPr/>
        </p:nvSpPr>
        <p:spPr>
          <a:xfrm rot="10800000" flipH="1">
            <a:off x="6103719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1" name="pl16">
            <a:extLst>
              <a:ext uri="{FF2B5EF4-FFF2-40B4-BE49-F238E27FC236}">
                <a16:creationId xmlns:a16="http://schemas.microsoft.com/office/drawing/2014/main" id="{B9A85BE3-768F-9066-012B-4D6A73ED32F2}"/>
              </a:ext>
            </a:extLst>
          </p:cNvPr>
          <p:cNvSpPr/>
          <p:nvPr/>
        </p:nvSpPr>
        <p:spPr>
          <a:xfrm rot="10800000" flipH="1">
            <a:off x="8299482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2" name="pl16">
            <a:extLst>
              <a:ext uri="{FF2B5EF4-FFF2-40B4-BE49-F238E27FC236}">
                <a16:creationId xmlns:a16="http://schemas.microsoft.com/office/drawing/2014/main" id="{1B4C5C45-76B0-2448-BEF1-AF3976EE985F}"/>
              </a:ext>
            </a:extLst>
          </p:cNvPr>
          <p:cNvSpPr/>
          <p:nvPr/>
        </p:nvSpPr>
        <p:spPr>
          <a:xfrm rot="10800000" flipH="1">
            <a:off x="10507277" y="2979240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8" name="pl16">
            <a:extLst>
              <a:ext uri="{FF2B5EF4-FFF2-40B4-BE49-F238E27FC236}">
                <a16:creationId xmlns:a16="http://schemas.microsoft.com/office/drawing/2014/main" id="{E40A2AE4-E5C8-6DE6-9286-A4E42851F3BD}"/>
              </a:ext>
            </a:extLst>
          </p:cNvPr>
          <p:cNvSpPr/>
          <p:nvPr/>
        </p:nvSpPr>
        <p:spPr>
          <a:xfrm rot="5400000" flipH="1">
            <a:off x="1474163" y="2751563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9" name="pl16">
            <a:extLst>
              <a:ext uri="{FF2B5EF4-FFF2-40B4-BE49-F238E27FC236}">
                <a16:creationId xmlns:a16="http://schemas.microsoft.com/office/drawing/2014/main" id="{9C6BB9A7-CB5A-4163-0FB1-2FC87AF2BB65}"/>
              </a:ext>
            </a:extLst>
          </p:cNvPr>
          <p:cNvSpPr/>
          <p:nvPr/>
        </p:nvSpPr>
        <p:spPr>
          <a:xfrm rot="5400000" flipH="1">
            <a:off x="1474163" y="2252369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0" name="pl16">
            <a:extLst>
              <a:ext uri="{FF2B5EF4-FFF2-40B4-BE49-F238E27FC236}">
                <a16:creationId xmlns:a16="http://schemas.microsoft.com/office/drawing/2014/main" id="{81CF40F9-BFC3-7884-4CDE-C45100B9CFD0}"/>
              </a:ext>
            </a:extLst>
          </p:cNvPr>
          <p:cNvSpPr/>
          <p:nvPr/>
        </p:nvSpPr>
        <p:spPr>
          <a:xfrm rot="5400000" flipH="1">
            <a:off x="1474163" y="1753173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1" name="pl16">
            <a:extLst>
              <a:ext uri="{FF2B5EF4-FFF2-40B4-BE49-F238E27FC236}">
                <a16:creationId xmlns:a16="http://schemas.microsoft.com/office/drawing/2014/main" id="{BCF03F6A-3E7E-6B42-F4E9-D1D34B43E02A}"/>
              </a:ext>
            </a:extLst>
          </p:cNvPr>
          <p:cNvSpPr/>
          <p:nvPr/>
        </p:nvSpPr>
        <p:spPr>
          <a:xfrm rot="5400000" flipH="1">
            <a:off x="1474163" y="1253977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2" name="pl16">
            <a:extLst>
              <a:ext uri="{FF2B5EF4-FFF2-40B4-BE49-F238E27FC236}">
                <a16:creationId xmlns:a16="http://schemas.microsoft.com/office/drawing/2014/main" id="{18F35C2A-65B1-F5F8-EA35-FBEE63B0855D}"/>
              </a:ext>
            </a:extLst>
          </p:cNvPr>
          <p:cNvSpPr/>
          <p:nvPr/>
        </p:nvSpPr>
        <p:spPr>
          <a:xfrm rot="5400000" flipH="1">
            <a:off x="1474163" y="754781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3" name="pl16">
            <a:extLst>
              <a:ext uri="{FF2B5EF4-FFF2-40B4-BE49-F238E27FC236}">
                <a16:creationId xmlns:a16="http://schemas.microsoft.com/office/drawing/2014/main" id="{66984839-2F63-CD87-CFE8-828895C3F577}"/>
              </a:ext>
            </a:extLst>
          </p:cNvPr>
          <p:cNvSpPr/>
          <p:nvPr/>
        </p:nvSpPr>
        <p:spPr>
          <a:xfrm rot="5400000" flipH="1">
            <a:off x="1474163" y="255585"/>
            <a:ext cx="182719" cy="97691"/>
          </a:xfrm>
          <a:custGeom>
            <a:avLst/>
            <a:gdLst/>
            <a:ahLst/>
            <a:cxnLst/>
            <a:rect l="0" t="0" r="0" b="0"/>
            <a:pathLst>
              <a:path h="4102109">
                <a:moveTo>
                  <a:pt x="0" y="410210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5875" cap="flat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4" name="tx91">
            <a:extLst>
              <a:ext uri="{FF2B5EF4-FFF2-40B4-BE49-F238E27FC236}">
                <a16:creationId xmlns:a16="http://schemas.microsoft.com/office/drawing/2014/main" id="{017CBD32-36C9-A384-F8EA-F18FF4CFACF8}"/>
              </a:ext>
            </a:extLst>
          </p:cNvPr>
          <p:cNvSpPr/>
          <p:nvPr/>
        </p:nvSpPr>
        <p:spPr>
          <a:xfrm rot="16200000">
            <a:off x="-1669785" y="1570076"/>
            <a:ext cx="4207366" cy="4312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77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(sec)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79">
            <a:extLst>
              <a:ext uri="{FF2B5EF4-FFF2-40B4-BE49-F238E27FC236}">
                <a16:creationId xmlns:a16="http://schemas.microsoft.com/office/drawing/2014/main" id="{1FADF6C5-B24A-AC6D-D929-D139DB146B95}"/>
              </a:ext>
            </a:extLst>
          </p:cNvPr>
          <p:cNvSpPr/>
          <p:nvPr/>
        </p:nvSpPr>
        <p:spPr>
          <a:xfrm>
            <a:off x="2179337" y="243094"/>
            <a:ext cx="1821498" cy="1819362"/>
          </a:xfrm>
          <a:prstGeom prst="roundRect">
            <a:avLst>
              <a:gd name="adj" fmla="val 93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pl20">
            <a:extLst>
              <a:ext uri="{FF2B5EF4-FFF2-40B4-BE49-F238E27FC236}">
                <a16:creationId xmlns:a16="http://schemas.microsoft.com/office/drawing/2014/main" id="{53F906AB-3754-207A-2C69-16BD33A2EBB4}"/>
              </a:ext>
            </a:extLst>
          </p:cNvPr>
          <p:cNvSpPr/>
          <p:nvPr/>
        </p:nvSpPr>
        <p:spPr>
          <a:xfrm>
            <a:off x="2437653" y="1860479"/>
            <a:ext cx="720000" cy="1136"/>
          </a:xfrm>
          <a:custGeom>
            <a:avLst/>
            <a:gdLst/>
            <a:ahLst/>
            <a:cxnLst/>
            <a:rect l="0" t="0" r="0" b="0"/>
            <a:pathLst>
              <a:path w="8718537" h="1136">
                <a:moveTo>
                  <a:pt x="0" y="1136"/>
                </a:moveTo>
                <a:lnTo>
                  <a:pt x="2906179" y="992"/>
                </a:lnTo>
                <a:lnTo>
                  <a:pt x="5812358" y="675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chemeClr val="accent3">
                <a:lumMod val="75000"/>
              </a:schemeClr>
            </a:solidFill>
            <a:prstDash val="solid"/>
            <a:round/>
          </a:ln>
        </p:spPr>
        <p:txBody>
          <a:bodyPr/>
          <a:lstStyle/>
          <a:p>
            <a:endParaRPr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A19E34-C924-A7AF-4131-2188032CE03A}"/>
                  </a:ext>
                </a:extLst>
              </p:cNvPr>
              <p:cNvSpPr txBox="1"/>
              <p:nvPr/>
            </p:nvSpPr>
            <p:spPr>
              <a:xfrm>
                <a:off x="2448232" y="208754"/>
                <a:ext cx="16566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ko-KR" altLang="en-US" sz="2800" dirty="0"/>
                  <a:t> </a:t>
                </a:r>
                <a:r>
                  <a:rPr kumimoji="1"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endParaRPr kumimoji="1" lang="ko-KR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7A19E34-C924-A7AF-4131-2188032CE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232" y="208754"/>
                <a:ext cx="1656694" cy="523220"/>
              </a:xfrm>
              <a:prstGeom prst="rect">
                <a:avLst/>
              </a:prstGeom>
              <a:blipFill>
                <a:blip r:embed="rId8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x152">
            <a:extLst>
              <a:ext uri="{FF2B5EF4-FFF2-40B4-BE49-F238E27FC236}">
                <a16:creationId xmlns:a16="http://schemas.microsoft.com/office/drawing/2014/main" id="{68F5B554-07EF-24DA-6E19-CC6B56AE28B6}"/>
              </a:ext>
            </a:extLst>
          </p:cNvPr>
          <p:cNvSpPr/>
          <p:nvPr/>
        </p:nvSpPr>
        <p:spPr>
          <a:xfrm>
            <a:off x="3209143" y="1808625"/>
            <a:ext cx="653432" cy="2794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pl21">
            <a:extLst>
              <a:ext uri="{FF2B5EF4-FFF2-40B4-BE49-F238E27FC236}">
                <a16:creationId xmlns:a16="http://schemas.microsoft.com/office/drawing/2014/main" id="{B6D435C8-10C7-E4F9-0476-AADD3FAD4842}"/>
              </a:ext>
            </a:extLst>
          </p:cNvPr>
          <p:cNvSpPr/>
          <p:nvPr/>
        </p:nvSpPr>
        <p:spPr>
          <a:xfrm>
            <a:off x="2437653" y="1524287"/>
            <a:ext cx="720000" cy="0"/>
          </a:xfrm>
          <a:custGeom>
            <a:avLst/>
            <a:gdLst/>
            <a:ahLst/>
            <a:cxnLst/>
            <a:rect l="0" t="0" r="0" b="0"/>
            <a:pathLst>
              <a:path w="8718537" h="3175073">
                <a:moveTo>
                  <a:pt x="0" y="3175073"/>
                </a:moveTo>
                <a:lnTo>
                  <a:pt x="2906179" y="3074382"/>
                </a:lnTo>
                <a:lnTo>
                  <a:pt x="5812358" y="2521910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chemeClr val="accent4"/>
            </a:solidFill>
            <a:prstDash val="lgDashDotDot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" name="pl24">
            <a:extLst>
              <a:ext uri="{FF2B5EF4-FFF2-40B4-BE49-F238E27FC236}">
                <a16:creationId xmlns:a16="http://schemas.microsoft.com/office/drawing/2014/main" id="{CA27CAB6-15F1-F1C2-4E6D-163664449738}"/>
              </a:ext>
            </a:extLst>
          </p:cNvPr>
          <p:cNvSpPr/>
          <p:nvPr/>
        </p:nvSpPr>
        <p:spPr>
          <a:xfrm>
            <a:off x="2437653" y="851901"/>
            <a:ext cx="720000" cy="0"/>
          </a:xfrm>
          <a:custGeom>
            <a:avLst/>
            <a:gdLst/>
            <a:ahLst/>
            <a:cxnLst/>
            <a:rect l="0" t="0" r="0" b="0"/>
            <a:pathLst>
              <a:path w="8718537" h="3408551">
                <a:moveTo>
                  <a:pt x="0" y="3408551"/>
                </a:moveTo>
                <a:lnTo>
                  <a:pt x="2906179" y="3270181"/>
                </a:lnTo>
                <a:lnTo>
                  <a:pt x="5812358" y="2674375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chemeClr val="accent2"/>
            </a:solidFill>
            <a:prstDash val="lgDash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" name="pl22">
            <a:extLst>
              <a:ext uri="{FF2B5EF4-FFF2-40B4-BE49-F238E27FC236}">
                <a16:creationId xmlns:a16="http://schemas.microsoft.com/office/drawing/2014/main" id="{9A487BDE-3BFC-1F52-52D4-B775D6F7FBD9}"/>
              </a:ext>
            </a:extLst>
          </p:cNvPr>
          <p:cNvSpPr/>
          <p:nvPr/>
        </p:nvSpPr>
        <p:spPr>
          <a:xfrm>
            <a:off x="2437653" y="1188094"/>
            <a:ext cx="720000" cy="0"/>
          </a:xfrm>
          <a:custGeom>
            <a:avLst/>
            <a:gdLst/>
            <a:ahLst/>
            <a:cxnLst/>
            <a:rect l="0" t="0" r="0" b="0"/>
            <a:pathLst>
              <a:path w="8718537" h="3375751">
                <a:moveTo>
                  <a:pt x="0" y="3375751"/>
                </a:moveTo>
                <a:lnTo>
                  <a:pt x="2906179" y="3237935"/>
                </a:lnTo>
                <a:lnTo>
                  <a:pt x="5812358" y="2607683"/>
                </a:lnTo>
                <a:lnTo>
                  <a:pt x="8718537" y="0"/>
                </a:lnTo>
              </a:path>
            </a:pathLst>
          </a:custGeom>
          <a:ln w="27101" cap="flat">
            <a:solidFill>
              <a:schemeClr val="accent5"/>
            </a:solidFill>
            <a:prstDash val="lgDashDot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" name="tx152">
            <a:extLst>
              <a:ext uri="{FF2B5EF4-FFF2-40B4-BE49-F238E27FC236}">
                <a16:creationId xmlns:a16="http://schemas.microsoft.com/office/drawing/2014/main" id="{22743F17-3C83-EEFF-DBC5-C4814CA478A7}"/>
              </a:ext>
            </a:extLst>
          </p:cNvPr>
          <p:cNvSpPr/>
          <p:nvPr/>
        </p:nvSpPr>
        <p:spPr>
          <a:xfrm>
            <a:off x="3209143" y="1469296"/>
            <a:ext cx="653432" cy="2794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x152">
            <a:extLst>
              <a:ext uri="{FF2B5EF4-FFF2-40B4-BE49-F238E27FC236}">
                <a16:creationId xmlns:a16="http://schemas.microsoft.com/office/drawing/2014/main" id="{A190329E-065E-2C00-DE7F-E9D12E886FB5}"/>
              </a:ext>
            </a:extLst>
          </p:cNvPr>
          <p:cNvSpPr/>
          <p:nvPr/>
        </p:nvSpPr>
        <p:spPr>
          <a:xfrm>
            <a:off x="3209143" y="1129968"/>
            <a:ext cx="653432" cy="2794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x152">
            <a:extLst>
              <a:ext uri="{FF2B5EF4-FFF2-40B4-BE49-F238E27FC236}">
                <a16:creationId xmlns:a16="http://schemas.microsoft.com/office/drawing/2014/main" id="{712BFF01-4A85-9E0B-B9A7-B38B91C24407}"/>
              </a:ext>
            </a:extLst>
          </p:cNvPr>
          <p:cNvSpPr/>
          <p:nvPr/>
        </p:nvSpPr>
        <p:spPr>
          <a:xfrm>
            <a:off x="3209143" y="790640"/>
            <a:ext cx="653432" cy="2794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629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ABBCA9B2-A5A9-5B33-3A11-E0B963538E65}"/>
              </a:ext>
            </a:extLst>
          </p:cNvPr>
          <p:cNvSpPr/>
          <p:nvPr/>
        </p:nvSpPr>
        <p:spPr>
          <a:xfrm>
            <a:off x="2676556" y="1746514"/>
            <a:ext cx="242320" cy="24232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삼각형 62">
            <a:extLst>
              <a:ext uri="{FF2B5EF4-FFF2-40B4-BE49-F238E27FC236}">
                <a16:creationId xmlns:a16="http://schemas.microsoft.com/office/drawing/2014/main" id="{3BF6E532-FEB3-87CD-DA18-FAAF537B4952}"/>
              </a:ext>
            </a:extLst>
          </p:cNvPr>
          <p:cNvSpPr/>
          <p:nvPr/>
        </p:nvSpPr>
        <p:spPr>
          <a:xfrm>
            <a:off x="2676556" y="1407944"/>
            <a:ext cx="248407" cy="214144"/>
          </a:xfrm>
          <a:prstGeom prst="triangle">
            <a:avLst/>
          </a:prstGeom>
          <a:solidFill>
            <a:schemeClr val="bg1"/>
          </a:solidFill>
          <a:ln w="22225">
            <a:solidFill>
              <a:srgbClr val="8164A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399AB2D-0422-378E-7D64-D86654D4BA8B}"/>
              </a:ext>
            </a:extLst>
          </p:cNvPr>
          <p:cNvSpPr/>
          <p:nvPr/>
        </p:nvSpPr>
        <p:spPr>
          <a:xfrm>
            <a:off x="2692129" y="1067694"/>
            <a:ext cx="213845" cy="21384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5" name="정오각형[R] 64">
            <a:extLst>
              <a:ext uri="{FF2B5EF4-FFF2-40B4-BE49-F238E27FC236}">
                <a16:creationId xmlns:a16="http://schemas.microsoft.com/office/drawing/2014/main" id="{0FF247AD-E006-B538-3CF6-B3C86D0F4605}"/>
              </a:ext>
            </a:extLst>
          </p:cNvPr>
          <p:cNvSpPr/>
          <p:nvPr/>
        </p:nvSpPr>
        <p:spPr>
          <a:xfrm>
            <a:off x="2676556" y="702105"/>
            <a:ext cx="243859" cy="232246"/>
          </a:xfrm>
          <a:prstGeom prst="pentagon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정오각형[R] 34">
            <a:extLst>
              <a:ext uri="{FF2B5EF4-FFF2-40B4-BE49-F238E27FC236}">
                <a16:creationId xmlns:a16="http://schemas.microsoft.com/office/drawing/2014/main" id="{1B7BDAA9-34DD-29F3-9E54-02786E044057}"/>
              </a:ext>
            </a:extLst>
          </p:cNvPr>
          <p:cNvSpPr/>
          <p:nvPr/>
        </p:nvSpPr>
        <p:spPr>
          <a:xfrm>
            <a:off x="10411737" y="407019"/>
            <a:ext cx="184058" cy="175293"/>
          </a:xfrm>
          <a:prstGeom prst="pentagon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1">
            <a:extLst>
              <a:ext uri="{FF2B5EF4-FFF2-40B4-BE49-F238E27FC236}">
                <a16:creationId xmlns:a16="http://schemas.microsoft.com/office/drawing/2014/main" id="{539E97AA-670A-F537-60F1-FED4A7CAB69D}"/>
              </a:ext>
            </a:extLst>
          </p:cNvPr>
          <p:cNvSpPr/>
          <p:nvPr/>
        </p:nvSpPr>
        <p:spPr>
          <a:xfrm>
            <a:off x="10418111" y="297260"/>
            <a:ext cx="156992" cy="15699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삼각형 33">
            <a:extLst>
              <a:ext uri="{FF2B5EF4-FFF2-40B4-BE49-F238E27FC236}">
                <a16:creationId xmlns:a16="http://schemas.microsoft.com/office/drawing/2014/main" id="{AC1734B2-F646-79D8-388C-846B34976B50}"/>
              </a:ext>
            </a:extLst>
          </p:cNvPr>
          <p:cNvSpPr/>
          <p:nvPr/>
        </p:nvSpPr>
        <p:spPr>
          <a:xfrm>
            <a:off x="10401885" y="144203"/>
            <a:ext cx="174797" cy="150687"/>
          </a:xfrm>
          <a:prstGeom prst="triangle">
            <a:avLst/>
          </a:prstGeom>
          <a:solidFill>
            <a:schemeClr val="bg1"/>
          </a:solidFill>
          <a:ln w="22225">
            <a:solidFill>
              <a:srgbClr val="8164A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타원 32">
            <a:extLst>
              <a:ext uri="{FF2B5EF4-FFF2-40B4-BE49-F238E27FC236}">
                <a16:creationId xmlns:a16="http://schemas.microsoft.com/office/drawing/2014/main" id="{2FE5A83D-1CF5-504F-B35A-03BB1EB07A3E}"/>
              </a:ext>
            </a:extLst>
          </p:cNvPr>
          <p:cNvSpPr/>
          <p:nvPr/>
        </p:nvSpPr>
        <p:spPr>
          <a:xfrm>
            <a:off x="1634848" y="2799602"/>
            <a:ext cx="171462" cy="17146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타원 58">
            <a:extLst>
              <a:ext uri="{FF2B5EF4-FFF2-40B4-BE49-F238E27FC236}">
                <a16:creationId xmlns:a16="http://schemas.microsoft.com/office/drawing/2014/main" id="{1AAC259E-648A-0462-EFC4-CD1114AD4F43}"/>
              </a:ext>
            </a:extLst>
          </p:cNvPr>
          <p:cNvSpPr/>
          <p:nvPr/>
        </p:nvSpPr>
        <p:spPr>
          <a:xfrm>
            <a:off x="6019626" y="2805392"/>
            <a:ext cx="171462" cy="17146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타원 59">
            <a:extLst>
              <a:ext uri="{FF2B5EF4-FFF2-40B4-BE49-F238E27FC236}">
                <a16:creationId xmlns:a16="http://schemas.microsoft.com/office/drawing/2014/main" id="{E47701DC-D550-59C1-FFF3-6B341C59FEC5}"/>
              </a:ext>
            </a:extLst>
          </p:cNvPr>
          <p:cNvSpPr/>
          <p:nvPr/>
        </p:nvSpPr>
        <p:spPr>
          <a:xfrm>
            <a:off x="8221220" y="2805392"/>
            <a:ext cx="171462" cy="17146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타원 60">
            <a:extLst>
              <a:ext uri="{FF2B5EF4-FFF2-40B4-BE49-F238E27FC236}">
                <a16:creationId xmlns:a16="http://schemas.microsoft.com/office/drawing/2014/main" id="{ADD7193B-68A8-AAF5-0DBC-62F30D800D49}"/>
              </a:ext>
            </a:extLst>
          </p:cNvPr>
          <p:cNvSpPr/>
          <p:nvPr/>
        </p:nvSpPr>
        <p:spPr>
          <a:xfrm>
            <a:off x="10399954" y="1897053"/>
            <a:ext cx="171462" cy="17146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57">
            <a:extLst>
              <a:ext uri="{FF2B5EF4-FFF2-40B4-BE49-F238E27FC236}">
                <a16:creationId xmlns:a16="http://schemas.microsoft.com/office/drawing/2014/main" id="{1D09B81F-8267-A7A7-3F2A-456B995925A7}"/>
              </a:ext>
            </a:extLst>
          </p:cNvPr>
          <p:cNvSpPr/>
          <p:nvPr/>
        </p:nvSpPr>
        <p:spPr>
          <a:xfrm>
            <a:off x="3818032" y="2805392"/>
            <a:ext cx="171462" cy="17146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50">
            <a:extLst>
              <a:ext uri="{FF2B5EF4-FFF2-40B4-BE49-F238E27FC236}">
                <a16:creationId xmlns:a16="http://schemas.microsoft.com/office/drawing/2014/main" id="{9D84CB3E-965E-F89B-E97E-622A981F5067}"/>
              </a:ext>
            </a:extLst>
          </p:cNvPr>
          <p:cNvSpPr/>
          <p:nvPr/>
        </p:nvSpPr>
        <p:spPr>
          <a:xfrm>
            <a:off x="1628687" y="2791916"/>
            <a:ext cx="156992" cy="15699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삼각형 51">
            <a:extLst>
              <a:ext uri="{FF2B5EF4-FFF2-40B4-BE49-F238E27FC236}">
                <a16:creationId xmlns:a16="http://schemas.microsoft.com/office/drawing/2014/main" id="{6C6AC30A-A916-E595-6790-EEEE2E1398BF}"/>
              </a:ext>
            </a:extLst>
          </p:cNvPr>
          <p:cNvSpPr/>
          <p:nvPr/>
        </p:nvSpPr>
        <p:spPr>
          <a:xfrm>
            <a:off x="1621668" y="2785370"/>
            <a:ext cx="174797" cy="150687"/>
          </a:xfrm>
          <a:prstGeom prst="triangle">
            <a:avLst/>
          </a:prstGeom>
          <a:solidFill>
            <a:schemeClr val="bg1"/>
          </a:solidFill>
          <a:ln w="22225">
            <a:solidFill>
              <a:srgbClr val="8164A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정오각형[R] 49">
            <a:extLst>
              <a:ext uri="{FF2B5EF4-FFF2-40B4-BE49-F238E27FC236}">
                <a16:creationId xmlns:a16="http://schemas.microsoft.com/office/drawing/2014/main" id="{99BA4D8A-D67D-AE99-B763-730AA8E0CBF9}"/>
              </a:ext>
            </a:extLst>
          </p:cNvPr>
          <p:cNvSpPr/>
          <p:nvPr/>
        </p:nvSpPr>
        <p:spPr>
          <a:xfrm>
            <a:off x="1621668" y="2782765"/>
            <a:ext cx="184058" cy="175293"/>
          </a:xfrm>
          <a:prstGeom prst="pentagon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67">
            <a:extLst>
              <a:ext uri="{FF2B5EF4-FFF2-40B4-BE49-F238E27FC236}">
                <a16:creationId xmlns:a16="http://schemas.microsoft.com/office/drawing/2014/main" id="{7A246BE9-2C7F-1107-1EFC-9361961C761C}"/>
              </a:ext>
            </a:extLst>
          </p:cNvPr>
          <p:cNvSpPr/>
          <p:nvPr/>
        </p:nvSpPr>
        <p:spPr>
          <a:xfrm>
            <a:off x="6021148" y="2674195"/>
            <a:ext cx="156992" cy="15699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삼각형 68">
            <a:extLst>
              <a:ext uri="{FF2B5EF4-FFF2-40B4-BE49-F238E27FC236}">
                <a16:creationId xmlns:a16="http://schemas.microsoft.com/office/drawing/2014/main" id="{5E10941D-4CF7-2BE7-BC32-9DC89341DDD9}"/>
              </a:ext>
            </a:extLst>
          </p:cNvPr>
          <p:cNvSpPr/>
          <p:nvPr/>
        </p:nvSpPr>
        <p:spPr>
          <a:xfrm>
            <a:off x="6014129" y="2667649"/>
            <a:ext cx="174797" cy="150687"/>
          </a:xfrm>
          <a:prstGeom prst="triangle">
            <a:avLst/>
          </a:prstGeom>
          <a:solidFill>
            <a:schemeClr val="bg1"/>
          </a:solidFill>
          <a:ln w="22225">
            <a:solidFill>
              <a:srgbClr val="8164A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정오각형[R] 69">
            <a:extLst>
              <a:ext uri="{FF2B5EF4-FFF2-40B4-BE49-F238E27FC236}">
                <a16:creationId xmlns:a16="http://schemas.microsoft.com/office/drawing/2014/main" id="{5A41195A-EBBF-7DE1-0C6A-508E0A3191A5}"/>
              </a:ext>
            </a:extLst>
          </p:cNvPr>
          <p:cNvSpPr/>
          <p:nvPr/>
        </p:nvSpPr>
        <p:spPr>
          <a:xfrm>
            <a:off x="6014129" y="2665044"/>
            <a:ext cx="184058" cy="175293"/>
          </a:xfrm>
          <a:prstGeom prst="pentagon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직사각형 85">
            <a:extLst>
              <a:ext uri="{FF2B5EF4-FFF2-40B4-BE49-F238E27FC236}">
                <a16:creationId xmlns:a16="http://schemas.microsoft.com/office/drawing/2014/main" id="{78E8E8A0-038A-1070-DBB7-E901CF4140F5}"/>
              </a:ext>
            </a:extLst>
          </p:cNvPr>
          <p:cNvSpPr/>
          <p:nvPr/>
        </p:nvSpPr>
        <p:spPr>
          <a:xfrm>
            <a:off x="8220284" y="2243032"/>
            <a:ext cx="156992" cy="15699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삼각형 87">
            <a:extLst>
              <a:ext uri="{FF2B5EF4-FFF2-40B4-BE49-F238E27FC236}">
                <a16:creationId xmlns:a16="http://schemas.microsoft.com/office/drawing/2014/main" id="{F8CA4B28-33EC-257D-1733-420E59D52382}"/>
              </a:ext>
            </a:extLst>
          </p:cNvPr>
          <p:cNvSpPr/>
          <p:nvPr/>
        </p:nvSpPr>
        <p:spPr>
          <a:xfrm>
            <a:off x="8213265" y="2236486"/>
            <a:ext cx="174797" cy="150687"/>
          </a:xfrm>
          <a:prstGeom prst="triangle">
            <a:avLst/>
          </a:prstGeom>
          <a:solidFill>
            <a:schemeClr val="bg1"/>
          </a:solidFill>
          <a:ln w="22225">
            <a:solidFill>
              <a:srgbClr val="8164A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정오각형[R] 88">
            <a:extLst>
              <a:ext uri="{FF2B5EF4-FFF2-40B4-BE49-F238E27FC236}">
                <a16:creationId xmlns:a16="http://schemas.microsoft.com/office/drawing/2014/main" id="{1DAFD8B6-6303-F287-FC9C-BD8308B54763}"/>
              </a:ext>
            </a:extLst>
          </p:cNvPr>
          <p:cNvSpPr/>
          <p:nvPr/>
        </p:nvSpPr>
        <p:spPr>
          <a:xfrm>
            <a:off x="8213265" y="2233881"/>
            <a:ext cx="184058" cy="175293"/>
          </a:xfrm>
          <a:prstGeom prst="pentagon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3" name="직사각형 90">
            <a:extLst>
              <a:ext uri="{FF2B5EF4-FFF2-40B4-BE49-F238E27FC236}">
                <a16:creationId xmlns:a16="http://schemas.microsoft.com/office/drawing/2014/main" id="{99507157-F9D3-3C82-BCF2-58C1CF8CAB4A}"/>
              </a:ext>
            </a:extLst>
          </p:cNvPr>
          <p:cNvSpPr/>
          <p:nvPr/>
        </p:nvSpPr>
        <p:spPr>
          <a:xfrm>
            <a:off x="3817963" y="2768450"/>
            <a:ext cx="156992" cy="15699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4" name="삼각형 91">
            <a:extLst>
              <a:ext uri="{FF2B5EF4-FFF2-40B4-BE49-F238E27FC236}">
                <a16:creationId xmlns:a16="http://schemas.microsoft.com/office/drawing/2014/main" id="{7C46A813-3DFD-DC42-395B-C24253704DFD}"/>
              </a:ext>
            </a:extLst>
          </p:cNvPr>
          <p:cNvSpPr/>
          <p:nvPr/>
        </p:nvSpPr>
        <p:spPr>
          <a:xfrm>
            <a:off x="3810944" y="2761904"/>
            <a:ext cx="174797" cy="150687"/>
          </a:xfrm>
          <a:prstGeom prst="triangle">
            <a:avLst/>
          </a:prstGeom>
          <a:solidFill>
            <a:schemeClr val="bg1"/>
          </a:solidFill>
          <a:ln w="22225">
            <a:solidFill>
              <a:srgbClr val="8164A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정오각형[R] 92">
            <a:extLst>
              <a:ext uri="{FF2B5EF4-FFF2-40B4-BE49-F238E27FC236}">
                <a16:creationId xmlns:a16="http://schemas.microsoft.com/office/drawing/2014/main" id="{6AE17DE4-BCD2-D3F1-DB4F-35FAE8AA06D1}"/>
              </a:ext>
            </a:extLst>
          </p:cNvPr>
          <p:cNvSpPr/>
          <p:nvPr/>
        </p:nvSpPr>
        <p:spPr>
          <a:xfrm>
            <a:off x="3810944" y="2759299"/>
            <a:ext cx="184058" cy="175293"/>
          </a:xfrm>
          <a:prstGeom prst="pentagon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B28EA9AB-4703-8642-A22C-D495ACDA9AA1}"/>
              </a:ext>
            </a:extLst>
          </p:cNvPr>
          <p:cNvSpPr/>
          <p:nvPr/>
        </p:nvSpPr>
        <p:spPr>
          <a:xfrm>
            <a:off x="6159500" y="208753"/>
            <a:ext cx="2423397" cy="1591271"/>
          </a:xfrm>
          <a:prstGeom prst="wedgeRectCallout">
            <a:avLst>
              <a:gd name="adj1" fmla="val 122359"/>
              <a:gd name="adj2" fmla="val -3744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E57BD4-2FE5-93CD-A155-E1131097AD75}"/>
              </a:ext>
            </a:extLst>
          </p:cNvPr>
          <p:cNvCxnSpPr/>
          <p:nvPr/>
        </p:nvCxnSpPr>
        <p:spPr>
          <a:xfrm>
            <a:off x="6868463" y="308991"/>
            <a:ext cx="0" cy="1198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A07EE3C-201B-EB1A-CC60-7E00DE4E9B68}"/>
              </a:ext>
            </a:extLst>
          </p:cNvPr>
          <p:cNvCxnSpPr>
            <a:cxnSpLocks/>
          </p:cNvCxnSpPr>
          <p:nvPr/>
        </p:nvCxnSpPr>
        <p:spPr>
          <a:xfrm flipH="1">
            <a:off x="6868463" y="1507112"/>
            <a:ext cx="1607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x125">
                <a:extLst>
                  <a:ext uri="{FF2B5EF4-FFF2-40B4-BE49-F238E27FC236}">
                    <a16:creationId xmlns:a16="http://schemas.microsoft.com/office/drawing/2014/main" id="{1BA25179-2A55-0FBB-FE14-3D8CF0447C3E}"/>
                  </a:ext>
                </a:extLst>
              </p:cNvPr>
              <p:cNvSpPr/>
              <p:nvPr/>
            </p:nvSpPr>
            <p:spPr>
              <a:xfrm>
                <a:off x="7990207" y="1629480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x125">
                <a:extLst>
                  <a:ext uri="{FF2B5EF4-FFF2-40B4-BE49-F238E27FC236}">
                    <a16:creationId xmlns:a16="http://schemas.microsoft.com/office/drawing/2014/main" id="{1BA25179-2A55-0FBB-FE14-3D8CF0447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207" y="1629480"/>
                <a:ext cx="557253" cy="235307"/>
              </a:xfrm>
              <a:prstGeom prst="rect">
                <a:avLst/>
              </a:prstGeom>
              <a:blipFill>
                <a:blip r:embed="rId9"/>
                <a:stretch>
                  <a:fillRect t="-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3E525CE-2F5E-0BB0-5742-BC4ADE7205EC}"/>
              </a:ext>
            </a:extLst>
          </p:cNvPr>
          <p:cNvCxnSpPr>
            <a:cxnSpLocks/>
          </p:cNvCxnSpPr>
          <p:nvPr/>
        </p:nvCxnSpPr>
        <p:spPr>
          <a:xfrm>
            <a:off x="6800464" y="1457325"/>
            <a:ext cx="71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DF503A4-93A3-19C9-D106-C7037697C906}"/>
              </a:ext>
            </a:extLst>
          </p:cNvPr>
          <p:cNvCxnSpPr>
            <a:cxnSpLocks/>
          </p:cNvCxnSpPr>
          <p:nvPr/>
        </p:nvCxnSpPr>
        <p:spPr>
          <a:xfrm>
            <a:off x="6800464" y="1018749"/>
            <a:ext cx="71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E35025-9DDA-812F-FC0F-2376267B5D0C}"/>
              </a:ext>
            </a:extLst>
          </p:cNvPr>
          <p:cNvCxnSpPr>
            <a:cxnSpLocks/>
          </p:cNvCxnSpPr>
          <p:nvPr/>
        </p:nvCxnSpPr>
        <p:spPr>
          <a:xfrm>
            <a:off x="6800464" y="580173"/>
            <a:ext cx="71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866174-C43C-8DCC-8BFA-3F34EF97B938}"/>
              </a:ext>
            </a:extLst>
          </p:cNvPr>
          <p:cNvCxnSpPr>
            <a:cxnSpLocks/>
          </p:cNvCxnSpPr>
          <p:nvPr/>
        </p:nvCxnSpPr>
        <p:spPr>
          <a:xfrm flipV="1">
            <a:off x="8268833" y="1507112"/>
            <a:ext cx="0" cy="70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x125">
                <a:extLst>
                  <a:ext uri="{FF2B5EF4-FFF2-40B4-BE49-F238E27FC236}">
                    <a16:creationId xmlns:a16="http://schemas.microsoft.com/office/drawing/2014/main" id="{64883F93-31A5-F3F1-E1B5-08CC4C3FBFCA}"/>
                  </a:ext>
                </a:extLst>
              </p:cNvPr>
              <p:cNvSpPr/>
              <p:nvPr/>
            </p:nvSpPr>
            <p:spPr>
              <a:xfrm>
                <a:off x="6267565" y="1396418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900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x125">
                <a:extLst>
                  <a:ext uri="{FF2B5EF4-FFF2-40B4-BE49-F238E27FC236}">
                    <a16:creationId xmlns:a16="http://schemas.microsoft.com/office/drawing/2014/main" id="{64883F93-31A5-F3F1-E1B5-08CC4C3FB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565" y="1396418"/>
                <a:ext cx="557253" cy="235307"/>
              </a:xfrm>
              <a:prstGeom prst="rect">
                <a:avLst/>
              </a:prstGeom>
              <a:blipFill>
                <a:blip r:embed="rId10"/>
                <a:stretch>
                  <a:fillRect l="-11957" t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x125">
                <a:extLst>
                  <a:ext uri="{FF2B5EF4-FFF2-40B4-BE49-F238E27FC236}">
                    <a16:creationId xmlns:a16="http://schemas.microsoft.com/office/drawing/2014/main" id="{B2C8687C-3519-FE50-0448-067E69FE2B1D}"/>
                  </a:ext>
                </a:extLst>
              </p:cNvPr>
              <p:cNvSpPr/>
              <p:nvPr/>
            </p:nvSpPr>
            <p:spPr>
              <a:xfrm>
                <a:off x="6267565" y="957293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tx125">
                <a:extLst>
                  <a:ext uri="{FF2B5EF4-FFF2-40B4-BE49-F238E27FC236}">
                    <a16:creationId xmlns:a16="http://schemas.microsoft.com/office/drawing/2014/main" id="{B2C8687C-3519-FE50-0448-067E69FE2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565" y="957293"/>
                <a:ext cx="557253" cy="235307"/>
              </a:xfrm>
              <a:prstGeom prst="rect">
                <a:avLst/>
              </a:prstGeom>
              <a:blipFill>
                <a:blip r:embed="rId11"/>
                <a:stretch>
                  <a:fillRect l="-11957" t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x125">
                <a:extLst>
                  <a:ext uri="{FF2B5EF4-FFF2-40B4-BE49-F238E27FC236}">
                    <a16:creationId xmlns:a16="http://schemas.microsoft.com/office/drawing/2014/main" id="{325EE3FA-0142-4030-E78B-7CA63806E99A}"/>
                  </a:ext>
                </a:extLst>
              </p:cNvPr>
              <p:cNvSpPr/>
              <p:nvPr/>
            </p:nvSpPr>
            <p:spPr>
              <a:xfrm>
                <a:off x="6267565" y="526717"/>
                <a:ext cx="557253" cy="2353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629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300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x125">
                <a:extLst>
                  <a:ext uri="{FF2B5EF4-FFF2-40B4-BE49-F238E27FC236}">
                    <a16:creationId xmlns:a16="http://schemas.microsoft.com/office/drawing/2014/main" id="{325EE3FA-0142-4030-E78B-7CA63806E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565" y="526717"/>
                <a:ext cx="557253" cy="235307"/>
              </a:xfrm>
              <a:prstGeom prst="rect">
                <a:avLst/>
              </a:prstGeom>
              <a:blipFill>
                <a:blip r:embed="rId12"/>
                <a:stretch>
                  <a:fillRect l="-11957" t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삼각형 62">
            <a:extLst>
              <a:ext uri="{FF2B5EF4-FFF2-40B4-BE49-F238E27FC236}">
                <a16:creationId xmlns:a16="http://schemas.microsoft.com/office/drawing/2014/main" id="{4AECBA70-CAE8-9B6C-34FD-96A1E6BA2254}"/>
              </a:ext>
            </a:extLst>
          </p:cNvPr>
          <p:cNvSpPr/>
          <p:nvPr/>
        </p:nvSpPr>
        <p:spPr>
          <a:xfrm>
            <a:off x="8151414" y="275161"/>
            <a:ext cx="248407" cy="214144"/>
          </a:xfrm>
          <a:prstGeom prst="triangle">
            <a:avLst/>
          </a:prstGeom>
          <a:solidFill>
            <a:schemeClr val="bg1"/>
          </a:solidFill>
          <a:ln w="22225">
            <a:solidFill>
              <a:srgbClr val="8164A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직사각형 63">
            <a:extLst>
              <a:ext uri="{FF2B5EF4-FFF2-40B4-BE49-F238E27FC236}">
                <a16:creationId xmlns:a16="http://schemas.microsoft.com/office/drawing/2014/main" id="{93AF5494-79B6-C553-C758-5F4F99704275}"/>
              </a:ext>
            </a:extLst>
          </p:cNvPr>
          <p:cNvSpPr/>
          <p:nvPr/>
        </p:nvSpPr>
        <p:spPr>
          <a:xfrm>
            <a:off x="8161910" y="770415"/>
            <a:ext cx="213845" cy="213845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정오각형[R] 64">
            <a:extLst>
              <a:ext uri="{FF2B5EF4-FFF2-40B4-BE49-F238E27FC236}">
                <a16:creationId xmlns:a16="http://schemas.microsoft.com/office/drawing/2014/main" id="{9E3905CF-C67B-B4B9-9BC7-12370CF27339}"/>
              </a:ext>
            </a:extLst>
          </p:cNvPr>
          <p:cNvSpPr/>
          <p:nvPr/>
        </p:nvSpPr>
        <p:spPr>
          <a:xfrm>
            <a:off x="8144203" y="1214201"/>
            <a:ext cx="243859" cy="232246"/>
          </a:xfrm>
          <a:prstGeom prst="pentagon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pl22">
            <a:extLst>
              <a:ext uri="{FF2B5EF4-FFF2-40B4-BE49-F238E27FC236}">
                <a16:creationId xmlns:a16="http://schemas.microsoft.com/office/drawing/2014/main" id="{7A35FB4D-B4F4-3F7F-9646-AEE19229A596}"/>
              </a:ext>
            </a:extLst>
          </p:cNvPr>
          <p:cNvSpPr/>
          <p:nvPr/>
        </p:nvSpPr>
        <p:spPr>
          <a:xfrm flipH="1" flipV="1">
            <a:off x="7200519" y="892975"/>
            <a:ext cx="961391" cy="613785"/>
          </a:xfrm>
          <a:custGeom>
            <a:avLst/>
            <a:gdLst>
              <a:gd name="connsiteX0" fmla="*/ 0 w 8718537"/>
              <a:gd name="connsiteY0" fmla="*/ 3375751 h 3375751"/>
              <a:gd name="connsiteX1" fmla="*/ 5812358 w 8718537"/>
              <a:gd name="connsiteY1" fmla="*/ 2607683 h 3375751"/>
              <a:gd name="connsiteX2" fmla="*/ 8718537 w 8718537"/>
              <a:gd name="connsiteY2" fmla="*/ 0 h 3375751"/>
              <a:gd name="connsiteX0" fmla="*/ 0 w 8718537"/>
              <a:gd name="connsiteY0" fmla="*/ 3375751 h 3375751"/>
              <a:gd name="connsiteX1" fmla="*/ 8718537 w 8718537"/>
              <a:gd name="connsiteY1" fmla="*/ 0 h 337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18537" h="3375751">
                <a:moveTo>
                  <a:pt x="0" y="3375751"/>
                </a:moveTo>
                <a:lnTo>
                  <a:pt x="8718537" y="0"/>
                </a:lnTo>
              </a:path>
            </a:pathLst>
          </a:custGeom>
          <a:ln w="27101" cap="flat">
            <a:solidFill>
              <a:schemeClr val="accent5"/>
            </a:solidFill>
            <a:prstDash val="lgDashDot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5" name="pl21">
            <a:extLst>
              <a:ext uri="{FF2B5EF4-FFF2-40B4-BE49-F238E27FC236}">
                <a16:creationId xmlns:a16="http://schemas.microsoft.com/office/drawing/2014/main" id="{E279BEA3-2FF2-3813-5C62-26C578C8AAA6}"/>
              </a:ext>
            </a:extLst>
          </p:cNvPr>
          <p:cNvSpPr/>
          <p:nvPr/>
        </p:nvSpPr>
        <p:spPr>
          <a:xfrm>
            <a:off x="6891383" y="386969"/>
            <a:ext cx="1328900" cy="1063119"/>
          </a:xfrm>
          <a:custGeom>
            <a:avLst/>
            <a:gdLst>
              <a:gd name="connsiteX0" fmla="*/ 0 w 8718537"/>
              <a:gd name="connsiteY0" fmla="*/ 3175073 h 3175073"/>
              <a:gd name="connsiteX1" fmla="*/ 5812358 w 8718537"/>
              <a:gd name="connsiteY1" fmla="*/ 2521910 h 3175073"/>
              <a:gd name="connsiteX2" fmla="*/ 8718537 w 8718537"/>
              <a:gd name="connsiteY2" fmla="*/ 0 h 3175073"/>
              <a:gd name="connsiteX0" fmla="*/ 0 w 8718537"/>
              <a:gd name="connsiteY0" fmla="*/ 3175073 h 3175073"/>
              <a:gd name="connsiteX1" fmla="*/ 8718537 w 8718537"/>
              <a:gd name="connsiteY1" fmla="*/ 0 h 3175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18537" h="3175073">
                <a:moveTo>
                  <a:pt x="0" y="3175073"/>
                </a:moveTo>
                <a:lnTo>
                  <a:pt x="8718537" y="0"/>
                </a:lnTo>
              </a:path>
            </a:pathLst>
          </a:custGeom>
          <a:ln w="27101" cap="flat">
            <a:solidFill>
              <a:schemeClr val="accent4"/>
            </a:solidFill>
            <a:prstDash val="lgDashDotDot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6" name="pl24">
            <a:extLst>
              <a:ext uri="{FF2B5EF4-FFF2-40B4-BE49-F238E27FC236}">
                <a16:creationId xmlns:a16="http://schemas.microsoft.com/office/drawing/2014/main" id="{D44C2AA5-1CFA-9A6F-369C-D6456DAB870D}"/>
              </a:ext>
            </a:extLst>
          </p:cNvPr>
          <p:cNvSpPr/>
          <p:nvPr/>
        </p:nvSpPr>
        <p:spPr>
          <a:xfrm>
            <a:off x="7949367" y="1398434"/>
            <a:ext cx="212543" cy="101440"/>
          </a:xfrm>
          <a:custGeom>
            <a:avLst/>
            <a:gdLst>
              <a:gd name="connsiteX0" fmla="*/ 0 w 8718537"/>
              <a:gd name="connsiteY0" fmla="*/ 3408551 h 3408551"/>
              <a:gd name="connsiteX1" fmla="*/ 2906179 w 8718537"/>
              <a:gd name="connsiteY1" fmla="*/ 3270181 h 3408551"/>
              <a:gd name="connsiteX2" fmla="*/ 8718537 w 8718537"/>
              <a:gd name="connsiteY2" fmla="*/ 0 h 3408551"/>
              <a:gd name="connsiteX0" fmla="*/ 0 w 8718537"/>
              <a:gd name="connsiteY0" fmla="*/ 3408551 h 3408551"/>
              <a:gd name="connsiteX1" fmla="*/ 8718537 w 8718537"/>
              <a:gd name="connsiteY1" fmla="*/ 0 h 340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18537" h="3408551">
                <a:moveTo>
                  <a:pt x="0" y="3408551"/>
                </a:moveTo>
                <a:lnTo>
                  <a:pt x="8718537" y="0"/>
                </a:lnTo>
              </a:path>
            </a:pathLst>
          </a:custGeom>
          <a:ln w="27101" cap="flat">
            <a:solidFill>
              <a:schemeClr val="accent2"/>
            </a:solidFill>
            <a:prstDash val="lgDash"/>
            <a:round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007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149</Words>
  <Application>Microsoft Office PowerPoint</Application>
  <PresentationFormat>Custom</PresentationFormat>
  <Paragraphs>76</Paragraphs>
  <Slides>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kim junghoon</cp:lastModifiedBy>
  <cp:revision>20</cp:revision>
  <dcterms:created xsi:type="dcterms:W3CDTF">2015-07-14T21:05:00Z</dcterms:created>
  <dcterms:modified xsi:type="dcterms:W3CDTF">2024-06-01T07:44:54Z</dcterms:modified>
</cp:coreProperties>
</file>