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300" r:id="rId6"/>
    <p:sldId id="302" r:id="rId7"/>
    <p:sldId id="303" r:id="rId8"/>
    <p:sldId id="301" r:id="rId9"/>
    <p:sldId id="305" r:id="rId10"/>
    <p:sldId id="306" r:id="rId11"/>
    <p:sldId id="307" r:id="rId12"/>
    <p:sldId id="309" r:id="rId13"/>
    <p:sldId id="30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2177"/>
  </p:normalViewPr>
  <p:slideViewPr>
    <p:cSldViewPr snapToGrid="0" showGuides="1">
      <p:cViewPr>
        <p:scale>
          <a:sx n="75" d="100"/>
          <a:sy n="75" d="100"/>
        </p:scale>
        <p:origin x="352" y="172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66A2A-CB58-C44E-9F28-37A2BC927C82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39546-266E-164C-A497-6C71E0D1EA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381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1917-A0BB-929A-A9F2-571770B69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654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3B69D-A9F9-DC77-5BFB-929C495D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5257800" cy="477523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0F366-9035-8EAA-F3EC-566CF22E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05796-0989-A8F7-82FE-66971FF3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604B9-D0F9-A3D0-72C9-12AF3AA1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0502D2-AD3B-894A-E449-C979317E46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7809" y="1253331"/>
            <a:ext cx="5257800" cy="477523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6536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154B3-7D76-2FCC-9F77-A890F547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8B2FB-8074-9AFB-2828-F5E699BFC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7D902-A551-599D-3389-B0B5281E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5B37C-05F8-2566-8175-A8638899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C2D6A-E066-21F5-BC89-30CB77E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362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E7A8F-28A5-AB8B-7196-E39ACA845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9EEDF-32B2-002A-2826-7A7A45EE4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E927C-E4BD-DCB0-65F4-2E286354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0F952-79DD-7BCC-7C76-4BAA4208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00DEC-EF3F-9E0D-4BC3-5212A517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015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9BF95-B062-387E-E197-E6FD491F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B04DF-7331-502B-669C-22662BFB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D1EDD-392D-2207-E358-771F8219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FFCB8B5-48F0-F5AC-1256-3C456B149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654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1" lang="ko-KR" altLang="en-US" dirty="0"/>
              <a:t>제목</a:t>
            </a:r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41CE0406-7F78-8FBE-0BE8-99447242FF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084263"/>
            <a:ext cx="10515600" cy="52720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4038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12AE-23E8-A112-BB38-D984934C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AE92C-5FE6-F1BF-C9FF-20B30B13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55C9A-2A74-0228-C25B-97E767AB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68B92-5821-4E98-2C6D-D057283C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7A05D-03E5-7A96-1403-493665EC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705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7D310-EBB7-B863-9869-6E3CB990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5D82-2907-3A5A-ADBE-A3CF83038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B173E-DD95-34F7-5D92-4AAAB137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7C03C-E70A-A217-F7CF-98C4CDA3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2E86EF-DB6A-BCDC-8BCA-794B5C7B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5AA40-717F-0DDE-059B-9FCE5DB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56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B77F-0DC0-E420-CE80-E02FB1B9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07337-D892-F5F5-6E4D-42FFFE78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46D55-A630-243D-B222-06D998948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2E67D-AEF2-1B82-886C-35E222836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8989E4-5AF4-699B-B9FB-CE83FD573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9BDAB-56E3-024D-55A5-1A35CA12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8A6C27-4CE5-F1DE-8275-707926D3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E013C9-A2C8-1415-8352-D7F72EDB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27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47FB3-1DEF-6422-BEFD-4D99E7B6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4412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2BCF8-8228-0544-99ED-BBF761D1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4C43E-EF22-5860-E2F4-C901C65B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D673E-DD7B-5EED-0676-85DE8BB5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703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5F6280-3EEF-01E4-1D00-35935169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F57D69-1D84-14FF-697D-79B87F0E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4A7CCD-D33E-E322-DC31-42CB6903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0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0F61B-2504-177D-3A02-5A474567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03C00-BFAF-BFB0-9ACC-454F24DC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FBAA7-48BC-1A90-891E-34387CB6A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07965-FE10-6EC1-47B2-10776474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93E8E-5613-F675-1248-F64A83A3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7116D-8C01-E660-14FF-ADBC0342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186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60716-3221-8BA2-93C5-418DCCF0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4720B2-65A8-FBF1-858D-C2ACEF8BA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49B70-8BF8-820E-6425-0BF59937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D8145-5BD3-780A-6A2C-1F6DEC42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6AE1E-AFC2-271C-465A-0B09ECCA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3FA26-7C07-060B-3F68-1E5548DB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F58C-206A-3449-8CA5-221C3C9BE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0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2922D5-A0FA-3028-CA1C-B5E8F466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54303D-8F2C-B030-8CDD-A50685A7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5BB46-F41C-8808-8A0D-1383C89E9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438E-745F-3143-A799-FB2E277EBCE0}" type="datetimeFigureOut">
              <a:rPr kumimoji="1" lang="ko-KR" altLang="en-US" smtClean="0"/>
              <a:t>2022-12-14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27018-AED6-937C-AD8D-F2E7D4E5B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5D2C5-FA21-750C-2E98-35EEE6A5A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72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F4D2CB-EB8D-D239-B935-C173D275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ko-KR" sz="4800" dirty="0"/>
              <a:t>Yolov5</a:t>
            </a:r>
            <a:endParaRPr kumimoji="1" lang="ko-KR" altLang="en-US" sz="48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7CE292-0B2B-C920-89F7-C35C02D8C92B}"/>
              </a:ext>
            </a:extLst>
          </p:cNvPr>
          <p:cNvSpPr txBox="1">
            <a:spLocks/>
          </p:cNvSpPr>
          <p:nvPr/>
        </p:nvSpPr>
        <p:spPr>
          <a:xfrm>
            <a:off x="9499387" y="5916350"/>
            <a:ext cx="2692613" cy="869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600" dirty="0"/>
              <a:t>선문대학교 </a:t>
            </a:r>
            <a:r>
              <a:rPr kumimoji="1" lang="en-US" altLang="ko-KR" sz="1600" dirty="0"/>
              <a:t>D&amp;S</a:t>
            </a:r>
          </a:p>
          <a:p>
            <a:r>
              <a:rPr kumimoji="1" lang="ko-KR" altLang="en-US" sz="1600" dirty="0"/>
              <a:t>성주용</a:t>
            </a:r>
            <a:endParaRPr kumimoji="1" lang="en-US" altLang="ko-KR" sz="1600" dirty="0"/>
          </a:p>
          <a:p>
            <a:r>
              <a:rPr kumimoji="1" lang="en-US" altLang="ko-KR" sz="1600" dirty="0"/>
              <a:t>naive.c.cell@gmail.com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004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FA68-A177-0408-259E-73422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 </a:t>
            </a:r>
            <a:r>
              <a:rPr kumimoji="1" lang="en-US" altLang="ko-KR" sz="3600" dirty="0" err="1"/>
              <a:t>Roboflow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8CA61-C284-944F-9FB7-F3AB029BAB24}"/>
              </a:ext>
            </a:extLst>
          </p:cNvPr>
          <p:cNvSpPr txBox="1"/>
          <p:nvPr/>
        </p:nvSpPr>
        <p:spPr>
          <a:xfrm>
            <a:off x="7138467" y="991021"/>
            <a:ext cx="455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Project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로 들어오면 다음과 같은 화면이 보입니다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여기서 이미지 업로드와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Annotation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Bounding Box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파일을 업로드할 수 있습니다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23A300-48CB-3C0A-E335-9945B9EB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0" y="991021"/>
            <a:ext cx="6193789" cy="52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9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FA68-A177-0408-259E-73422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 </a:t>
            </a:r>
            <a:r>
              <a:rPr kumimoji="1" lang="en-US" altLang="ko-KR" sz="3600" dirty="0" err="1"/>
              <a:t>Roboflow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646FD-2A61-B44B-665A-E7CBC2C1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3" y="1469169"/>
            <a:ext cx="4219575" cy="1285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58467A-4803-0B87-8E9C-965920CB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3" y="3110353"/>
            <a:ext cx="4219574" cy="2042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FB2115-5769-6278-62E3-57BD29433810}"/>
              </a:ext>
            </a:extLst>
          </p:cNvPr>
          <p:cNvSpPr txBox="1"/>
          <p:nvPr/>
        </p:nvSpPr>
        <p:spPr>
          <a:xfrm>
            <a:off x="5751100" y="1529585"/>
            <a:ext cx="605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첫 번째 사진은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Yolov5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포맷의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Bounding Box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좌표입니다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Bbox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파일과 그에 매칭되는 이미지 파일을 업로드하면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Annotation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이 자동으로 그려집니다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3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FA68-A177-0408-259E-73422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4. Training – Yolov5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63BE3-92F8-A585-E73E-C099869473A2}"/>
              </a:ext>
            </a:extLst>
          </p:cNvPr>
          <p:cNvSpPr txBox="1"/>
          <p:nvPr/>
        </p:nvSpPr>
        <p:spPr>
          <a:xfrm>
            <a:off x="584200" y="1275140"/>
            <a:ext cx="118702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 생성: </a:t>
            </a:r>
            <a:r>
              <a:rPr lang="ko-KR" altLang="en-US" dirty="0" err="1"/>
              <a:t>roboflow</a:t>
            </a:r>
            <a:r>
              <a:rPr lang="ko-KR" altLang="en-US" dirty="0"/>
              <a:t>, 700장 이미지에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argumentation</a:t>
            </a:r>
            <a:r>
              <a:rPr lang="ko-KR" altLang="en-US" dirty="0"/>
              <a:t> 옵션 모두 적용하여 x3배로 생성, 총 2100생성</a:t>
            </a:r>
          </a:p>
          <a:p>
            <a:r>
              <a:rPr lang="ko-KR" altLang="en-US" dirty="0"/>
              <a:t>학습 명령어: </a:t>
            </a:r>
            <a:r>
              <a:rPr lang="ko-KR" altLang="en-US" dirty="0" err="1"/>
              <a:t>python</a:t>
            </a:r>
            <a:r>
              <a:rPr lang="ko-KR" altLang="en-US" dirty="0"/>
              <a:t> train.py --</a:t>
            </a:r>
            <a:r>
              <a:rPr lang="ko-KR" altLang="en-US" dirty="0" err="1"/>
              <a:t>img</a:t>
            </a:r>
            <a:r>
              <a:rPr lang="ko-KR" altLang="en-US" dirty="0"/>
              <a:t> 640 --</a:t>
            </a:r>
            <a:r>
              <a:rPr lang="ko-KR" altLang="en-US" dirty="0" err="1"/>
              <a:t>batch</a:t>
            </a:r>
            <a:r>
              <a:rPr lang="ko-KR" altLang="en-US" dirty="0"/>
              <a:t> 4 --</a:t>
            </a:r>
            <a:r>
              <a:rPr lang="ko-KR" altLang="en-US" dirty="0" err="1"/>
              <a:t>epochs</a:t>
            </a:r>
            <a:r>
              <a:rPr lang="ko-KR" altLang="en-US" dirty="0"/>
              <a:t> 512 --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data.yaml</a:t>
            </a:r>
            <a:r>
              <a:rPr lang="ko-KR" altLang="en-US" dirty="0"/>
              <a:t> --</a:t>
            </a:r>
            <a:r>
              <a:rPr lang="ko-KR" altLang="en-US" dirty="0" err="1"/>
              <a:t>weights</a:t>
            </a:r>
            <a:r>
              <a:rPr lang="ko-KR" altLang="en-US" dirty="0"/>
              <a:t> yolov5s.pt</a:t>
            </a:r>
          </a:p>
          <a:p>
            <a:r>
              <a:rPr lang="ko-KR" altLang="en-US" dirty="0"/>
              <a:t>학습 데이터</a:t>
            </a:r>
          </a:p>
          <a:p>
            <a:r>
              <a:rPr lang="ko-KR" altLang="en-US" dirty="0"/>
              <a:t> - </a:t>
            </a:r>
            <a:r>
              <a:rPr lang="ko-KR" altLang="en-US" dirty="0" err="1"/>
              <a:t>train</a:t>
            </a:r>
            <a:r>
              <a:rPr lang="ko-KR" altLang="en-US" dirty="0"/>
              <a:t>, 1968</a:t>
            </a:r>
          </a:p>
          <a:p>
            <a:r>
              <a:rPr lang="ko-KR" altLang="en-US" dirty="0"/>
              <a:t> - </a:t>
            </a:r>
            <a:r>
              <a:rPr lang="ko-KR" altLang="en-US" dirty="0" err="1"/>
              <a:t>valid</a:t>
            </a:r>
            <a:r>
              <a:rPr lang="ko-KR" altLang="en-US" dirty="0"/>
              <a:t>, 109</a:t>
            </a:r>
          </a:p>
          <a:p>
            <a:r>
              <a:rPr lang="ko-KR" altLang="en-US" dirty="0"/>
              <a:t> - </a:t>
            </a:r>
            <a:r>
              <a:rPr lang="ko-KR" altLang="en-US" dirty="0" err="1"/>
              <a:t>test</a:t>
            </a:r>
            <a:r>
              <a:rPr lang="ko-KR" altLang="en-US" dirty="0"/>
              <a:t>,   61</a:t>
            </a:r>
          </a:p>
          <a:p>
            <a:endParaRPr lang="ko-KR" altLang="en-US" dirty="0"/>
          </a:p>
          <a:p>
            <a:r>
              <a:rPr lang="ko-KR" altLang="en-US" dirty="0"/>
              <a:t>학습 시간: 200분</a:t>
            </a:r>
          </a:p>
        </p:txBody>
      </p:sp>
    </p:spTree>
    <p:extLst>
      <p:ext uri="{BB962C8B-B14F-4D97-AF65-F5344CB8AC3E}">
        <p14:creationId xmlns:p14="http://schemas.microsoft.com/office/powerpoint/2010/main" val="391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FA68-A177-0408-259E-73422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5. Result</a:t>
            </a:r>
            <a:endParaRPr lang="ko-KR" altLang="en-US" sz="3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C4F238-30C4-7B25-7740-98F7A641B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27"/>
          <a:stretch/>
        </p:blipFill>
        <p:spPr>
          <a:xfrm>
            <a:off x="2475229" y="1189355"/>
            <a:ext cx="7241541" cy="243844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2503372-900A-5E06-BC8B-BADBB5C3D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" t="33346" r="-192" b="32981"/>
          <a:stretch/>
        </p:blipFill>
        <p:spPr>
          <a:xfrm>
            <a:off x="2475229" y="3547534"/>
            <a:ext cx="7241541" cy="2438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53B435-0C6B-0D3F-9CF6-1FB862E1F384}"/>
              </a:ext>
            </a:extLst>
          </p:cNvPr>
          <p:cNvSpPr txBox="1"/>
          <p:nvPr/>
        </p:nvSpPr>
        <p:spPr>
          <a:xfrm>
            <a:off x="3022081" y="6123543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높은 확률로 </a:t>
            </a:r>
            <a:r>
              <a:rPr lang="ko-KR" altLang="en-US" dirty="0" err="1"/>
              <a:t>널링과</a:t>
            </a:r>
            <a:r>
              <a:rPr lang="ko-KR" altLang="en-US" dirty="0"/>
              <a:t> </a:t>
            </a:r>
            <a:r>
              <a:rPr lang="ko-KR" altLang="en-US" dirty="0" err="1"/>
              <a:t>리벳을</a:t>
            </a:r>
            <a:r>
              <a:rPr lang="ko-KR" altLang="en-US" dirty="0"/>
              <a:t> 검출하는 것을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2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5AD7A-F0AB-6496-AFF9-2EDEF29C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ko-KR" altLang="en-US" sz="3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26336-EF18-BB58-D9BE-F20A295C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/>
              <a:t>Dataset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dirty="0"/>
              <a:t>데이터</a:t>
            </a:r>
            <a:endParaRPr kumimoji="1"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2000" dirty="0"/>
              <a:t>불량 유형</a:t>
            </a:r>
            <a:endParaRPr kumimoji="1"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/>
              <a:t>Annotation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 err="1"/>
              <a:t>Roboflow</a:t>
            </a:r>
            <a:endParaRPr kumimoji="1"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2400" dirty="0"/>
              <a:t>Training</a:t>
            </a:r>
            <a:endParaRPr kumimoji="1" lang="en-US" altLang="ko-KR" sz="2000" dirty="0"/>
          </a:p>
          <a:p>
            <a:pPr marL="457200" indent="-457200">
              <a:buFont typeface="+mj-lt"/>
              <a:buAutoNum type="arabicPeriod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76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F54D3-0A27-3FFB-6416-18399DD5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1.1 Dataset – </a:t>
            </a:r>
            <a:r>
              <a:rPr kumimoji="1" lang="ko-KR" altLang="en-US" sz="3600" dirty="0"/>
              <a:t>데이터</a:t>
            </a:r>
            <a:endParaRPr kumimoji="1" lang="ko-Kore-KR" altLang="en-US" sz="3600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B37AC107-DA7C-A519-5689-37BA461077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1167049"/>
            <a:ext cx="10515600" cy="381559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4FA97F-7836-35DC-E617-07C747FBCF81}"/>
              </a:ext>
            </a:extLst>
          </p:cNvPr>
          <p:cNvSpPr txBox="1"/>
          <p:nvPr/>
        </p:nvSpPr>
        <p:spPr>
          <a:xfrm>
            <a:off x="878861" y="5219109"/>
            <a:ext cx="104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데이터는 크게 </a:t>
            </a:r>
            <a:r>
              <a:rPr lang="ko-KR" altLang="en-US" dirty="0" err="1"/>
              <a:t>널링과</a:t>
            </a:r>
            <a:r>
              <a:rPr lang="ko-KR" altLang="en-US" dirty="0"/>
              <a:t> </a:t>
            </a:r>
            <a:r>
              <a:rPr lang="ko-KR" altLang="en-US" dirty="0" err="1"/>
              <a:t>리벳</a:t>
            </a:r>
            <a:r>
              <a:rPr lang="ko-KR" altLang="en-US" dirty="0"/>
              <a:t> 두 부분으로 나누어져 있습니다</a:t>
            </a:r>
            <a:r>
              <a:rPr lang="en-US" altLang="ko-KR" dirty="0"/>
              <a:t>. </a:t>
            </a:r>
            <a:r>
              <a:rPr lang="ko-KR" altLang="en-US" dirty="0" err="1"/>
              <a:t>널링이란</a:t>
            </a:r>
            <a:r>
              <a:rPr lang="ko-KR" altLang="en-US" dirty="0"/>
              <a:t> 공구나 기계류 등에서 손가락으로 잡는 부분이 미끄러지지 않도록 가로 또는 경사지게 톱니 모양을 붙이는 </a:t>
            </a:r>
            <a:r>
              <a:rPr lang="ko-KR" altLang="en-US" dirty="0" err="1"/>
              <a:t>공작법입니다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23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FA68-A177-0408-259E-73422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1.2 Dataset – </a:t>
            </a:r>
            <a:r>
              <a:rPr kumimoji="1" lang="ko-KR" altLang="en-US" sz="3600" dirty="0"/>
              <a:t>불량 유형</a:t>
            </a:r>
            <a:endParaRPr lang="ko-KR" altLang="en-US" sz="36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C12BFAB-14F0-93A1-9CAA-C72ED1082A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1371202"/>
            <a:ext cx="10515600" cy="30077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8CA61-C284-944F-9FB7-F3AB029BAB24}"/>
              </a:ext>
            </a:extLst>
          </p:cNvPr>
          <p:cNvSpPr txBox="1"/>
          <p:nvPr/>
        </p:nvSpPr>
        <p:spPr>
          <a:xfrm>
            <a:off x="878861" y="4635122"/>
            <a:ext cx="10434277" cy="16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불량 유형에는 </a:t>
            </a:r>
            <a:r>
              <a:rPr lang="ko-KR" altLang="en-US" dirty="0" err="1"/>
              <a:t>리벳</a:t>
            </a:r>
            <a:r>
              <a:rPr lang="ko-KR" altLang="en-US" dirty="0"/>
              <a:t> </a:t>
            </a:r>
            <a:r>
              <a:rPr lang="ko-KR" altLang="en-US" dirty="0" err="1"/>
              <a:t>미압입</a:t>
            </a:r>
            <a:r>
              <a:rPr lang="en-US" altLang="ko-KR" dirty="0"/>
              <a:t>, </a:t>
            </a:r>
            <a:r>
              <a:rPr lang="ko-KR" altLang="en-US" dirty="0" err="1"/>
              <a:t>널링</a:t>
            </a:r>
            <a:r>
              <a:rPr lang="ko-KR" altLang="en-US" dirty="0"/>
              <a:t> 찍힘</a:t>
            </a:r>
            <a:r>
              <a:rPr lang="en-US" altLang="ko-KR" dirty="0"/>
              <a:t>, </a:t>
            </a:r>
            <a:r>
              <a:rPr lang="ko-KR" altLang="en-US" dirty="0" err="1"/>
              <a:t>이중선</a:t>
            </a:r>
            <a:r>
              <a:rPr lang="ko-KR" altLang="en-US" dirty="0"/>
              <a:t> 등이 존재합니다</a:t>
            </a:r>
            <a:r>
              <a:rPr lang="en-US" altLang="ko-KR" dirty="0"/>
              <a:t>. </a:t>
            </a:r>
            <a:r>
              <a:rPr lang="ko-KR" altLang="en-US" dirty="0"/>
              <a:t>자세한 설명은 다음과 같습니다</a:t>
            </a:r>
            <a:r>
              <a:rPr lang="en-US" altLang="ko-KR" dirty="0"/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리벳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미압입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리벳이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널링에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완벽하게 끼워지지 않은 형태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널링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찍힘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공정 이동 과정에서 낙하로 인해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널링에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스크래치이 발생하는 형태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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이중선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전조 과정에서 베어링 이상으로 인해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널링에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이중선이 발생하는 형태</a:t>
            </a:r>
          </a:p>
        </p:txBody>
      </p:sp>
    </p:spTree>
    <p:extLst>
      <p:ext uri="{BB962C8B-B14F-4D97-AF65-F5344CB8AC3E}">
        <p14:creationId xmlns:p14="http://schemas.microsoft.com/office/powerpoint/2010/main" val="158774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FA68-A177-0408-259E-73422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2. Annotation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8CA61-C284-944F-9FB7-F3AB029BAB24}"/>
              </a:ext>
            </a:extLst>
          </p:cNvPr>
          <p:cNvSpPr txBox="1"/>
          <p:nvPr/>
        </p:nvSpPr>
        <p:spPr>
          <a:xfrm>
            <a:off x="878861" y="4635122"/>
            <a:ext cx="1043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데이터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어노테이션입니다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리벳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널링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찍힘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가지로 구분하여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어노테이션이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되어있고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COCO </a:t>
            </a:r>
            <a:r>
              <a:rPr lang="en-US" altLang="ko-KR" kern="0" dirty="0" err="1">
                <a:solidFill>
                  <a:srgbClr val="000000"/>
                </a:solidFill>
                <a:latin typeface="+mn-ea"/>
              </a:rPr>
              <a:t>Json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Format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으로 되어있습니다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928C1D0-3073-7691-4A47-75F88818A4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1369744"/>
            <a:ext cx="10515600" cy="3004457"/>
          </a:xfrm>
        </p:spPr>
      </p:pic>
    </p:spTree>
    <p:extLst>
      <p:ext uri="{BB962C8B-B14F-4D97-AF65-F5344CB8AC3E}">
        <p14:creationId xmlns:p14="http://schemas.microsoft.com/office/powerpoint/2010/main" val="21874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9A32C-357F-3547-8B05-D1BC841B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2. Annotation</a:t>
            </a:r>
            <a:endParaRPr lang="ko-KR" altLang="en-US" sz="3600" dirty="0"/>
          </a:p>
        </p:txBody>
      </p:sp>
      <p:pic>
        <p:nvPicPr>
          <p:cNvPr id="4" name="내용 개체 틀 9">
            <a:extLst>
              <a:ext uri="{FF2B5EF4-FFF2-40B4-BE49-F238E27FC236}">
                <a16:creationId xmlns:a16="http://schemas.microsoft.com/office/drawing/2014/main" id="{59E9894E-CDE0-CED7-7C80-20C187CC2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12"/>
          <a:stretch/>
        </p:blipFill>
        <p:spPr>
          <a:xfrm>
            <a:off x="838200" y="1162275"/>
            <a:ext cx="3510963" cy="30044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94500D-4E4E-B4D8-D2D5-243FFA06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632" y="1162275"/>
            <a:ext cx="6781800" cy="2505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61F98-76AE-320C-E50E-18CC8CBE938A}"/>
              </a:ext>
            </a:extLst>
          </p:cNvPr>
          <p:cNvSpPr txBox="1"/>
          <p:nvPr/>
        </p:nvSpPr>
        <p:spPr>
          <a:xfrm>
            <a:off x="838200" y="4635122"/>
            <a:ext cx="1043427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어노테이션은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널링만을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사용하였습니다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그 이유는 기존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어노테이션이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리벳의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머리 부분만을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어노테이션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해놨기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때문에 객체 검출을 할 때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리벳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전체를 탐지하지 못하는 문제가 발생했기 때문입니다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따라서 오른쪽 사진과 같이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리벳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머리만 하는 것이 아닌 몸통 부분도 묶어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어노테이션을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다시 진행했습니다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242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FA68-A177-0408-259E-73422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 </a:t>
            </a:r>
            <a:r>
              <a:rPr kumimoji="1" lang="en-US" altLang="ko-KR" sz="3600" dirty="0" err="1"/>
              <a:t>Roboflow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2A236-7B37-B35B-8E01-CF6470644F6E}"/>
              </a:ext>
            </a:extLst>
          </p:cNvPr>
          <p:cNvSpPr txBox="1"/>
          <p:nvPr/>
        </p:nvSpPr>
        <p:spPr>
          <a:xfrm>
            <a:off x="494338" y="5348087"/>
            <a:ext cx="1132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 err="1">
                <a:solidFill>
                  <a:srgbClr val="333333"/>
                </a:solidFill>
                <a:effectLst/>
                <a:latin typeface="Noto Sans Light"/>
              </a:rPr>
              <a:t>Roboflow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Light"/>
              </a:rPr>
              <a:t>는 컴퓨터 비전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Light"/>
              </a:rPr>
              <a:t>(Computer Vision)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Light"/>
              </a:rPr>
              <a:t> 기술을 이용해 다양한 애플리케이션을 만들 수 있도록 지원해주는 서비스입니다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Light"/>
              </a:rPr>
              <a:t>. </a:t>
            </a:r>
            <a:r>
              <a:rPr lang="en-US" altLang="ko-KR" i="0" dirty="0" err="1">
                <a:solidFill>
                  <a:srgbClr val="333333"/>
                </a:solidFill>
                <a:effectLst/>
                <a:latin typeface="Noto Sans Light"/>
              </a:rPr>
              <a:t>Roboflow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Light"/>
              </a:rPr>
              <a:t>는 다양한 무료 데이터셋을 지원하고 있다는 특징이 있는데요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Light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Noto Sans Light"/>
              </a:rPr>
              <a:t>사이트에 접속한 뒤에 다양한 무료 데이터셋을 다운로드할 수 있습니다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Noto Sans Light"/>
              </a:rPr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D27E06-B0A2-632F-4513-5FB2C0FD9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71" y="1155369"/>
            <a:ext cx="76200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1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FA68-A177-0408-259E-73422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 </a:t>
            </a:r>
            <a:r>
              <a:rPr kumimoji="1" lang="en-US" altLang="ko-KR" sz="3600" dirty="0" err="1"/>
              <a:t>Roboflow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8CA61-C284-944F-9FB7-F3AB029BAB24}"/>
              </a:ext>
            </a:extLst>
          </p:cNvPr>
          <p:cNvSpPr txBox="1"/>
          <p:nvPr/>
        </p:nvSpPr>
        <p:spPr>
          <a:xfrm>
            <a:off x="487033" y="5341131"/>
            <a:ext cx="1121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저는 이 서비스 중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리벳을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다시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</a:rPr>
              <a:t>어노테이션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 하기 위해서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Annotate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를 사용하였습니다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그 외 모델을 즉시 학습할 수도 있고 이미지를 통해 서비스를 할 수도 있습니다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782259-6321-3A34-84A7-B058EB1C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76" y="1128113"/>
            <a:ext cx="7172197" cy="38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1FA68-A177-0408-259E-73422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3600" dirty="0"/>
              <a:t>3. </a:t>
            </a:r>
            <a:r>
              <a:rPr kumimoji="1" lang="en-US" altLang="ko-KR" sz="3600" dirty="0" err="1"/>
              <a:t>Roboflow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8CA61-C284-944F-9FB7-F3AB029BAB24}"/>
              </a:ext>
            </a:extLst>
          </p:cNvPr>
          <p:cNvSpPr txBox="1"/>
          <p:nvPr/>
        </p:nvSpPr>
        <p:spPr>
          <a:xfrm>
            <a:off x="487033" y="5341131"/>
            <a:ext cx="11217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다음 화면은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Annotate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에서 로그인은 했을 때의 화면입니다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Workspace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가 만들어져 있기 때문에 다음과 같은 화면이 보여집니다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 Workspace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Create New Project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를 누르면 프로젝트 이름을 입력하고 생성할 수 있습니다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41475-9B06-85AE-8D92-88E27C8C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44" y="1347860"/>
            <a:ext cx="10726911" cy="31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8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414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 Sans Light</vt:lpstr>
      <vt:lpstr>맑은 고딕</vt:lpstr>
      <vt:lpstr>Arial</vt:lpstr>
      <vt:lpstr>Wingdings</vt:lpstr>
      <vt:lpstr>Office 테마</vt:lpstr>
      <vt:lpstr>Yolov5</vt:lpstr>
      <vt:lpstr>목차</vt:lpstr>
      <vt:lpstr>1.1 Dataset – 데이터</vt:lpstr>
      <vt:lpstr>1.2 Dataset – 불량 유형</vt:lpstr>
      <vt:lpstr>2. Annotation</vt:lpstr>
      <vt:lpstr>2. Annotation</vt:lpstr>
      <vt:lpstr>3. Roboflow</vt:lpstr>
      <vt:lpstr>3. Roboflow</vt:lpstr>
      <vt:lpstr>3. Roboflow</vt:lpstr>
      <vt:lpstr>3. Roboflow</vt:lpstr>
      <vt:lpstr>3. Roboflow</vt:lpstr>
      <vt:lpstr>4. Training – Yolov5</vt:lpstr>
      <vt:lpstr>5.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ProjectedGAN Paper Review</dc:title>
  <dc:creator>성주용</dc:creator>
  <cp:lastModifiedBy>성주용</cp:lastModifiedBy>
  <cp:revision>20</cp:revision>
  <dcterms:created xsi:type="dcterms:W3CDTF">2022-08-02T02:05:42Z</dcterms:created>
  <dcterms:modified xsi:type="dcterms:W3CDTF">2022-12-14T11:16:22Z</dcterms:modified>
</cp:coreProperties>
</file>