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0" r:id="rId5"/>
    <p:sldId id="264" r:id="rId6"/>
    <p:sldId id="263" r:id="rId7"/>
    <p:sldId id="301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0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2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B5B776-8102-4606-8421-AB1714982E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BA256-0A25-47B0-A8C4-E643B3D683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81D0A-CD4B-4F1E-B640-D2429066E62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E7E44-F308-4E93-9BEA-050BCE8E6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946A4-07F7-4841-BA1F-00A534E90E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9DDD1-FB49-4A7F-8D8C-4A92643E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58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DBB17-EEE0-4340-9E5E-33E65E99AD9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AE989-34A2-4477-8CFD-C14743BD7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78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7307CE3-0355-4F20-AD39-7B93A99DD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5812" y="2522070"/>
            <a:ext cx="4606621" cy="1533098"/>
          </a:xfrm>
        </p:spPr>
        <p:txBody>
          <a:bodyPr>
            <a:normAutofit/>
          </a:bodyPr>
          <a:lstStyle>
            <a:lvl1pPr algn="ctr">
              <a:defRPr/>
            </a:lvl1pPr>
          </a:lstStyle>
          <a:p>
            <a:r>
              <a:rPr lang="en-US" sz="4000"/>
              <a:t>Click to edit Master title style</a:t>
            </a:r>
            <a:endParaRPr lang="en-US" sz="40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315525E-2D15-4FC9-89EE-7A1CD46B8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8670" y="4155083"/>
            <a:ext cx="4490112" cy="553395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2" name="Picture Placeholder 91">
            <a:extLst>
              <a:ext uri="{FF2B5EF4-FFF2-40B4-BE49-F238E27FC236}">
                <a16:creationId xmlns:a16="http://schemas.microsoft.com/office/drawing/2014/main" id="{E3EE055C-F49C-4345-9B6C-2A3011EB4A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39" y="8"/>
            <a:ext cx="12188938" cy="6857992"/>
          </a:xfrm>
          <a:custGeom>
            <a:avLst/>
            <a:gdLst>
              <a:gd name="connsiteX0" fmla="*/ 10789622 w 12188938"/>
              <a:gd name="connsiteY0" fmla="*/ 4110765 h 6857992"/>
              <a:gd name="connsiteX1" fmla="*/ 10793496 w 12188938"/>
              <a:gd name="connsiteY1" fmla="*/ 4192880 h 6857992"/>
              <a:gd name="connsiteX2" fmla="*/ 10789622 w 12188938"/>
              <a:gd name="connsiteY2" fmla="*/ 4110765 h 6857992"/>
              <a:gd name="connsiteX3" fmla="*/ 11430043 w 12188938"/>
              <a:gd name="connsiteY3" fmla="*/ 4107476 h 6857992"/>
              <a:gd name="connsiteX4" fmla="*/ 11480790 w 12188938"/>
              <a:gd name="connsiteY4" fmla="*/ 4171816 h 6857992"/>
              <a:gd name="connsiteX5" fmla="*/ 11430043 w 12188938"/>
              <a:gd name="connsiteY5" fmla="*/ 4107476 h 6857992"/>
              <a:gd name="connsiteX6" fmla="*/ 11643184 w 12188938"/>
              <a:gd name="connsiteY6" fmla="*/ 4107090 h 6857992"/>
              <a:gd name="connsiteX7" fmla="*/ 11643184 w 12188938"/>
              <a:gd name="connsiteY7" fmla="*/ 4186306 h 6857992"/>
              <a:gd name="connsiteX8" fmla="*/ 11643184 w 12188938"/>
              <a:gd name="connsiteY8" fmla="*/ 4107090 h 6857992"/>
              <a:gd name="connsiteX9" fmla="*/ 11084439 w 12188938"/>
              <a:gd name="connsiteY9" fmla="*/ 4104189 h 6857992"/>
              <a:gd name="connsiteX10" fmla="*/ 11088324 w 12188938"/>
              <a:gd name="connsiteY10" fmla="*/ 4196932 h 6857992"/>
              <a:gd name="connsiteX11" fmla="*/ 11084439 w 12188938"/>
              <a:gd name="connsiteY11" fmla="*/ 4104189 h 6857992"/>
              <a:gd name="connsiteX12" fmla="*/ 11977268 w 12188938"/>
              <a:gd name="connsiteY12" fmla="*/ 4064583 h 6857992"/>
              <a:gd name="connsiteX13" fmla="*/ 11957860 w 12188938"/>
              <a:gd name="connsiteY13" fmla="*/ 4157259 h 6857992"/>
              <a:gd name="connsiteX14" fmla="*/ 11977268 w 12188938"/>
              <a:gd name="connsiteY14" fmla="*/ 4064583 h 6857992"/>
              <a:gd name="connsiteX15" fmla="*/ 10164195 w 12188938"/>
              <a:gd name="connsiteY15" fmla="*/ 4056856 h 6857992"/>
              <a:gd name="connsiteX16" fmla="*/ 10164195 w 12188938"/>
              <a:gd name="connsiteY16" fmla="*/ 4150563 h 6857992"/>
              <a:gd name="connsiteX17" fmla="*/ 10164195 w 12188938"/>
              <a:gd name="connsiteY17" fmla="*/ 4056856 h 6857992"/>
              <a:gd name="connsiteX18" fmla="*/ 10470889 w 12188938"/>
              <a:gd name="connsiteY18" fmla="*/ 4053956 h 6857992"/>
              <a:gd name="connsiteX19" fmla="*/ 10447647 w 12188938"/>
              <a:gd name="connsiteY19" fmla="*/ 4147134 h 6857992"/>
              <a:gd name="connsiteX20" fmla="*/ 10470889 w 12188938"/>
              <a:gd name="connsiteY20" fmla="*/ 4053956 h 6857992"/>
              <a:gd name="connsiteX21" fmla="*/ 9577411 w 12188938"/>
              <a:gd name="connsiteY21" fmla="*/ 4039202 h 6857992"/>
              <a:gd name="connsiteX22" fmla="*/ 9496106 w 12188938"/>
              <a:gd name="connsiteY22" fmla="*/ 4104016 h 6857992"/>
              <a:gd name="connsiteX23" fmla="*/ 9577411 w 12188938"/>
              <a:gd name="connsiteY23" fmla="*/ 4039202 h 6857992"/>
              <a:gd name="connsiteX24" fmla="*/ 9818337 w 12188938"/>
              <a:gd name="connsiteY24" fmla="*/ 4024973 h 6857992"/>
              <a:gd name="connsiteX25" fmla="*/ 9872844 w 12188938"/>
              <a:gd name="connsiteY25" fmla="*/ 4096891 h 6857992"/>
              <a:gd name="connsiteX26" fmla="*/ 9818337 w 12188938"/>
              <a:gd name="connsiteY26" fmla="*/ 4024973 h 6857992"/>
              <a:gd name="connsiteX27" fmla="*/ 9255412 w 12188938"/>
              <a:gd name="connsiteY27" fmla="*/ 4021111 h 6857992"/>
              <a:gd name="connsiteX28" fmla="*/ 9236054 w 12188938"/>
              <a:gd name="connsiteY28" fmla="*/ 4114818 h 6857992"/>
              <a:gd name="connsiteX29" fmla="*/ 9255412 w 12188938"/>
              <a:gd name="connsiteY29" fmla="*/ 4021111 h 6857992"/>
              <a:gd name="connsiteX30" fmla="*/ 8755009 w 12188938"/>
              <a:gd name="connsiteY30" fmla="*/ 3985365 h 6857992"/>
              <a:gd name="connsiteX31" fmla="*/ 8758894 w 12188938"/>
              <a:gd name="connsiteY31" fmla="*/ 4064581 h 6857992"/>
              <a:gd name="connsiteX32" fmla="*/ 8755009 w 12188938"/>
              <a:gd name="connsiteY32" fmla="*/ 3985365 h 6857992"/>
              <a:gd name="connsiteX33" fmla="*/ 8954716 w 12188938"/>
              <a:gd name="connsiteY33" fmla="*/ 3983984 h 6857992"/>
              <a:gd name="connsiteX34" fmla="*/ 8966312 w 12188938"/>
              <a:gd name="connsiteY34" fmla="*/ 4076660 h 6857992"/>
              <a:gd name="connsiteX35" fmla="*/ 8954716 w 12188938"/>
              <a:gd name="connsiteY35" fmla="*/ 3983984 h 6857992"/>
              <a:gd name="connsiteX36" fmla="*/ 2444354 w 12188938"/>
              <a:gd name="connsiteY36" fmla="*/ 3954971 h 6857992"/>
              <a:gd name="connsiteX37" fmla="*/ 2444354 w 12188938"/>
              <a:gd name="connsiteY37" fmla="*/ 3962056 h 6857992"/>
              <a:gd name="connsiteX38" fmla="*/ 2444354 w 12188938"/>
              <a:gd name="connsiteY38" fmla="*/ 3954971 h 6857992"/>
              <a:gd name="connsiteX39" fmla="*/ 152046 w 12188938"/>
              <a:gd name="connsiteY39" fmla="*/ 3893917 h 6857992"/>
              <a:gd name="connsiteX40" fmla="*/ 124874 w 12188938"/>
              <a:gd name="connsiteY40" fmla="*/ 3973187 h 6857992"/>
              <a:gd name="connsiteX41" fmla="*/ 152046 w 12188938"/>
              <a:gd name="connsiteY41" fmla="*/ 3893917 h 6857992"/>
              <a:gd name="connsiteX42" fmla="*/ 638431 w 12188938"/>
              <a:gd name="connsiteY42" fmla="*/ 3886118 h 6857992"/>
              <a:gd name="connsiteX43" fmla="*/ 591851 w 12188938"/>
              <a:gd name="connsiteY43" fmla="*/ 3954475 h 6857992"/>
              <a:gd name="connsiteX44" fmla="*/ 638431 w 12188938"/>
              <a:gd name="connsiteY44" fmla="*/ 3886118 h 6857992"/>
              <a:gd name="connsiteX45" fmla="*/ 2020621 w 12188938"/>
              <a:gd name="connsiteY45" fmla="*/ 3879602 h 6857992"/>
              <a:gd name="connsiteX46" fmla="*/ 1970159 w 12188938"/>
              <a:gd name="connsiteY46" fmla="*/ 3940557 h 6857992"/>
              <a:gd name="connsiteX47" fmla="*/ 2020621 w 12188938"/>
              <a:gd name="connsiteY47" fmla="*/ 3879602 h 6857992"/>
              <a:gd name="connsiteX48" fmla="*/ 2665543 w 12188938"/>
              <a:gd name="connsiteY48" fmla="*/ 3875853 h 6857992"/>
              <a:gd name="connsiteX49" fmla="*/ 2715973 w 12188938"/>
              <a:gd name="connsiteY49" fmla="*/ 3943768 h 6857992"/>
              <a:gd name="connsiteX50" fmla="*/ 2665543 w 12188938"/>
              <a:gd name="connsiteY50" fmla="*/ 3875853 h 6857992"/>
              <a:gd name="connsiteX51" fmla="*/ 2354642 w 12188938"/>
              <a:gd name="connsiteY51" fmla="*/ 3875755 h 6857992"/>
              <a:gd name="connsiteX52" fmla="*/ 2331239 w 12188938"/>
              <a:gd name="connsiteY52" fmla="*/ 3957870 h 6857992"/>
              <a:gd name="connsiteX53" fmla="*/ 2354642 w 12188938"/>
              <a:gd name="connsiteY53" fmla="*/ 3875755 h 6857992"/>
              <a:gd name="connsiteX54" fmla="*/ 3277407 w 12188938"/>
              <a:gd name="connsiteY54" fmla="*/ 3871629 h 6857992"/>
              <a:gd name="connsiteX55" fmla="*/ 3196102 w 12188938"/>
              <a:gd name="connsiteY55" fmla="*/ 3936443 h 6857992"/>
              <a:gd name="connsiteX56" fmla="*/ 3277407 w 12188938"/>
              <a:gd name="connsiteY56" fmla="*/ 3871629 h 6857992"/>
              <a:gd name="connsiteX57" fmla="*/ 2934216 w 12188938"/>
              <a:gd name="connsiteY57" fmla="*/ 3870580 h 6857992"/>
              <a:gd name="connsiteX58" fmla="*/ 2918615 w 12188938"/>
              <a:gd name="connsiteY58" fmla="*/ 3963323 h 6857992"/>
              <a:gd name="connsiteX59" fmla="*/ 2934216 w 12188938"/>
              <a:gd name="connsiteY59" fmla="*/ 3870580 h 6857992"/>
              <a:gd name="connsiteX60" fmla="*/ 1438182 w 12188938"/>
              <a:gd name="connsiteY60" fmla="*/ 3868995 h 6857992"/>
              <a:gd name="connsiteX61" fmla="*/ 1438182 w 12188938"/>
              <a:gd name="connsiteY61" fmla="*/ 3947246 h 6857992"/>
              <a:gd name="connsiteX62" fmla="*/ 1438182 w 12188938"/>
              <a:gd name="connsiteY62" fmla="*/ 3868995 h 6857992"/>
              <a:gd name="connsiteX63" fmla="*/ 1765862 w 12188938"/>
              <a:gd name="connsiteY63" fmla="*/ 3862391 h 6857992"/>
              <a:gd name="connsiteX64" fmla="*/ 1738637 w 12188938"/>
              <a:gd name="connsiteY64" fmla="*/ 3951206 h 6857992"/>
              <a:gd name="connsiteX65" fmla="*/ 1765862 w 12188938"/>
              <a:gd name="connsiteY65" fmla="*/ 3862391 h 6857992"/>
              <a:gd name="connsiteX66" fmla="*/ 1154678 w 12188938"/>
              <a:gd name="connsiteY66" fmla="*/ 3861266 h 6857992"/>
              <a:gd name="connsiteX67" fmla="*/ 1154678 w 12188938"/>
              <a:gd name="connsiteY67" fmla="*/ 3939811 h 6857992"/>
              <a:gd name="connsiteX68" fmla="*/ 1154678 w 12188938"/>
              <a:gd name="connsiteY68" fmla="*/ 3861266 h 6857992"/>
              <a:gd name="connsiteX69" fmla="*/ 878722 w 12188938"/>
              <a:gd name="connsiteY69" fmla="*/ 3858367 h 6857992"/>
              <a:gd name="connsiteX70" fmla="*/ 902082 w 12188938"/>
              <a:gd name="connsiteY70" fmla="*/ 3947246 h 6857992"/>
              <a:gd name="connsiteX71" fmla="*/ 878722 w 12188938"/>
              <a:gd name="connsiteY71" fmla="*/ 3858367 h 6857992"/>
              <a:gd name="connsiteX72" fmla="*/ 449757 w 12188938"/>
              <a:gd name="connsiteY72" fmla="*/ 3849853 h 6857992"/>
              <a:gd name="connsiteX73" fmla="*/ 368452 w 12188938"/>
              <a:gd name="connsiteY73" fmla="*/ 3914667 h 6857992"/>
              <a:gd name="connsiteX74" fmla="*/ 449757 w 12188938"/>
              <a:gd name="connsiteY74" fmla="*/ 3849853 h 6857992"/>
              <a:gd name="connsiteX75" fmla="*/ 11651208 w 12188938"/>
              <a:gd name="connsiteY75" fmla="*/ 3796213 h 6857992"/>
              <a:gd name="connsiteX76" fmla="*/ 11600851 w 12188938"/>
              <a:gd name="connsiteY76" fmla="*/ 3856978 h 6857992"/>
              <a:gd name="connsiteX77" fmla="*/ 11651208 w 12188938"/>
              <a:gd name="connsiteY77" fmla="*/ 3796213 h 6857992"/>
              <a:gd name="connsiteX78" fmla="*/ 11969505 w 12188938"/>
              <a:gd name="connsiteY78" fmla="*/ 3789255 h 6857992"/>
              <a:gd name="connsiteX79" fmla="*/ 11946215 w 12188938"/>
              <a:gd name="connsiteY79" fmla="*/ 3878313 h 6857992"/>
              <a:gd name="connsiteX80" fmla="*/ 11969505 w 12188938"/>
              <a:gd name="connsiteY80" fmla="*/ 3789255 h 6857992"/>
              <a:gd name="connsiteX81" fmla="*/ 9892567 w 12188938"/>
              <a:gd name="connsiteY81" fmla="*/ 3764136 h 6857992"/>
              <a:gd name="connsiteX82" fmla="*/ 9900260 w 12188938"/>
              <a:gd name="connsiteY82" fmla="*/ 3767679 h 6857992"/>
              <a:gd name="connsiteX83" fmla="*/ 9892567 w 12188938"/>
              <a:gd name="connsiteY83" fmla="*/ 3764136 h 6857992"/>
              <a:gd name="connsiteX84" fmla="*/ 11015833 w 12188938"/>
              <a:gd name="connsiteY84" fmla="*/ 3747231 h 6857992"/>
              <a:gd name="connsiteX85" fmla="*/ 11008064 w 12188938"/>
              <a:gd name="connsiteY85" fmla="*/ 3829375 h 6857992"/>
              <a:gd name="connsiteX86" fmla="*/ 11015833 w 12188938"/>
              <a:gd name="connsiteY86" fmla="*/ 3747231 h 6857992"/>
              <a:gd name="connsiteX87" fmla="*/ 9713361 w 12188938"/>
              <a:gd name="connsiteY87" fmla="*/ 3736605 h 6857992"/>
              <a:gd name="connsiteX88" fmla="*/ 9717235 w 12188938"/>
              <a:gd name="connsiteY88" fmla="*/ 3818720 h 6857992"/>
              <a:gd name="connsiteX89" fmla="*/ 9713361 w 12188938"/>
              <a:gd name="connsiteY89" fmla="*/ 3736605 h 6857992"/>
              <a:gd name="connsiteX90" fmla="*/ 10638051 w 12188938"/>
              <a:gd name="connsiteY90" fmla="*/ 3736359 h 6857992"/>
              <a:gd name="connsiteX91" fmla="*/ 10680915 w 12188938"/>
              <a:gd name="connsiteY91" fmla="*/ 3804381 h 6857992"/>
              <a:gd name="connsiteX92" fmla="*/ 10638051 w 12188938"/>
              <a:gd name="connsiteY92" fmla="*/ 3736359 h 6857992"/>
              <a:gd name="connsiteX93" fmla="*/ 10264977 w 12188938"/>
              <a:gd name="connsiteY93" fmla="*/ 3722113 h 6857992"/>
              <a:gd name="connsiteX94" fmla="*/ 10233803 w 12188938"/>
              <a:gd name="connsiteY94" fmla="*/ 3811564 h 6857992"/>
              <a:gd name="connsiteX95" fmla="*/ 10264977 w 12188938"/>
              <a:gd name="connsiteY95" fmla="*/ 3722113 h 6857992"/>
              <a:gd name="connsiteX96" fmla="*/ 11255210 w 12188938"/>
              <a:gd name="connsiteY96" fmla="*/ 3710038 h 6857992"/>
              <a:gd name="connsiteX97" fmla="*/ 11305640 w 12188938"/>
              <a:gd name="connsiteY97" fmla="*/ 3785221 h 6857992"/>
              <a:gd name="connsiteX98" fmla="*/ 11255210 w 12188938"/>
              <a:gd name="connsiteY98" fmla="*/ 3710038 h 6857992"/>
              <a:gd name="connsiteX99" fmla="*/ 8843923 w 12188938"/>
              <a:gd name="connsiteY99" fmla="*/ 3695267 h 6857992"/>
              <a:gd name="connsiteX100" fmla="*/ 8886829 w 12188938"/>
              <a:gd name="connsiteY100" fmla="*/ 3766942 h 6857992"/>
              <a:gd name="connsiteX101" fmla="*/ 8843923 w 12188938"/>
              <a:gd name="connsiteY101" fmla="*/ 3695267 h 6857992"/>
              <a:gd name="connsiteX102" fmla="*/ 9156291 w 12188938"/>
              <a:gd name="connsiteY102" fmla="*/ 3691684 h 6857992"/>
              <a:gd name="connsiteX103" fmla="*/ 9183544 w 12188938"/>
              <a:gd name="connsiteY103" fmla="*/ 3785391 h 6857992"/>
              <a:gd name="connsiteX104" fmla="*/ 9156291 w 12188938"/>
              <a:gd name="connsiteY104" fmla="*/ 3691684 h 6857992"/>
              <a:gd name="connsiteX105" fmla="*/ 9953307 w 12188938"/>
              <a:gd name="connsiteY105" fmla="*/ 3691683 h 6857992"/>
              <a:gd name="connsiteX106" fmla="*/ 9996085 w 12188938"/>
              <a:gd name="connsiteY106" fmla="*/ 3752859 h 6857992"/>
              <a:gd name="connsiteX107" fmla="*/ 9953307 w 12188938"/>
              <a:gd name="connsiteY107" fmla="*/ 3691683 h 6857992"/>
              <a:gd name="connsiteX108" fmla="*/ 9435245 w 12188938"/>
              <a:gd name="connsiteY108" fmla="*/ 3691681 h 6857992"/>
              <a:gd name="connsiteX109" fmla="*/ 9415829 w 12188938"/>
              <a:gd name="connsiteY109" fmla="*/ 3698878 h 6857992"/>
              <a:gd name="connsiteX110" fmla="*/ 9466311 w 12188938"/>
              <a:gd name="connsiteY110" fmla="*/ 3698878 h 6857992"/>
              <a:gd name="connsiteX111" fmla="*/ 9435245 w 12188938"/>
              <a:gd name="connsiteY111" fmla="*/ 3691681 h 6857992"/>
              <a:gd name="connsiteX112" fmla="*/ 2587306 w 12188938"/>
              <a:gd name="connsiteY112" fmla="*/ 3639747 h 6857992"/>
              <a:gd name="connsiteX113" fmla="*/ 2506000 w 12188938"/>
              <a:gd name="connsiteY113" fmla="*/ 3704033 h 6857992"/>
              <a:gd name="connsiteX114" fmla="*/ 2587306 w 12188938"/>
              <a:gd name="connsiteY114" fmla="*/ 3639747 h 6857992"/>
              <a:gd name="connsiteX115" fmla="*/ 2292026 w 12188938"/>
              <a:gd name="connsiteY115" fmla="*/ 3617819 h 6857992"/>
              <a:gd name="connsiteX116" fmla="*/ 2295907 w 12188938"/>
              <a:gd name="connsiteY116" fmla="*/ 3699934 h 6857992"/>
              <a:gd name="connsiteX117" fmla="*/ 2292026 w 12188938"/>
              <a:gd name="connsiteY117" fmla="*/ 3617819 h 6857992"/>
              <a:gd name="connsiteX118" fmla="*/ 3100946 w 12188938"/>
              <a:gd name="connsiteY118" fmla="*/ 3612641 h 6857992"/>
              <a:gd name="connsiteX119" fmla="*/ 3054274 w 12188938"/>
              <a:gd name="connsiteY119" fmla="*/ 3684202 h 6857992"/>
              <a:gd name="connsiteX120" fmla="*/ 3100946 w 12188938"/>
              <a:gd name="connsiteY120" fmla="*/ 3612641 h 6857992"/>
              <a:gd name="connsiteX121" fmla="*/ 343061 w 12188938"/>
              <a:gd name="connsiteY121" fmla="*/ 3611056 h 6857992"/>
              <a:gd name="connsiteX122" fmla="*/ 327601 w 12188938"/>
              <a:gd name="connsiteY122" fmla="*/ 3703799 h 6857992"/>
              <a:gd name="connsiteX123" fmla="*/ 343061 w 12188938"/>
              <a:gd name="connsiteY123" fmla="*/ 3611056 h 6857992"/>
              <a:gd name="connsiteX124" fmla="*/ 3384110 w 12188938"/>
              <a:gd name="connsiteY124" fmla="*/ 3609455 h 6857992"/>
              <a:gd name="connsiteX125" fmla="*/ 3391880 w 12188938"/>
              <a:gd name="connsiteY125" fmla="*/ 3702484 h 6857992"/>
              <a:gd name="connsiteX126" fmla="*/ 3384110 w 12188938"/>
              <a:gd name="connsiteY126" fmla="*/ 3609455 h 6857992"/>
              <a:gd name="connsiteX127" fmla="*/ 2824429 w 12188938"/>
              <a:gd name="connsiteY127" fmla="*/ 3603329 h 6857992"/>
              <a:gd name="connsiteX128" fmla="*/ 2828330 w 12188938"/>
              <a:gd name="connsiteY128" fmla="*/ 3689308 h 6857992"/>
              <a:gd name="connsiteX129" fmla="*/ 2824429 w 12188938"/>
              <a:gd name="connsiteY129" fmla="*/ 3603329 h 6857992"/>
              <a:gd name="connsiteX130" fmla="*/ 2040279 w 12188938"/>
              <a:gd name="connsiteY130" fmla="*/ 3578335 h 6857992"/>
              <a:gd name="connsiteX131" fmla="*/ 2090709 w 12188938"/>
              <a:gd name="connsiteY131" fmla="*/ 3650011 h 6857992"/>
              <a:gd name="connsiteX132" fmla="*/ 2040279 w 12188938"/>
              <a:gd name="connsiteY132" fmla="*/ 3578335 h 6857992"/>
              <a:gd name="connsiteX133" fmla="*/ 99393 w 12188938"/>
              <a:gd name="connsiteY133" fmla="*/ 3575932 h 6857992"/>
              <a:gd name="connsiteX134" fmla="*/ 149855 w 12188938"/>
              <a:gd name="connsiteY134" fmla="*/ 3647887 h 6857992"/>
              <a:gd name="connsiteX135" fmla="*/ 99393 w 12188938"/>
              <a:gd name="connsiteY135" fmla="*/ 3575932 h 6857992"/>
              <a:gd name="connsiteX136" fmla="*/ 801257 w 12188938"/>
              <a:gd name="connsiteY136" fmla="*/ 3571806 h 6857992"/>
              <a:gd name="connsiteX137" fmla="*/ 847929 w 12188938"/>
              <a:gd name="connsiteY137" fmla="*/ 3639458 h 6857992"/>
              <a:gd name="connsiteX138" fmla="*/ 801257 w 12188938"/>
              <a:gd name="connsiteY138" fmla="*/ 3571806 h 6857992"/>
              <a:gd name="connsiteX139" fmla="*/ 1771669 w 12188938"/>
              <a:gd name="connsiteY139" fmla="*/ 3571447 h 6857992"/>
              <a:gd name="connsiteX140" fmla="*/ 1775551 w 12188938"/>
              <a:gd name="connsiteY140" fmla="*/ 3653562 h 6857992"/>
              <a:gd name="connsiteX141" fmla="*/ 1771669 w 12188938"/>
              <a:gd name="connsiteY141" fmla="*/ 3571447 h 6857992"/>
              <a:gd name="connsiteX142" fmla="*/ 1531232 w 12188938"/>
              <a:gd name="connsiteY142" fmla="*/ 3567584 h 6857992"/>
              <a:gd name="connsiteX143" fmla="*/ 1515737 w 12188938"/>
              <a:gd name="connsiteY143" fmla="*/ 3661291 h 6857992"/>
              <a:gd name="connsiteX144" fmla="*/ 1531232 w 12188938"/>
              <a:gd name="connsiteY144" fmla="*/ 3567584 h 6857992"/>
              <a:gd name="connsiteX145" fmla="*/ 576083 w 12188938"/>
              <a:gd name="connsiteY145" fmla="*/ 3560820 h 6857992"/>
              <a:gd name="connsiteX146" fmla="*/ 579988 w 12188938"/>
              <a:gd name="connsiteY146" fmla="*/ 3657427 h 6857992"/>
              <a:gd name="connsiteX147" fmla="*/ 576083 w 12188938"/>
              <a:gd name="connsiteY147" fmla="*/ 3560820 h 6857992"/>
              <a:gd name="connsiteX148" fmla="*/ 1243735 w 12188938"/>
              <a:gd name="connsiteY148" fmla="*/ 3554060 h 6857992"/>
              <a:gd name="connsiteX149" fmla="*/ 1267115 w 12188938"/>
              <a:gd name="connsiteY149" fmla="*/ 3621974 h 6857992"/>
              <a:gd name="connsiteX150" fmla="*/ 1298288 w 12188938"/>
              <a:gd name="connsiteY150" fmla="*/ 3607677 h 6857992"/>
              <a:gd name="connsiteX151" fmla="*/ 1243735 w 12188938"/>
              <a:gd name="connsiteY151" fmla="*/ 3554060 h 6857992"/>
              <a:gd name="connsiteX152" fmla="*/ 1069080 w 12188938"/>
              <a:gd name="connsiteY152" fmla="*/ 3514450 h 6857992"/>
              <a:gd name="connsiteX153" fmla="*/ 1057493 w 12188938"/>
              <a:gd name="connsiteY153" fmla="*/ 3603329 h 6857992"/>
              <a:gd name="connsiteX154" fmla="*/ 1069080 w 12188938"/>
              <a:gd name="connsiteY154" fmla="*/ 3514450 h 6857992"/>
              <a:gd name="connsiteX155" fmla="*/ 11577350 w 12188938"/>
              <a:gd name="connsiteY155" fmla="*/ 3430849 h 6857992"/>
              <a:gd name="connsiteX156" fmla="*/ 11534652 w 12188938"/>
              <a:gd name="connsiteY156" fmla="*/ 3506317 h 6857992"/>
              <a:gd name="connsiteX157" fmla="*/ 11577350 w 12188938"/>
              <a:gd name="connsiteY157" fmla="*/ 3430849 h 6857992"/>
              <a:gd name="connsiteX158" fmla="*/ 12105571 w 12188938"/>
              <a:gd name="connsiteY158" fmla="*/ 3430847 h 6857992"/>
              <a:gd name="connsiteX159" fmla="*/ 12160022 w 12188938"/>
              <a:gd name="connsiteY159" fmla="*/ 3498761 h 6857992"/>
              <a:gd name="connsiteX160" fmla="*/ 12105571 w 12188938"/>
              <a:gd name="connsiteY160" fmla="*/ 3430847 h 6857992"/>
              <a:gd name="connsiteX161" fmla="*/ 11825923 w 12188938"/>
              <a:gd name="connsiteY161" fmla="*/ 3416356 h 6857992"/>
              <a:gd name="connsiteX162" fmla="*/ 11794935 w 12188938"/>
              <a:gd name="connsiteY162" fmla="*/ 3488207 h 6857992"/>
              <a:gd name="connsiteX163" fmla="*/ 11825923 w 12188938"/>
              <a:gd name="connsiteY163" fmla="*/ 3416356 h 6857992"/>
              <a:gd name="connsiteX164" fmla="*/ 11297784 w 12188938"/>
              <a:gd name="connsiteY164" fmla="*/ 3380614 h 6857992"/>
              <a:gd name="connsiteX165" fmla="*/ 11239709 w 12188938"/>
              <a:gd name="connsiteY165" fmla="*/ 3448527 h 6857992"/>
              <a:gd name="connsiteX166" fmla="*/ 11297784 w 12188938"/>
              <a:gd name="connsiteY166" fmla="*/ 3380614 h 6857992"/>
              <a:gd name="connsiteX167" fmla="*/ 9415502 w 12188938"/>
              <a:gd name="connsiteY167" fmla="*/ 3379348 h 6857992"/>
              <a:gd name="connsiteX168" fmla="*/ 9391588 w 12188938"/>
              <a:gd name="connsiteY168" fmla="*/ 3380958 h 6857992"/>
              <a:gd name="connsiteX169" fmla="*/ 9395473 w 12188938"/>
              <a:gd name="connsiteY169" fmla="*/ 3473354 h 6857992"/>
              <a:gd name="connsiteX170" fmla="*/ 9453741 w 12188938"/>
              <a:gd name="connsiteY170" fmla="*/ 3405834 h 6857992"/>
              <a:gd name="connsiteX171" fmla="*/ 9415502 w 12188938"/>
              <a:gd name="connsiteY171" fmla="*/ 3379348 h 6857992"/>
              <a:gd name="connsiteX172" fmla="*/ 10016080 w 12188938"/>
              <a:gd name="connsiteY172" fmla="*/ 3369986 h 6857992"/>
              <a:gd name="connsiteX173" fmla="*/ 9996671 w 12188938"/>
              <a:gd name="connsiteY173" fmla="*/ 3462920 h 6857992"/>
              <a:gd name="connsiteX174" fmla="*/ 10016080 w 12188938"/>
              <a:gd name="connsiteY174" fmla="*/ 3369986 h 6857992"/>
              <a:gd name="connsiteX175" fmla="*/ 10284650 w 12188938"/>
              <a:gd name="connsiteY175" fmla="*/ 3366124 h 6857992"/>
              <a:gd name="connsiteX176" fmla="*/ 10261360 w 12188938"/>
              <a:gd name="connsiteY176" fmla="*/ 3459057 h 6857992"/>
              <a:gd name="connsiteX177" fmla="*/ 10284650 w 12188938"/>
              <a:gd name="connsiteY177" fmla="*/ 3366124 h 6857992"/>
              <a:gd name="connsiteX178" fmla="*/ 10933029 w 12188938"/>
              <a:gd name="connsiteY178" fmla="*/ 3359362 h 6857992"/>
              <a:gd name="connsiteX179" fmla="*/ 10983552 w 12188938"/>
              <a:gd name="connsiteY179" fmla="*/ 3434478 h 6857992"/>
              <a:gd name="connsiteX180" fmla="*/ 10933029 w 12188938"/>
              <a:gd name="connsiteY180" fmla="*/ 3359362 h 6857992"/>
              <a:gd name="connsiteX181" fmla="*/ 9662987 w 12188938"/>
              <a:gd name="connsiteY181" fmla="*/ 3359089 h 6857992"/>
              <a:gd name="connsiteX182" fmla="*/ 9733014 w 12188938"/>
              <a:gd name="connsiteY182" fmla="*/ 3395005 h 6857992"/>
              <a:gd name="connsiteX183" fmla="*/ 9662987 w 12188938"/>
              <a:gd name="connsiteY183" fmla="*/ 3359089 h 6857992"/>
              <a:gd name="connsiteX184" fmla="*/ 10579447 w 12188938"/>
              <a:gd name="connsiteY184" fmla="*/ 3355210 h 6857992"/>
              <a:gd name="connsiteX185" fmla="*/ 10649317 w 12188938"/>
              <a:gd name="connsiteY185" fmla="*/ 3416018 h 6857992"/>
              <a:gd name="connsiteX186" fmla="*/ 10579447 w 12188938"/>
              <a:gd name="connsiteY186" fmla="*/ 3355210 h 6857992"/>
              <a:gd name="connsiteX187" fmla="*/ 8807023 w 12188938"/>
              <a:gd name="connsiteY187" fmla="*/ 3338629 h 6857992"/>
              <a:gd name="connsiteX188" fmla="*/ 8818677 w 12188938"/>
              <a:gd name="connsiteY188" fmla="*/ 3432334 h 6857992"/>
              <a:gd name="connsiteX189" fmla="*/ 8807023 w 12188938"/>
              <a:gd name="connsiteY189" fmla="*/ 3338629 h 6857992"/>
              <a:gd name="connsiteX190" fmla="*/ 9080770 w 12188938"/>
              <a:gd name="connsiteY190" fmla="*/ 3312824 h 6857992"/>
              <a:gd name="connsiteX191" fmla="*/ 9100193 w 12188938"/>
              <a:gd name="connsiteY191" fmla="*/ 3391616 h 6857992"/>
              <a:gd name="connsiteX192" fmla="*/ 9080770 w 12188938"/>
              <a:gd name="connsiteY192" fmla="*/ 3312824 h 6857992"/>
              <a:gd name="connsiteX193" fmla="*/ 1915689 w 12188938"/>
              <a:gd name="connsiteY193" fmla="*/ 3277771 h 6857992"/>
              <a:gd name="connsiteX194" fmla="*/ 1896321 w 12188938"/>
              <a:gd name="connsiteY194" fmla="*/ 3359884 h 6857992"/>
              <a:gd name="connsiteX195" fmla="*/ 1915689 w 12188938"/>
              <a:gd name="connsiteY195" fmla="*/ 3277771 h 6857992"/>
              <a:gd name="connsiteX196" fmla="*/ 2992275 w 12188938"/>
              <a:gd name="connsiteY196" fmla="*/ 3247211 h 6857992"/>
              <a:gd name="connsiteX197" fmla="*/ 2910445 w 12188938"/>
              <a:gd name="connsiteY197" fmla="*/ 3312024 h 6857992"/>
              <a:gd name="connsiteX198" fmla="*/ 2992275 w 12188938"/>
              <a:gd name="connsiteY198" fmla="*/ 3247211 h 6857992"/>
              <a:gd name="connsiteX199" fmla="*/ 2215024 w 12188938"/>
              <a:gd name="connsiteY199" fmla="*/ 3245892 h 6857992"/>
              <a:gd name="connsiteX200" fmla="*/ 2191735 w 12188938"/>
              <a:gd name="connsiteY200" fmla="*/ 3335483 h 6857992"/>
              <a:gd name="connsiteX201" fmla="*/ 2215024 w 12188938"/>
              <a:gd name="connsiteY201" fmla="*/ 3245892 h 6857992"/>
              <a:gd name="connsiteX202" fmla="*/ 1698041 w 12188938"/>
              <a:gd name="connsiteY202" fmla="*/ 3245892 h 6857992"/>
              <a:gd name="connsiteX203" fmla="*/ 1682547 w 12188938"/>
              <a:gd name="connsiteY203" fmla="*/ 3335065 h 6857992"/>
              <a:gd name="connsiteX204" fmla="*/ 1698041 w 12188938"/>
              <a:gd name="connsiteY204" fmla="*/ 3245892 h 6857992"/>
              <a:gd name="connsiteX205" fmla="*/ 3310361 w 12188938"/>
              <a:gd name="connsiteY205" fmla="*/ 3232696 h 6857992"/>
              <a:gd name="connsiteX206" fmla="*/ 3318131 w 12188938"/>
              <a:gd name="connsiteY206" fmla="*/ 3325725 h 6857992"/>
              <a:gd name="connsiteX207" fmla="*/ 3310361 w 12188938"/>
              <a:gd name="connsiteY207" fmla="*/ 3232696 h 6857992"/>
              <a:gd name="connsiteX208" fmla="*/ 1104067 w 12188938"/>
              <a:gd name="connsiteY208" fmla="*/ 3224638 h 6857992"/>
              <a:gd name="connsiteX209" fmla="*/ 1061284 w 12188938"/>
              <a:gd name="connsiteY209" fmla="*/ 3296199 h 6857992"/>
              <a:gd name="connsiteX210" fmla="*/ 1104067 w 12188938"/>
              <a:gd name="connsiteY210" fmla="*/ 3224638 h 6857992"/>
              <a:gd name="connsiteX211" fmla="*/ 1383806 w 12188938"/>
              <a:gd name="connsiteY211" fmla="*/ 3220776 h 6857992"/>
              <a:gd name="connsiteX212" fmla="*/ 1430332 w 12188938"/>
              <a:gd name="connsiteY212" fmla="*/ 3299346 h 6857992"/>
              <a:gd name="connsiteX213" fmla="*/ 1383806 w 12188938"/>
              <a:gd name="connsiteY213" fmla="*/ 3220776 h 6857992"/>
              <a:gd name="connsiteX214" fmla="*/ 2762478 w 12188938"/>
              <a:gd name="connsiteY214" fmla="*/ 3210148 h 6857992"/>
              <a:gd name="connsiteX215" fmla="*/ 2746876 w 12188938"/>
              <a:gd name="connsiteY215" fmla="*/ 3302887 h 6857992"/>
              <a:gd name="connsiteX216" fmla="*/ 2762478 w 12188938"/>
              <a:gd name="connsiteY216" fmla="*/ 3210148 h 6857992"/>
              <a:gd name="connsiteX217" fmla="*/ 2494053 w 12188938"/>
              <a:gd name="connsiteY217" fmla="*/ 3199521 h 6857992"/>
              <a:gd name="connsiteX218" fmla="*/ 2470696 w 12188938"/>
              <a:gd name="connsiteY218" fmla="*/ 3281635 h 6857992"/>
              <a:gd name="connsiteX219" fmla="*/ 2494053 w 12188938"/>
              <a:gd name="connsiteY219" fmla="*/ 3199521 h 6857992"/>
              <a:gd name="connsiteX220" fmla="*/ 804868 w 12188938"/>
              <a:gd name="connsiteY220" fmla="*/ 3191793 h 6857992"/>
              <a:gd name="connsiteX221" fmla="*/ 785446 w 12188938"/>
              <a:gd name="connsiteY221" fmla="*/ 3277771 h 6857992"/>
              <a:gd name="connsiteX222" fmla="*/ 804868 w 12188938"/>
              <a:gd name="connsiteY222" fmla="*/ 3191793 h 6857992"/>
              <a:gd name="connsiteX223" fmla="*/ 482687 w 12188938"/>
              <a:gd name="connsiteY223" fmla="*/ 3191410 h 6857992"/>
              <a:gd name="connsiteX224" fmla="*/ 455563 w 12188938"/>
              <a:gd name="connsiteY224" fmla="*/ 3195805 h 6857992"/>
              <a:gd name="connsiteX225" fmla="*/ 514013 w 12188938"/>
              <a:gd name="connsiteY225" fmla="*/ 3267146 h 6857992"/>
              <a:gd name="connsiteX226" fmla="*/ 482687 w 12188938"/>
              <a:gd name="connsiteY226" fmla="*/ 3191410 h 6857992"/>
              <a:gd name="connsiteX227" fmla="*/ 218915 w 12188938"/>
              <a:gd name="connsiteY227" fmla="*/ 3177302 h 6857992"/>
              <a:gd name="connsiteX228" fmla="*/ 187741 w 12188938"/>
              <a:gd name="connsiteY228" fmla="*/ 3267244 h 6857992"/>
              <a:gd name="connsiteX229" fmla="*/ 218915 w 12188938"/>
              <a:gd name="connsiteY229" fmla="*/ 3177302 h 6857992"/>
              <a:gd name="connsiteX230" fmla="*/ 3487655 w 12188938"/>
              <a:gd name="connsiteY230" fmla="*/ 2279180 h 6857992"/>
              <a:gd name="connsiteX231" fmla="*/ 3487655 w 12188938"/>
              <a:gd name="connsiteY231" fmla="*/ 4864839 h 6857992"/>
              <a:gd name="connsiteX232" fmla="*/ 8687531 w 12188938"/>
              <a:gd name="connsiteY232" fmla="*/ 4864839 h 6857992"/>
              <a:gd name="connsiteX233" fmla="*/ 8687531 w 12188938"/>
              <a:gd name="connsiteY233" fmla="*/ 2279180 h 6857992"/>
              <a:gd name="connsiteX234" fmla="*/ 0 w 12188938"/>
              <a:gd name="connsiteY234" fmla="*/ 0 h 6857992"/>
              <a:gd name="connsiteX235" fmla="*/ 12188938 w 12188938"/>
              <a:gd name="connsiteY235" fmla="*/ 0 h 6857992"/>
              <a:gd name="connsiteX236" fmla="*/ 12188938 w 12188938"/>
              <a:gd name="connsiteY236" fmla="*/ 6857992 h 6857992"/>
              <a:gd name="connsiteX237" fmla="*/ 0 w 12188938"/>
              <a:gd name="connsiteY237" fmla="*/ 6857992 h 685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12188938" h="6857992">
                <a:moveTo>
                  <a:pt x="10789622" y="4110765"/>
                </a:moveTo>
                <a:cubicBezTo>
                  <a:pt x="10708277" y="4128616"/>
                  <a:pt x="10735392" y="4189310"/>
                  <a:pt x="10793496" y="4192880"/>
                </a:cubicBezTo>
                <a:cubicBezTo>
                  <a:pt x="10859347" y="4189310"/>
                  <a:pt x="10851600" y="4110765"/>
                  <a:pt x="10789622" y="4110765"/>
                </a:cubicBezTo>
                <a:close/>
                <a:moveTo>
                  <a:pt x="11430043" y="4107476"/>
                </a:moveTo>
                <a:cubicBezTo>
                  <a:pt x="11320742" y="4150369"/>
                  <a:pt x="11414429" y="4207560"/>
                  <a:pt x="11480790" y="4171816"/>
                </a:cubicBezTo>
                <a:cubicBezTo>
                  <a:pt x="11488597" y="4143220"/>
                  <a:pt x="11461272" y="4100327"/>
                  <a:pt x="11430043" y="4107476"/>
                </a:cubicBezTo>
                <a:close/>
                <a:moveTo>
                  <a:pt x="11643184" y="4107090"/>
                </a:moveTo>
                <a:cubicBezTo>
                  <a:pt x="11569378" y="4121493"/>
                  <a:pt x="11592685" y="4171903"/>
                  <a:pt x="11643184" y="4186306"/>
                </a:cubicBezTo>
                <a:cubicBezTo>
                  <a:pt x="11713106" y="4186306"/>
                  <a:pt x="11705337" y="4110691"/>
                  <a:pt x="11643184" y="4107090"/>
                </a:cubicBezTo>
                <a:close/>
                <a:moveTo>
                  <a:pt x="11084439" y="4104189"/>
                </a:moveTo>
                <a:cubicBezTo>
                  <a:pt x="11002864" y="4107756"/>
                  <a:pt x="11014518" y="4196932"/>
                  <a:pt x="11088324" y="4196932"/>
                </a:cubicBezTo>
                <a:cubicBezTo>
                  <a:pt x="11146592" y="4186231"/>
                  <a:pt x="11127169" y="4111323"/>
                  <a:pt x="11084439" y="4104189"/>
                </a:cubicBezTo>
                <a:close/>
                <a:moveTo>
                  <a:pt x="11977268" y="4064583"/>
                </a:moveTo>
                <a:cubicBezTo>
                  <a:pt x="11899635" y="4071712"/>
                  <a:pt x="11884108" y="4132308"/>
                  <a:pt x="11957860" y="4157259"/>
                </a:cubicBezTo>
                <a:cubicBezTo>
                  <a:pt x="12016085" y="4167952"/>
                  <a:pt x="12039375" y="4071712"/>
                  <a:pt x="11977268" y="4064583"/>
                </a:cubicBezTo>
                <a:close/>
                <a:moveTo>
                  <a:pt x="10164195" y="4056856"/>
                </a:moveTo>
                <a:cubicBezTo>
                  <a:pt x="10082803" y="4064064"/>
                  <a:pt x="10086679" y="4143355"/>
                  <a:pt x="10164195" y="4150563"/>
                </a:cubicBezTo>
                <a:cubicBezTo>
                  <a:pt x="10222333" y="4139751"/>
                  <a:pt x="10206830" y="4071273"/>
                  <a:pt x="10164195" y="4056856"/>
                </a:cubicBezTo>
                <a:close/>
                <a:moveTo>
                  <a:pt x="10470889" y="4053956"/>
                </a:moveTo>
                <a:cubicBezTo>
                  <a:pt x="10439900" y="4071875"/>
                  <a:pt x="10381796" y="4075459"/>
                  <a:pt x="10447647" y="4147134"/>
                </a:cubicBezTo>
                <a:cubicBezTo>
                  <a:pt x="10532866" y="4165053"/>
                  <a:pt x="10532866" y="4064707"/>
                  <a:pt x="10470889" y="4053956"/>
                </a:cubicBezTo>
                <a:close/>
                <a:moveTo>
                  <a:pt x="9577411" y="4039202"/>
                </a:moveTo>
                <a:cubicBezTo>
                  <a:pt x="9538694" y="4035601"/>
                  <a:pt x="9480619" y="4057206"/>
                  <a:pt x="9496106" y="4104016"/>
                </a:cubicBezTo>
                <a:cubicBezTo>
                  <a:pt x="9538694" y="4154427"/>
                  <a:pt x="9643230" y="4086012"/>
                  <a:pt x="9577411" y="4039202"/>
                </a:cubicBezTo>
                <a:close/>
                <a:moveTo>
                  <a:pt x="9818337" y="4024973"/>
                </a:moveTo>
                <a:cubicBezTo>
                  <a:pt x="9709324" y="4050145"/>
                  <a:pt x="9806657" y="4154426"/>
                  <a:pt x="9872844" y="4096891"/>
                </a:cubicBezTo>
                <a:cubicBezTo>
                  <a:pt x="9884524" y="4064528"/>
                  <a:pt x="9841697" y="4028569"/>
                  <a:pt x="9818337" y="4024973"/>
                </a:cubicBezTo>
                <a:close/>
                <a:moveTo>
                  <a:pt x="9255412" y="4021111"/>
                </a:moveTo>
                <a:cubicBezTo>
                  <a:pt x="9177979" y="4039132"/>
                  <a:pt x="9147005" y="4114818"/>
                  <a:pt x="9236054" y="4114818"/>
                </a:cubicBezTo>
                <a:cubicBezTo>
                  <a:pt x="9294129" y="4104006"/>
                  <a:pt x="9309616" y="4035528"/>
                  <a:pt x="9255412" y="4021111"/>
                </a:cubicBezTo>
                <a:close/>
                <a:moveTo>
                  <a:pt x="8755009" y="3985365"/>
                </a:moveTo>
                <a:cubicBezTo>
                  <a:pt x="8681203" y="4006969"/>
                  <a:pt x="8708395" y="4050178"/>
                  <a:pt x="8758894" y="4064581"/>
                </a:cubicBezTo>
                <a:cubicBezTo>
                  <a:pt x="8824931" y="4060980"/>
                  <a:pt x="8817162" y="3992567"/>
                  <a:pt x="8755009" y="3985365"/>
                </a:cubicBezTo>
                <a:close/>
                <a:moveTo>
                  <a:pt x="8954716" y="3983984"/>
                </a:moveTo>
                <a:cubicBezTo>
                  <a:pt x="8908335" y="4005371"/>
                  <a:pt x="8923795" y="4055273"/>
                  <a:pt x="8966312" y="4076660"/>
                </a:cubicBezTo>
                <a:cubicBezTo>
                  <a:pt x="9055209" y="4065967"/>
                  <a:pt x="9039749" y="3973291"/>
                  <a:pt x="8954716" y="3983984"/>
                </a:cubicBezTo>
                <a:close/>
                <a:moveTo>
                  <a:pt x="2444354" y="3954971"/>
                </a:moveTo>
                <a:cubicBezTo>
                  <a:pt x="2444354" y="3958514"/>
                  <a:pt x="2444354" y="3958514"/>
                  <a:pt x="2444354" y="3962056"/>
                </a:cubicBezTo>
                <a:cubicBezTo>
                  <a:pt x="2447502" y="3965599"/>
                  <a:pt x="2447502" y="3954971"/>
                  <a:pt x="2444354" y="3954971"/>
                </a:cubicBezTo>
                <a:close/>
                <a:moveTo>
                  <a:pt x="152046" y="3893917"/>
                </a:moveTo>
                <a:cubicBezTo>
                  <a:pt x="93821" y="3890314"/>
                  <a:pt x="66649" y="3962377"/>
                  <a:pt x="124874" y="3973187"/>
                </a:cubicBezTo>
                <a:cubicBezTo>
                  <a:pt x="194744" y="4023631"/>
                  <a:pt x="221916" y="3901124"/>
                  <a:pt x="152046" y="3893917"/>
                </a:cubicBezTo>
                <a:close/>
                <a:moveTo>
                  <a:pt x="638431" y="3886118"/>
                </a:moveTo>
                <a:cubicBezTo>
                  <a:pt x="587970" y="3882520"/>
                  <a:pt x="568561" y="3918497"/>
                  <a:pt x="591851" y="3954475"/>
                </a:cubicBezTo>
                <a:cubicBezTo>
                  <a:pt x="665603" y="3986854"/>
                  <a:pt x="723828" y="3904106"/>
                  <a:pt x="638431" y="3886118"/>
                </a:cubicBezTo>
                <a:close/>
                <a:moveTo>
                  <a:pt x="2020621" y="3879602"/>
                </a:moveTo>
                <a:cubicBezTo>
                  <a:pt x="1993449" y="3915458"/>
                  <a:pt x="1977922" y="3854503"/>
                  <a:pt x="1970159" y="3940557"/>
                </a:cubicBezTo>
                <a:cubicBezTo>
                  <a:pt x="2040029" y="4040953"/>
                  <a:pt x="2125430" y="3897530"/>
                  <a:pt x="2020621" y="3879602"/>
                </a:cubicBezTo>
                <a:close/>
                <a:moveTo>
                  <a:pt x="2665543" y="3875853"/>
                </a:moveTo>
                <a:cubicBezTo>
                  <a:pt x="2560804" y="3918747"/>
                  <a:pt x="2642268" y="3972363"/>
                  <a:pt x="2715973" y="3943768"/>
                </a:cubicBezTo>
                <a:cubicBezTo>
                  <a:pt x="2727611" y="3922321"/>
                  <a:pt x="2696577" y="3865130"/>
                  <a:pt x="2665543" y="3875853"/>
                </a:cubicBezTo>
                <a:close/>
                <a:moveTo>
                  <a:pt x="2354642" y="3875755"/>
                </a:moveTo>
                <a:cubicBezTo>
                  <a:pt x="2307836" y="3886466"/>
                  <a:pt x="2292234" y="3932879"/>
                  <a:pt x="2331239" y="3957870"/>
                </a:cubicBezTo>
                <a:cubicBezTo>
                  <a:pt x="2413150" y="3940019"/>
                  <a:pt x="2444354" y="3904317"/>
                  <a:pt x="2354642" y="3875755"/>
                </a:cubicBezTo>
                <a:close/>
                <a:moveTo>
                  <a:pt x="3277407" y="3871629"/>
                </a:moveTo>
                <a:cubicBezTo>
                  <a:pt x="3238690" y="3868028"/>
                  <a:pt x="3180615" y="3889633"/>
                  <a:pt x="3196102" y="3936443"/>
                </a:cubicBezTo>
                <a:cubicBezTo>
                  <a:pt x="3238690" y="3986854"/>
                  <a:pt x="3343226" y="3918439"/>
                  <a:pt x="3277407" y="3871629"/>
                </a:cubicBezTo>
                <a:close/>
                <a:moveTo>
                  <a:pt x="2934216" y="3870580"/>
                </a:moveTo>
                <a:cubicBezTo>
                  <a:pt x="2871807" y="3881281"/>
                  <a:pt x="2844505" y="3938354"/>
                  <a:pt x="2918615" y="3963323"/>
                </a:cubicBezTo>
                <a:cubicBezTo>
                  <a:pt x="2977122" y="3959756"/>
                  <a:pt x="2996625" y="3881281"/>
                  <a:pt x="2934216" y="3870580"/>
                </a:cubicBezTo>
                <a:close/>
                <a:moveTo>
                  <a:pt x="1438182" y="3868995"/>
                </a:moveTo>
                <a:cubicBezTo>
                  <a:pt x="1356435" y="3890336"/>
                  <a:pt x="1391468" y="3925905"/>
                  <a:pt x="1438182" y="3947246"/>
                </a:cubicBezTo>
                <a:cubicBezTo>
                  <a:pt x="1504359" y="3940132"/>
                  <a:pt x="1500466" y="3876109"/>
                  <a:pt x="1438182" y="3868995"/>
                </a:cubicBezTo>
                <a:close/>
                <a:moveTo>
                  <a:pt x="1765862" y="3862391"/>
                </a:moveTo>
                <a:cubicBezTo>
                  <a:pt x="1730858" y="3876602"/>
                  <a:pt x="1676408" y="3887259"/>
                  <a:pt x="1738637" y="3951206"/>
                </a:cubicBezTo>
                <a:cubicBezTo>
                  <a:pt x="1835871" y="3972522"/>
                  <a:pt x="1831981" y="3873049"/>
                  <a:pt x="1765862" y="3862391"/>
                </a:cubicBezTo>
                <a:close/>
                <a:moveTo>
                  <a:pt x="1154678" y="3861266"/>
                </a:moveTo>
                <a:cubicBezTo>
                  <a:pt x="1077376" y="3879117"/>
                  <a:pt x="1108297" y="3925530"/>
                  <a:pt x="1154678" y="3939811"/>
                </a:cubicBezTo>
                <a:cubicBezTo>
                  <a:pt x="1224250" y="3943381"/>
                  <a:pt x="1220385" y="3871977"/>
                  <a:pt x="1154678" y="3861266"/>
                </a:cubicBezTo>
                <a:close/>
                <a:moveTo>
                  <a:pt x="878722" y="3858367"/>
                </a:moveTo>
                <a:cubicBezTo>
                  <a:pt x="793069" y="3890364"/>
                  <a:pt x="828109" y="3940136"/>
                  <a:pt x="902082" y="3947246"/>
                </a:cubicBezTo>
                <a:cubicBezTo>
                  <a:pt x="968269" y="3933025"/>
                  <a:pt x="917656" y="3861922"/>
                  <a:pt x="878722" y="3858367"/>
                </a:cubicBezTo>
                <a:close/>
                <a:moveTo>
                  <a:pt x="449757" y="3849853"/>
                </a:moveTo>
                <a:cubicBezTo>
                  <a:pt x="411040" y="3846252"/>
                  <a:pt x="352965" y="3867857"/>
                  <a:pt x="368452" y="3914667"/>
                </a:cubicBezTo>
                <a:cubicBezTo>
                  <a:pt x="411040" y="3965078"/>
                  <a:pt x="515576" y="3896663"/>
                  <a:pt x="449757" y="3849853"/>
                </a:cubicBezTo>
                <a:close/>
                <a:moveTo>
                  <a:pt x="11651208" y="3796213"/>
                </a:moveTo>
                <a:cubicBezTo>
                  <a:pt x="11620219" y="3824808"/>
                  <a:pt x="11604725" y="3774766"/>
                  <a:pt x="11600851" y="3856978"/>
                </a:cubicBezTo>
                <a:cubicBezTo>
                  <a:pt x="11662828" y="3953488"/>
                  <a:pt x="11751921" y="3810511"/>
                  <a:pt x="11651208" y="3796213"/>
                </a:cubicBezTo>
                <a:close/>
                <a:moveTo>
                  <a:pt x="11969505" y="3789255"/>
                </a:moveTo>
                <a:cubicBezTo>
                  <a:pt x="11938451" y="3803504"/>
                  <a:pt x="11884108" y="3814191"/>
                  <a:pt x="11946215" y="3878313"/>
                </a:cubicBezTo>
                <a:cubicBezTo>
                  <a:pt x="12039375" y="3903249"/>
                  <a:pt x="12039375" y="3799942"/>
                  <a:pt x="11969505" y="3789255"/>
                </a:cubicBezTo>
                <a:close/>
                <a:moveTo>
                  <a:pt x="9892567" y="3764136"/>
                </a:moveTo>
                <a:cubicBezTo>
                  <a:pt x="9888720" y="3767679"/>
                  <a:pt x="9896413" y="3774764"/>
                  <a:pt x="9900260" y="3767679"/>
                </a:cubicBezTo>
                <a:cubicBezTo>
                  <a:pt x="9896413" y="3767679"/>
                  <a:pt x="9892567" y="3764136"/>
                  <a:pt x="9892567" y="3764136"/>
                </a:cubicBezTo>
                <a:close/>
                <a:moveTo>
                  <a:pt x="11015833" y="3747231"/>
                </a:moveTo>
                <a:cubicBezTo>
                  <a:pt x="10945912" y="3747231"/>
                  <a:pt x="10934258" y="3854375"/>
                  <a:pt x="11008064" y="3829375"/>
                </a:cubicBezTo>
                <a:cubicBezTo>
                  <a:pt x="11046910" y="3865089"/>
                  <a:pt x="11077986" y="3747231"/>
                  <a:pt x="11015833" y="3747231"/>
                </a:cubicBezTo>
                <a:close/>
                <a:moveTo>
                  <a:pt x="9713361" y="3736605"/>
                </a:moveTo>
                <a:cubicBezTo>
                  <a:pt x="9632016" y="3754456"/>
                  <a:pt x="9659131" y="3815150"/>
                  <a:pt x="9717235" y="3818720"/>
                </a:cubicBezTo>
                <a:cubicBezTo>
                  <a:pt x="9783086" y="3815150"/>
                  <a:pt x="9775339" y="3736605"/>
                  <a:pt x="9713361" y="3736605"/>
                </a:cubicBezTo>
                <a:close/>
                <a:moveTo>
                  <a:pt x="10638051" y="3736359"/>
                </a:moveTo>
                <a:cubicBezTo>
                  <a:pt x="10525048" y="3765000"/>
                  <a:pt x="10610775" y="3854503"/>
                  <a:pt x="10680915" y="3804381"/>
                </a:cubicBezTo>
                <a:cubicBezTo>
                  <a:pt x="10688708" y="3775741"/>
                  <a:pt x="10673121" y="3732779"/>
                  <a:pt x="10638051" y="3736359"/>
                </a:cubicBezTo>
                <a:close/>
                <a:moveTo>
                  <a:pt x="10264977" y="3722113"/>
                </a:moveTo>
                <a:cubicBezTo>
                  <a:pt x="10214320" y="3729269"/>
                  <a:pt x="10179250" y="3786518"/>
                  <a:pt x="10233803" y="3811564"/>
                </a:cubicBezTo>
                <a:cubicBezTo>
                  <a:pt x="10288357" y="3818720"/>
                  <a:pt x="10342910" y="3747159"/>
                  <a:pt x="10264977" y="3722113"/>
                </a:cubicBezTo>
                <a:close/>
                <a:moveTo>
                  <a:pt x="11255210" y="3710038"/>
                </a:moveTo>
                <a:cubicBezTo>
                  <a:pt x="11146591" y="3735099"/>
                  <a:pt x="11235813" y="3831762"/>
                  <a:pt x="11305640" y="3785221"/>
                </a:cubicBezTo>
                <a:cubicBezTo>
                  <a:pt x="11313398" y="3749419"/>
                  <a:pt x="11282364" y="3713618"/>
                  <a:pt x="11255210" y="3710038"/>
                </a:cubicBezTo>
                <a:close/>
                <a:moveTo>
                  <a:pt x="8843923" y="3695267"/>
                </a:moveTo>
                <a:cubicBezTo>
                  <a:pt x="8734709" y="3734688"/>
                  <a:pt x="8804918" y="3802780"/>
                  <a:pt x="8886829" y="3766942"/>
                </a:cubicBezTo>
                <a:cubicBezTo>
                  <a:pt x="8882928" y="3734688"/>
                  <a:pt x="8882928" y="3691683"/>
                  <a:pt x="8843923" y="3695267"/>
                </a:cubicBezTo>
                <a:close/>
                <a:moveTo>
                  <a:pt x="9156291" y="3691684"/>
                </a:moveTo>
                <a:cubicBezTo>
                  <a:pt x="9066744" y="3720517"/>
                  <a:pt x="9105677" y="3778183"/>
                  <a:pt x="9183544" y="3785391"/>
                </a:cubicBezTo>
                <a:cubicBezTo>
                  <a:pt x="9241944" y="3767371"/>
                  <a:pt x="9195224" y="3698892"/>
                  <a:pt x="9156291" y="3691684"/>
                </a:cubicBezTo>
                <a:close/>
                <a:moveTo>
                  <a:pt x="9953307" y="3691683"/>
                </a:moveTo>
                <a:cubicBezTo>
                  <a:pt x="9789973" y="3713275"/>
                  <a:pt x="10015530" y="3835627"/>
                  <a:pt x="9996085" y="3752859"/>
                </a:cubicBezTo>
                <a:cubicBezTo>
                  <a:pt x="9984419" y="3724071"/>
                  <a:pt x="9992197" y="3691683"/>
                  <a:pt x="9953307" y="3691683"/>
                </a:cubicBezTo>
                <a:close/>
                <a:moveTo>
                  <a:pt x="9435245" y="3691681"/>
                </a:moveTo>
                <a:cubicBezTo>
                  <a:pt x="9415829" y="3709674"/>
                  <a:pt x="9388646" y="3731266"/>
                  <a:pt x="9415829" y="3698878"/>
                </a:cubicBezTo>
                <a:cubicBezTo>
                  <a:pt x="9295448" y="3781646"/>
                  <a:pt x="9555626" y="3835625"/>
                  <a:pt x="9466311" y="3698878"/>
                </a:cubicBezTo>
                <a:cubicBezTo>
                  <a:pt x="9454661" y="3691681"/>
                  <a:pt x="9446895" y="3702477"/>
                  <a:pt x="9435245" y="3691681"/>
                </a:cubicBezTo>
                <a:close/>
                <a:moveTo>
                  <a:pt x="2587306" y="3639747"/>
                </a:moveTo>
                <a:cubicBezTo>
                  <a:pt x="2552461" y="3636175"/>
                  <a:pt x="2490514" y="3654032"/>
                  <a:pt x="2506000" y="3704033"/>
                </a:cubicBezTo>
                <a:cubicBezTo>
                  <a:pt x="2548589" y="3754033"/>
                  <a:pt x="2653125" y="3686175"/>
                  <a:pt x="2587306" y="3639747"/>
                </a:cubicBezTo>
                <a:close/>
                <a:moveTo>
                  <a:pt x="2292026" y="3617819"/>
                </a:moveTo>
                <a:cubicBezTo>
                  <a:pt x="2222156" y="3632100"/>
                  <a:pt x="2198865" y="3696364"/>
                  <a:pt x="2295907" y="3699934"/>
                </a:cubicBezTo>
                <a:cubicBezTo>
                  <a:pt x="2346369" y="3689223"/>
                  <a:pt x="2354132" y="3617819"/>
                  <a:pt x="2292026" y="3617819"/>
                </a:cubicBezTo>
                <a:close/>
                <a:moveTo>
                  <a:pt x="3100946" y="3612641"/>
                </a:moveTo>
                <a:cubicBezTo>
                  <a:pt x="3054274" y="3616219"/>
                  <a:pt x="3027048" y="3641265"/>
                  <a:pt x="3054274" y="3684202"/>
                </a:cubicBezTo>
                <a:cubicBezTo>
                  <a:pt x="3135950" y="3709248"/>
                  <a:pt x="3186511" y="3644843"/>
                  <a:pt x="3100946" y="3612641"/>
                </a:cubicBezTo>
                <a:close/>
                <a:moveTo>
                  <a:pt x="343061" y="3611056"/>
                </a:moveTo>
                <a:cubicBezTo>
                  <a:pt x="281219" y="3621757"/>
                  <a:pt x="258029" y="3682397"/>
                  <a:pt x="327601" y="3703799"/>
                </a:cubicBezTo>
                <a:cubicBezTo>
                  <a:pt x="385577" y="3700232"/>
                  <a:pt x="404903" y="3621757"/>
                  <a:pt x="343061" y="3611056"/>
                </a:cubicBezTo>
                <a:close/>
                <a:moveTo>
                  <a:pt x="3384110" y="3609455"/>
                </a:moveTo>
                <a:cubicBezTo>
                  <a:pt x="3310304" y="3605877"/>
                  <a:pt x="3314189" y="3702484"/>
                  <a:pt x="3391880" y="3702484"/>
                </a:cubicBezTo>
                <a:cubicBezTo>
                  <a:pt x="3454033" y="3691750"/>
                  <a:pt x="3430726" y="3613033"/>
                  <a:pt x="3384110" y="3609455"/>
                </a:cubicBezTo>
                <a:close/>
                <a:moveTo>
                  <a:pt x="2824429" y="3603329"/>
                </a:moveTo>
                <a:cubicBezTo>
                  <a:pt x="2742518" y="3621241"/>
                  <a:pt x="2769822" y="3682143"/>
                  <a:pt x="2828330" y="3689308"/>
                </a:cubicBezTo>
                <a:cubicBezTo>
                  <a:pt x="2894639" y="3685726"/>
                  <a:pt x="2886837" y="3603329"/>
                  <a:pt x="2824429" y="3603329"/>
                </a:cubicBezTo>
                <a:close/>
                <a:moveTo>
                  <a:pt x="2040279" y="3578335"/>
                </a:moveTo>
                <a:cubicBezTo>
                  <a:pt x="1935539" y="3621341"/>
                  <a:pt x="2017003" y="3678681"/>
                  <a:pt x="2090709" y="3650011"/>
                </a:cubicBezTo>
                <a:cubicBezTo>
                  <a:pt x="2102350" y="3628508"/>
                  <a:pt x="2071313" y="3567584"/>
                  <a:pt x="2040279" y="3578335"/>
                </a:cubicBezTo>
                <a:close/>
                <a:moveTo>
                  <a:pt x="99393" y="3575932"/>
                </a:moveTo>
                <a:cubicBezTo>
                  <a:pt x="-1531" y="3611909"/>
                  <a:pt x="64458" y="3680266"/>
                  <a:pt x="149855" y="3647887"/>
                </a:cubicBezTo>
                <a:cubicBezTo>
                  <a:pt x="153736" y="3611909"/>
                  <a:pt x="130446" y="3575932"/>
                  <a:pt x="99393" y="3575932"/>
                </a:cubicBezTo>
                <a:close/>
                <a:moveTo>
                  <a:pt x="801257" y="3571806"/>
                </a:moveTo>
                <a:cubicBezTo>
                  <a:pt x="692355" y="3600291"/>
                  <a:pt x="777921" y="3689306"/>
                  <a:pt x="847929" y="3639458"/>
                </a:cubicBezTo>
                <a:cubicBezTo>
                  <a:pt x="851818" y="3610973"/>
                  <a:pt x="836261" y="3564685"/>
                  <a:pt x="801257" y="3571806"/>
                </a:cubicBezTo>
                <a:close/>
                <a:moveTo>
                  <a:pt x="1771669" y="3571447"/>
                </a:moveTo>
                <a:cubicBezTo>
                  <a:pt x="1701799" y="3582158"/>
                  <a:pt x="1678509" y="3649992"/>
                  <a:pt x="1775551" y="3653562"/>
                </a:cubicBezTo>
                <a:cubicBezTo>
                  <a:pt x="1826012" y="3642851"/>
                  <a:pt x="1833776" y="3571447"/>
                  <a:pt x="1771669" y="3571447"/>
                </a:cubicBezTo>
                <a:close/>
                <a:moveTo>
                  <a:pt x="1531232" y="3567584"/>
                </a:moveTo>
                <a:cubicBezTo>
                  <a:pt x="1449886" y="3578396"/>
                  <a:pt x="1438265" y="3632458"/>
                  <a:pt x="1515737" y="3661291"/>
                </a:cubicBezTo>
                <a:cubicBezTo>
                  <a:pt x="1577714" y="3661291"/>
                  <a:pt x="1589335" y="3578396"/>
                  <a:pt x="1531232" y="3567584"/>
                </a:cubicBezTo>
                <a:close/>
                <a:moveTo>
                  <a:pt x="576083" y="3560820"/>
                </a:moveTo>
                <a:cubicBezTo>
                  <a:pt x="494078" y="3564398"/>
                  <a:pt x="505793" y="3650271"/>
                  <a:pt x="579988" y="3657427"/>
                </a:cubicBezTo>
                <a:cubicBezTo>
                  <a:pt x="634658" y="3643115"/>
                  <a:pt x="622943" y="3571554"/>
                  <a:pt x="576083" y="3560820"/>
                </a:cubicBezTo>
                <a:close/>
                <a:moveTo>
                  <a:pt x="1243735" y="3554060"/>
                </a:moveTo>
                <a:cubicBezTo>
                  <a:pt x="1169699" y="3571932"/>
                  <a:pt x="1196975" y="3661293"/>
                  <a:pt x="1267115" y="3621974"/>
                </a:cubicBezTo>
                <a:cubicBezTo>
                  <a:pt x="1274908" y="3614825"/>
                  <a:pt x="1286598" y="3596953"/>
                  <a:pt x="1298288" y="3607677"/>
                </a:cubicBezTo>
                <a:cubicBezTo>
                  <a:pt x="1306082" y="3582656"/>
                  <a:pt x="1271012" y="3554060"/>
                  <a:pt x="1243735" y="3554060"/>
                </a:cubicBezTo>
                <a:close/>
                <a:moveTo>
                  <a:pt x="1069080" y="3514450"/>
                </a:moveTo>
                <a:cubicBezTo>
                  <a:pt x="995691" y="3532226"/>
                  <a:pt x="960928" y="3603329"/>
                  <a:pt x="1057493" y="3603329"/>
                </a:cubicBezTo>
                <a:cubicBezTo>
                  <a:pt x="1107706" y="3592664"/>
                  <a:pt x="1130882" y="3521560"/>
                  <a:pt x="1069080" y="3514450"/>
                </a:cubicBezTo>
                <a:close/>
                <a:moveTo>
                  <a:pt x="11577350" y="3430849"/>
                </a:moveTo>
                <a:cubicBezTo>
                  <a:pt x="11526888" y="3430849"/>
                  <a:pt x="11507480" y="3470380"/>
                  <a:pt x="11534652" y="3506317"/>
                </a:cubicBezTo>
                <a:cubicBezTo>
                  <a:pt x="11608404" y="3520692"/>
                  <a:pt x="11662747" y="3463193"/>
                  <a:pt x="11577350" y="3430849"/>
                </a:cubicBezTo>
                <a:close/>
                <a:moveTo>
                  <a:pt x="12105571" y="3430847"/>
                </a:moveTo>
                <a:cubicBezTo>
                  <a:pt x="12000559" y="3466591"/>
                  <a:pt x="12082235" y="3538080"/>
                  <a:pt x="12160022" y="3498761"/>
                </a:cubicBezTo>
                <a:cubicBezTo>
                  <a:pt x="12156133" y="3470166"/>
                  <a:pt x="12136686" y="3430847"/>
                  <a:pt x="12105571" y="3430847"/>
                </a:cubicBezTo>
                <a:close/>
                <a:moveTo>
                  <a:pt x="11825923" y="3416356"/>
                </a:moveTo>
                <a:cubicBezTo>
                  <a:pt x="11744578" y="3419949"/>
                  <a:pt x="11756199" y="3498984"/>
                  <a:pt x="11794935" y="3488207"/>
                </a:cubicBezTo>
                <a:cubicBezTo>
                  <a:pt x="11868533" y="3531317"/>
                  <a:pt x="11895648" y="3423543"/>
                  <a:pt x="11825923" y="3416356"/>
                </a:cubicBezTo>
                <a:close/>
                <a:moveTo>
                  <a:pt x="11297784" y="3380614"/>
                </a:moveTo>
                <a:cubicBezTo>
                  <a:pt x="11255196" y="3384189"/>
                  <a:pt x="11224222" y="3402061"/>
                  <a:pt x="11239709" y="3448527"/>
                </a:cubicBezTo>
                <a:cubicBezTo>
                  <a:pt x="11301656" y="3523589"/>
                  <a:pt x="11386833" y="3416358"/>
                  <a:pt x="11297784" y="3380614"/>
                </a:cubicBezTo>
                <a:close/>
                <a:moveTo>
                  <a:pt x="9415502" y="3379348"/>
                </a:moveTo>
                <a:cubicBezTo>
                  <a:pt x="9409068" y="3378737"/>
                  <a:pt x="9401299" y="3379180"/>
                  <a:pt x="9391588" y="3380958"/>
                </a:cubicBezTo>
                <a:cubicBezTo>
                  <a:pt x="9341089" y="3398725"/>
                  <a:pt x="9356627" y="3448478"/>
                  <a:pt x="9395473" y="3473354"/>
                </a:cubicBezTo>
                <a:cubicBezTo>
                  <a:pt x="9438203" y="3462693"/>
                  <a:pt x="9484817" y="3441370"/>
                  <a:pt x="9453741" y="3405834"/>
                </a:cubicBezTo>
                <a:cubicBezTo>
                  <a:pt x="9442087" y="3392506"/>
                  <a:pt x="9434803" y="3381180"/>
                  <a:pt x="9415502" y="3379348"/>
                </a:cubicBezTo>
                <a:close/>
                <a:moveTo>
                  <a:pt x="10016080" y="3369986"/>
                </a:moveTo>
                <a:cubicBezTo>
                  <a:pt x="9988908" y="3387858"/>
                  <a:pt x="9930683" y="3395007"/>
                  <a:pt x="9996671" y="3462920"/>
                </a:cubicBezTo>
                <a:cubicBezTo>
                  <a:pt x="10085950" y="3477218"/>
                  <a:pt x="10085950" y="3373561"/>
                  <a:pt x="10016080" y="3369986"/>
                </a:cubicBezTo>
                <a:close/>
                <a:moveTo>
                  <a:pt x="10284650" y="3366124"/>
                </a:moveTo>
                <a:cubicBezTo>
                  <a:pt x="10253596" y="3380421"/>
                  <a:pt x="10199253" y="3391144"/>
                  <a:pt x="10261360" y="3459057"/>
                </a:cubicBezTo>
                <a:cubicBezTo>
                  <a:pt x="10354520" y="3473355"/>
                  <a:pt x="10350638" y="3376847"/>
                  <a:pt x="10284650" y="3366124"/>
                </a:cubicBezTo>
                <a:close/>
                <a:moveTo>
                  <a:pt x="10933029" y="3359362"/>
                </a:moveTo>
                <a:cubicBezTo>
                  <a:pt x="10820322" y="3384401"/>
                  <a:pt x="10917483" y="3491711"/>
                  <a:pt x="10983552" y="3434478"/>
                </a:cubicBezTo>
                <a:cubicBezTo>
                  <a:pt x="10991325" y="3402285"/>
                  <a:pt x="10960234" y="3366515"/>
                  <a:pt x="10933029" y="3359362"/>
                </a:cubicBezTo>
                <a:close/>
                <a:moveTo>
                  <a:pt x="9662987" y="3359089"/>
                </a:moveTo>
                <a:cubicBezTo>
                  <a:pt x="9554056" y="3416556"/>
                  <a:pt x="9740795" y="3495574"/>
                  <a:pt x="9733014" y="3395005"/>
                </a:cubicBezTo>
                <a:cubicBezTo>
                  <a:pt x="9721343" y="3373455"/>
                  <a:pt x="9705781" y="3355497"/>
                  <a:pt x="9662987" y="3359089"/>
                </a:cubicBezTo>
                <a:close/>
                <a:moveTo>
                  <a:pt x="10579447" y="3355210"/>
                </a:moveTo>
                <a:cubicBezTo>
                  <a:pt x="10494050" y="3401711"/>
                  <a:pt x="10598855" y="3483982"/>
                  <a:pt x="10649317" y="3416018"/>
                </a:cubicBezTo>
                <a:cubicBezTo>
                  <a:pt x="10649317" y="3380249"/>
                  <a:pt x="10633790" y="3351633"/>
                  <a:pt x="10579447" y="3355210"/>
                </a:cubicBezTo>
                <a:close/>
                <a:moveTo>
                  <a:pt x="8807023" y="3338629"/>
                </a:moveTo>
                <a:cubicBezTo>
                  <a:pt x="8733217" y="3338629"/>
                  <a:pt x="8740986" y="3432334"/>
                  <a:pt x="8818677" y="3432334"/>
                </a:cubicBezTo>
                <a:cubicBezTo>
                  <a:pt x="8876945" y="3421522"/>
                  <a:pt x="8853638" y="3342233"/>
                  <a:pt x="8807023" y="3338629"/>
                </a:cubicBezTo>
                <a:close/>
                <a:moveTo>
                  <a:pt x="9080770" y="3312824"/>
                </a:moveTo>
                <a:cubicBezTo>
                  <a:pt x="8987541" y="3298498"/>
                  <a:pt x="9018617" y="3445337"/>
                  <a:pt x="9100193" y="3391616"/>
                </a:cubicBezTo>
                <a:cubicBezTo>
                  <a:pt x="9096308" y="3362964"/>
                  <a:pt x="9131269" y="3302079"/>
                  <a:pt x="9080770" y="3312824"/>
                </a:cubicBezTo>
                <a:close/>
                <a:moveTo>
                  <a:pt x="1915689" y="3277771"/>
                </a:moveTo>
                <a:cubicBezTo>
                  <a:pt x="1869206" y="3284911"/>
                  <a:pt x="1853712" y="3334893"/>
                  <a:pt x="1896321" y="3359884"/>
                </a:cubicBezTo>
                <a:cubicBezTo>
                  <a:pt x="1973793" y="3338462"/>
                  <a:pt x="2004782" y="3302761"/>
                  <a:pt x="1915689" y="3277771"/>
                </a:cubicBezTo>
                <a:close/>
                <a:moveTo>
                  <a:pt x="2992275" y="3247211"/>
                </a:moveTo>
                <a:cubicBezTo>
                  <a:pt x="2953308" y="3243609"/>
                  <a:pt x="2894859" y="3265214"/>
                  <a:pt x="2910445" y="3312024"/>
                </a:cubicBezTo>
                <a:cubicBezTo>
                  <a:pt x="2953308" y="3362434"/>
                  <a:pt x="3058518" y="3294020"/>
                  <a:pt x="2992275" y="3247211"/>
                </a:cubicBezTo>
                <a:close/>
                <a:moveTo>
                  <a:pt x="2215024" y="3245892"/>
                </a:moveTo>
                <a:cubicBezTo>
                  <a:pt x="2180088" y="3260226"/>
                  <a:pt x="2129628" y="3270977"/>
                  <a:pt x="2191735" y="3335483"/>
                </a:cubicBezTo>
                <a:cubicBezTo>
                  <a:pt x="2284894" y="3356987"/>
                  <a:pt x="2281012" y="3256642"/>
                  <a:pt x="2215024" y="3245892"/>
                </a:cubicBezTo>
                <a:close/>
                <a:moveTo>
                  <a:pt x="1698041" y="3245892"/>
                </a:moveTo>
                <a:cubicBezTo>
                  <a:pt x="1616696" y="3256592"/>
                  <a:pt x="1605075" y="3310097"/>
                  <a:pt x="1682547" y="3335065"/>
                </a:cubicBezTo>
                <a:cubicBezTo>
                  <a:pt x="1744524" y="3338632"/>
                  <a:pt x="1756145" y="3253025"/>
                  <a:pt x="1698041" y="3245892"/>
                </a:cubicBezTo>
                <a:close/>
                <a:moveTo>
                  <a:pt x="3310361" y="3232696"/>
                </a:moveTo>
                <a:cubicBezTo>
                  <a:pt x="3232671" y="3229118"/>
                  <a:pt x="3240440" y="3325725"/>
                  <a:pt x="3318131" y="3325725"/>
                </a:cubicBezTo>
                <a:cubicBezTo>
                  <a:pt x="3376399" y="3314991"/>
                  <a:pt x="3353091" y="3232696"/>
                  <a:pt x="3310361" y="3232696"/>
                </a:cubicBezTo>
                <a:close/>
                <a:moveTo>
                  <a:pt x="1104067" y="3224638"/>
                </a:moveTo>
                <a:cubicBezTo>
                  <a:pt x="1057395" y="3231794"/>
                  <a:pt x="1030170" y="3253263"/>
                  <a:pt x="1061284" y="3296199"/>
                </a:cubicBezTo>
                <a:cubicBezTo>
                  <a:pt x="1139071" y="3321243"/>
                  <a:pt x="1189633" y="3260418"/>
                  <a:pt x="1104067" y="3224638"/>
                </a:cubicBezTo>
                <a:close/>
                <a:moveTo>
                  <a:pt x="1383806" y="3220776"/>
                </a:moveTo>
                <a:cubicBezTo>
                  <a:pt x="1283002" y="3238632"/>
                  <a:pt x="1345035" y="3338631"/>
                  <a:pt x="1430332" y="3299346"/>
                </a:cubicBezTo>
                <a:cubicBezTo>
                  <a:pt x="1461349" y="3277918"/>
                  <a:pt x="1395437" y="3220776"/>
                  <a:pt x="1383806" y="3220776"/>
                </a:cubicBezTo>
                <a:close/>
                <a:moveTo>
                  <a:pt x="2762478" y="3210148"/>
                </a:moveTo>
                <a:cubicBezTo>
                  <a:pt x="2680568" y="3220848"/>
                  <a:pt x="2668866" y="3274352"/>
                  <a:pt x="2746876" y="3302887"/>
                </a:cubicBezTo>
                <a:cubicBezTo>
                  <a:pt x="2809284" y="3302887"/>
                  <a:pt x="2820986" y="3220848"/>
                  <a:pt x="2762478" y="3210148"/>
                </a:cubicBezTo>
                <a:close/>
                <a:moveTo>
                  <a:pt x="2494053" y="3199521"/>
                </a:moveTo>
                <a:cubicBezTo>
                  <a:pt x="2447340" y="3210233"/>
                  <a:pt x="2431769" y="3256645"/>
                  <a:pt x="2470696" y="3281635"/>
                </a:cubicBezTo>
                <a:cubicBezTo>
                  <a:pt x="2552444" y="3263784"/>
                  <a:pt x="2579693" y="3228081"/>
                  <a:pt x="2494053" y="3199521"/>
                </a:cubicBezTo>
                <a:close/>
                <a:moveTo>
                  <a:pt x="804868" y="3191793"/>
                </a:moveTo>
                <a:cubicBezTo>
                  <a:pt x="762138" y="3202540"/>
                  <a:pt x="742716" y="3252696"/>
                  <a:pt x="785446" y="3277771"/>
                </a:cubicBezTo>
                <a:cubicBezTo>
                  <a:pt x="859252" y="3263441"/>
                  <a:pt x="886444" y="3213289"/>
                  <a:pt x="804868" y="3191793"/>
                </a:cubicBezTo>
                <a:close/>
                <a:moveTo>
                  <a:pt x="482687" y="3191410"/>
                </a:moveTo>
                <a:cubicBezTo>
                  <a:pt x="473950" y="3191737"/>
                  <a:pt x="464817" y="3193131"/>
                  <a:pt x="455563" y="3195805"/>
                </a:cubicBezTo>
                <a:cubicBezTo>
                  <a:pt x="432183" y="3231476"/>
                  <a:pt x="467253" y="3267146"/>
                  <a:pt x="514013" y="3267146"/>
                </a:cubicBezTo>
                <a:cubicBezTo>
                  <a:pt x="585614" y="3239056"/>
                  <a:pt x="543846" y="3189119"/>
                  <a:pt x="482687" y="3191410"/>
                </a:cubicBezTo>
                <a:close/>
                <a:moveTo>
                  <a:pt x="218915" y="3177302"/>
                </a:moveTo>
                <a:cubicBezTo>
                  <a:pt x="164362" y="3180900"/>
                  <a:pt x="133188" y="3242060"/>
                  <a:pt x="187741" y="3267244"/>
                </a:cubicBezTo>
                <a:cubicBezTo>
                  <a:pt x="242295" y="3281635"/>
                  <a:pt x="296848" y="3202486"/>
                  <a:pt x="218915" y="3177302"/>
                </a:cubicBezTo>
                <a:close/>
                <a:moveTo>
                  <a:pt x="3487655" y="2279180"/>
                </a:moveTo>
                <a:lnTo>
                  <a:pt x="3487655" y="4864839"/>
                </a:lnTo>
                <a:lnTo>
                  <a:pt x="8687531" y="4864839"/>
                </a:lnTo>
                <a:lnTo>
                  <a:pt x="8687531" y="2279180"/>
                </a:lnTo>
                <a:close/>
                <a:moveTo>
                  <a:pt x="0" y="0"/>
                </a:moveTo>
                <a:lnTo>
                  <a:pt x="12188938" y="0"/>
                </a:lnTo>
                <a:lnTo>
                  <a:pt x="12188938" y="6857992"/>
                </a:lnTo>
                <a:lnTo>
                  <a:pt x="0" y="685799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F14E9B5-B4BD-4834-A5DA-AAD295F2B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3174405"/>
            <a:ext cx="12161561" cy="1033163"/>
            <a:chOff x="23552" y="3022005"/>
            <a:chExt cx="12161561" cy="1033163"/>
          </a:xfrm>
          <a:solidFill>
            <a:schemeClr val="bg1"/>
          </a:solidFill>
        </p:grpSpPr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5F17D81D-C379-46DF-BD0A-AF729BD5C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3426" y="3820899"/>
              <a:ext cx="146874" cy="103369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63">
              <a:extLst>
                <a:ext uri="{FF2B5EF4-FFF2-40B4-BE49-F238E27FC236}">
                  <a16:creationId xmlns:a16="http://schemas.microsoft.com/office/drawing/2014/main" id="{37A9669D-6392-4756-86F0-A4F41071E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2632" y="3146103"/>
              <a:ext cx="143728" cy="146842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65">
              <a:extLst>
                <a:ext uri="{FF2B5EF4-FFF2-40B4-BE49-F238E27FC236}">
                  <a16:creationId xmlns:a16="http://schemas.microsoft.com/office/drawing/2014/main" id="{7849F2A7-8517-4C07-A204-54372C998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8308" y="3186235"/>
              <a:ext cx="143728" cy="93707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66">
              <a:extLst>
                <a:ext uri="{FF2B5EF4-FFF2-40B4-BE49-F238E27FC236}">
                  <a16:creationId xmlns:a16="http://schemas.microsoft.com/office/drawing/2014/main" id="{31A0747A-0687-4C8D-865E-82C3D1EC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9141" y="3199239"/>
              <a:ext cx="155267" cy="132351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67">
              <a:extLst>
                <a:ext uri="{FF2B5EF4-FFF2-40B4-BE49-F238E27FC236}">
                  <a16:creationId xmlns:a16="http://schemas.microsoft.com/office/drawing/2014/main" id="{1D44400F-E6A5-4492-AFCA-B3269FCCE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9147" y="3203103"/>
              <a:ext cx="186739" cy="140079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69">
              <a:extLst>
                <a:ext uri="{FF2B5EF4-FFF2-40B4-BE49-F238E27FC236}">
                  <a16:creationId xmlns:a16="http://schemas.microsoft.com/office/drawing/2014/main" id="{04CDB9D1-01FF-42A4-A760-BE77B8889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5413" y="3206968"/>
              <a:ext cx="171003" cy="132351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0">
              <a:extLst>
                <a:ext uri="{FF2B5EF4-FFF2-40B4-BE49-F238E27FC236}">
                  <a16:creationId xmlns:a16="http://schemas.microsoft.com/office/drawing/2014/main" id="{EE648769-5535-4567-B889-1AA24AB5E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32571" y="3278457"/>
              <a:ext cx="155267" cy="89843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1">
              <a:extLst>
                <a:ext uri="{FF2B5EF4-FFF2-40B4-BE49-F238E27FC236}">
                  <a16:creationId xmlns:a16="http://schemas.microsoft.com/office/drawing/2014/main" id="{CD52D8EF-3D45-40F8-8840-C5F245D3B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4344" y="3213730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72">
              <a:extLst>
                <a:ext uri="{FF2B5EF4-FFF2-40B4-BE49-F238E27FC236}">
                  <a16:creationId xmlns:a16="http://schemas.microsoft.com/office/drawing/2014/main" id="{5517A464-66A4-4F40-89FE-C30DC5B9D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5774" y="3217593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3">
              <a:extLst>
                <a:ext uri="{FF2B5EF4-FFF2-40B4-BE49-F238E27FC236}">
                  <a16:creationId xmlns:a16="http://schemas.microsoft.com/office/drawing/2014/main" id="{00E306BA-6BF7-4B76-B9D7-AAFD1C437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6180" y="3221457"/>
              <a:ext cx="143728" cy="99505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74">
              <a:extLst>
                <a:ext uri="{FF2B5EF4-FFF2-40B4-BE49-F238E27FC236}">
                  <a16:creationId xmlns:a16="http://schemas.microsoft.com/office/drawing/2014/main" id="{2F4B1DC1-4F50-4BA0-86F1-AF85CAAE3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9313" y="3228221"/>
              <a:ext cx="162611" cy="142976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85">
              <a:extLst>
                <a:ext uri="{FF2B5EF4-FFF2-40B4-BE49-F238E27FC236}">
                  <a16:creationId xmlns:a16="http://schemas.microsoft.com/office/drawing/2014/main" id="{7A5EB254-DC99-4EB9-BF57-5CD8BC17F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9669" y="3263964"/>
              <a:ext cx="151070" cy="114961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87">
              <a:extLst>
                <a:ext uri="{FF2B5EF4-FFF2-40B4-BE49-F238E27FC236}">
                  <a16:creationId xmlns:a16="http://schemas.microsoft.com/office/drawing/2014/main" id="{1910D45E-5AD8-4F66-8987-740DF9D0E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5650" y="3278455"/>
              <a:ext cx="159463" cy="107233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8">
              <a:extLst>
                <a:ext uri="{FF2B5EF4-FFF2-40B4-BE49-F238E27FC236}">
                  <a16:creationId xmlns:a16="http://schemas.microsoft.com/office/drawing/2014/main" id="{FCFCD46A-4A0F-4C6C-B6C3-68EC14081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3043" y="3285217"/>
              <a:ext cx="7345" cy="77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94">
              <a:extLst>
                <a:ext uri="{FF2B5EF4-FFF2-40B4-BE49-F238E27FC236}">
                  <a16:creationId xmlns:a16="http://schemas.microsoft.com/office/drawing/2014/main" id="{CDD931F8-D225-4DD4-A975-C9B8789F3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0139" y="3580387"/>
              <a:ext cx="163660" cy="121724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7">
              <a:extLst>
                <a:ext uri="{FF2B5EF4-FFF2-40B4-BE49-F238E27FC236}">
                  <a16:creationId xmlns:a16="http://schemas.microsoft.com/office/drawing/2014/main" id="{90434889-87E0-4DFE-A5CB-71F48CBBE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5064" y="3539291"/>
              <a:ext cx="225557" cy="143944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8">
              <a:extLst>
                <a:ext uri="{FF2B5EF4-FFF2-40B4-BE49-F238E27FC236}">
                  <a16:creationId xmlns:a16="http://schemas.microsoft.com/office/drawing/2014/main" id="{853ED42E-2CB4-4A54-830C-EB1C4D31E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1835" y="3539292"/>
              <a:ext cx="175200" cy="93707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9">
              <a:extLst>
                <a:ext uri="{FF2B5EF4-FFF2-40B4-BE49-F238E27FC236}">
                  <a16:creationId xmlns:a16="http://schemas.microsoft.com/office/drawing/2014/main" id="{1C4DEDB0-601B-45E4-AB35-39F2FBADE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0539" y="3539289"/>
              <a:ext cx="260178" cy="143944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00">
              <a:extLst>
                <a:ext uri="{FF2B5EF4-FFF2-40B4-BE49-F238E27FC236}">
                  <a16:creationId xmlns:a16="http://schemas.microsoft.com/office/drawing/2014/main" id="{FE8FE8F4-AEB1-4F3E-988A-1BD357BDB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9800" y="3539291"/>
              <a:ext cx="152120" cy="111097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01">
              <a:extLst>
                <a:ext uri="{FF2B5EF4-FFF2-40B4-BE49-F238E27FC236}">
                  <a16:creationId xmlns:a16="http://schemas.microsoft.com/office/drawing/2014/main" id="{A765B55B-D9A1-43D3-B45A-B63AED4C6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4341" y="3569721"/>
              <a:ext cx="163660" cy="96607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2">
              <a:extLst>
                <a:ext uri="{FF2B5EF4-FFF2-40B4-BE49-F238E27FC236}">
                  <a16:creationId xmlns:a16="http://schemas.microsoft.com/office/drawing/2014/main" id="{998DF613-EF6E-423E-A336-0D0593EFE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59349" y="3594839"/>
              <a:ext cx="143728" cy="117858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03">
              <a:extLst>
                <a:ext uri="{FF2B5EF4-FFF2-40B4-BE49-F238E27FC236}">
                  <a16:creationId xmlns:a16="http://schemas.microsoft.com/office/drawing/2014/main" id="{C0DCDAAA-2F47-4A12-ABDE-5D1A09778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1682" y="3557646"/>
              <a:ext cx="166807" cy="121724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3">
              <a:extLst>
                <a:ext uri="{FF2B5EF4-FFF2-40B4-BE49-F238E27FC236}">
                  <a16:creationId xmlns:a16="http://schemas.microsoft.com/office/drawing/2014/main" id="{2C529822-0C80-48D7-9013-1461D7594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3811" y="3611744"/>
              <a:ext cx="11540" cy="10628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5">
              <a:extLst>
                <a:ext uri="{FF2B5EF4-FFF2-40B4-BE49-F238E27FC236}">
                  <a16:creationId xmlns:a16="http://schemas.microsoft.com/office/drawing/2014/main" id="{15E3FB5F-EE59-498B-A3D2-101F5AE1D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8190" y="3618509"/>
              <a:ext cx="7345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7">
              <a:extLst>
                <a:ext uri="{FF2B5EF4-FFF2-40B4-BE49-F238E27FC236}">
                  <a16:creationId xmlns:a16="http://schemas.microsoft.com/office/drawing/2014/main" id="{111B6FC1-3CC9-48D4-A0A1-3478AAAB6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5118" y="3633000"/>
              <a:ext cx="8392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8">
              <a:extLst>
                <a:ext uri="{FF2B5EF4-FFF2-40B4-BE49-F238E27FC236}">
                  <a16:creationId xmlns:a16="http://schemas.microsoft.com/office/drawing/2014/main" id="{6ADFD934-D24E-48AE-B9FA-422BD0396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9199" y="3636863"/>
              <a:ext cx="155267" cy="113994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9">
              <a:extLst>
                <a:ext uri="{FF2B5EF4-FFF2-40B4-BE49-F238E27FC236}">
                  <a16:creationId xmlns:a16="http://schemas.microsoft.com/office/drawing/2014/main" id="{BAA1AB18-4822-4AE2-ABEE-128289EA4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5942" y="3622374"/>
              <a:ext cx="151070" cy="178722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0">
              <a:extLst>
                <a:ext uri="{FF2B5EF4-FFF2-40B4-BE49-F238E27FC236}">
                  <a16:creationId xmlns:a16="http://schemas.microsoft.com/office/drawing/2014/main" id="{35B51DF1-A0A4-407F-B103-3FDF087F5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6294" y="3832973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27">
              <a:extLst>
                <a:ext uri="{FF2B5EF4-FFF2-40B4-BE49-F238E27FC236}">
                  <a16:creationId xmlns:a16="http://schemas.microsoft.com/office/drawing/2014/main" id="{F47CDCF1-0A03-41C8-BE91-5D05A7122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2096" y="3868719"/>
              <a:ext cx="162611" cy="93707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9">
              <a:extLst>
                <a:ext uri="{FF2B5EF4-FFF2-40B4-BE49-F238E27FC236}">
                  <a16:creationId xmlns:a16="http://schemas.microsoft.com/office/drawing/2014/main" id="{30CFBCB0-7A57-402D-8C00-E4F21A3C7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4415" y="3872581"/>
              <a:ext cx="175200" cy="129453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33">
              <a:extLst>
                <a:ext uri="{FF2B5EF4-FFF2-40B4-BE49-F238E27FC236}">
                  <a16:creationId xmlns:a16="http://schemas.microsoft.com/office/drawing/2014/main" id="{CBC27996-177D-4469-ABF7-6C964B515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5710" y="3883209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36">
              <a:extLst>
                <a:ext uri="{FF2B5EF4-FFF2-40B4-BE49-F238E27FC236}">
                  <a16:creationId xmlns:a16="http://schemas.microsoft.com/office/drawing/2014/main" id="{EBE8B724-FF33-4DC6-BBF2-6FEC8A6FC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3368" y="3958373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37">
              <a:extLst>
                <a:ext uri="{FF2B5EF4-FFF2-40B4-BE49-F238E27FC236}">
                  <a16:creationId xmlns:a16="http://schemas.microsoft.com/office/drawing/2014/main" id="{FC0DF2BD-E240-4BDE-B0BF-C8D829012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6887" y="3901564"/>
              <a:ext cx="151070" cy="111097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8">
              <a:extLst>
                <a:ext uri="{FF2B5EF4-FFF2-40B4-BE49-F238E27FC236}">
                  <a16:creationId xmlns:a16="http://schemas.microsoft.com/office/drawing/2014/main" id="{CD2F8BDF-AB20-42D5-9544-D2D07FA30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7894" y="3904464"/>
              <a:ext cx="139530" cy="93707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39">
              <a:extLst>
                <a:ext uri="{FF2B5EF4-FFF2-40B4-BE49-F238E27FC236}">
                  <a16:creationId xmlns:a16="http://schemas.microsoft.com/office/drawing/2014/main" id="{56A71472-6FA4-424A-A6C8-6A49CEC46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9199" y="3912191"/>
              <a:ext cx="155267" cy="103369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42">
              <a:extLst>
                <a:ext uri="{FF2B5EF4-FFF2-40B4-BE49-F238E27FC236}">
                  <a16:creationId xmlns:a16="http://schemas.microsoft.com/office/drawing/2014/main" id="{A947DC75-9B00-4EB5-8911-4F49429C5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2046" y="3947935"/>
              <a:ext cx="4197" cy="676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43">
              <a:extLst>
                <a:ext uri="{FF2B5EF4-FFF2-40B4-BE49-F238E27FC236}">
                  <a16:creationId xmlns:a16="http://schemas.microsoft.com/office/drawing/2014/main" id="{72033C50-8FF6-49BA-81A6-6951765EC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7955" y="3951797"/>
              <a:ext cx="143728" cy="92743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44">
              <a:extLst>
                <a:ext uri="{FF2B5EF4-FFF2-40B4-BE49-F238E27FC236}">
                  <a16:creationId xmlns:a16="http://schemas.microsoft.com/office/drawing/2014/main" id="{0639039D-90D7-4734-90B8-0DE02B4EE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5833" y="3947935"/>
              <a:ext cx="167855" cy="107233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45">
              <a:extLst>
                <a:ext uri="{FF2B5EF4-FFF2-40B4-BE49-F238E27FC236}">
                  <a16:creationId xmlns:a16="http://schemas.microsoft.com/office/drawing/2014/main" id="{2102A61C-4B1F-4ECC-97B8-9FF892C33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4469" y="3954698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0">
              <a:extLst>
                <a:ext uri="{FF2B5EF4-FFF2-40B4-BE49-F238E27FC236}">
                  <a16:creationId xmlns:a16="http://schemas.microsoft.com/office/drawing/2014/main" id="{2FE09F24-3EB3-4317-AA5A-F53EAEA66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264" y="3024903"/>
              <a:ext cx="163660" cy="104334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3185B3C6-4AF2-478D-B381-5EA86DF79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92" y="3039394"/>
              <a:ext cx="143728" cy="85979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7D65D08C-E96B-4CE4-AD8F-7A8D50458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59" y="3022005"/>
              <a:ext cx="163660" cy="92743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934DB53A-37C8-4E5D-8025-F24D4EEE9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6843" y="3047122"/>
              <a:ext cx="147925" cy="82115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EBCF0DD-E59A-45F2-A276-9F158E477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941" y="3057748"/>
              <a:ext cx="15212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2">
              <a:extLst>
                <a:ext uri="{FF2B5EF4-FFF2-40B4-BE49-F238E27FC236}">
                  <a16:creationId xmlns:a16="http://schemas.microsoft.com/office/drawing/2014/main" id="{A0CFC832-E471-471E-AD06-326E8456F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8079" y="3068377"/>
              <a:ext cx="178347" cy="117858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3">
              <a:extLst>
                <a:ext uri="{FF2B5EF4-FFF2-40B4-BE49-F238E27FC236}">
                  <a16:creationId xmlns:a16="http://schemas.microsoft.com/office/drawing/2014/main" id="{AA287C51-1371-467E-84CA-F876BC7CC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247" y="3072240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6">
              <a:extLst>
                <a:ext uri="{FF2B5EF4-FFF2-40B4-BE49-F238E27FC236}">
                  <a16:creationId xmlns:a16="http://schemas.microsoft.com/office/drawing/2014/main" id="{7A8E06B9-D78E-4D5C-901A-C0F47F06D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0154" y="3093493"/>
              <a:ext cx="15107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7">
              <a:extLst>
                <a:ext uri="{FF2B5EF4-FFF2-40B4-BE49-F238E27FC236}">
                  <a16:creationId xmlns:a16="http://schemas.microsoft.com/office/drawing/2014/main" id="{FE19EA1B-738B-40CD-92CD-A0E2B8BC9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4702" y="3093493"/>
              <a:ext cx="155267" cy="111097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8">
              <a:extLst>
                <a:ext uri="{FF2B5EF4-FFF2-40B4-BE49-F238E27FC236}">
                  <a16:creationId xmlns:a16="http://schemas.microsoft.com/office/drawing/2014/main" id="{C2120481-044E-450F-985C-22FB5F322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791" y="3125373"/>
              <a:ext cx="151070" cy="82115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30">
              <a:extLst>
                <a:ext uri="{FF2B5EF4-FFF2-40B4-BE49-F238E27FC236}">
                  <a16:creationId xmlns:a16="http://schemas.microsoft.com/office/drawing/2014/main" id="{73B35875-6130-4746-9195-CE716C4EB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9975" y="3143729"/>
              <a:ext cx="11540" cy="676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43">
              <a:extLst>
                <a:ext uri="{FF2B5EF4-FFF2-40B4-BE49-F238E27FC236}">
                  <a16:creationId xmlns:a16="http://schemas.microsoft.com/office/drawing/2014/main" id="{F85390F9-0DF0-432E-B71F-51C0554B1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06" y="3362058"/>
              <a:ext cx="169954" cy="88879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51">
              <a:extLst>
                <a:ext uri="{FF2B5EF4-FFF2-40B4-BE49-F238E27FC236}">
                  <a16:creationId xmlns:a16="http://schemas.microsoft.com/office/drawing/2014/main" id="{2993E8F7-8E0B-4D6C-A5A2-F7CED35F2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4777" y="3401668"/>
              <a:ext cx="136383" cy="107233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52">
              <a:extLst>
                <a:ext uri="{FF2B5EF4-FFF2-40B4-BE49-F238E27FC236}">
                  <a16:creationId xmlns:a16="http://schemas.microsoft.com/office/drawing/2014/main" id="{8B8132C3-2B17-43D5-9D17-6D074E89E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156" y="3408428"/>
              <a:ext cx="140580" cy="96607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53">
              <a:extLst>
                <a:ext uri="{FF2B5EF4-FFF2-40B4-BE49-F238E27FC236}">
                  <a16:creationId xmlns:a16="http://schemas.microsoft.com/office/drawing/2014/main" id="{7494A521-4B4F-4BD0-AA35-B077701F1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3345" y="3415192"/>
              <a:ext cx="151070" cy="93707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54">
              <a:extLst>
                <a:ext uri="{FF2B5EF4-FFF2-40B4-BE49-F238E27FC236}">
                  <a16:creationId xmlns:a16="http://schemas.microsoft.com/office/drawing/2014/main" id="{1864B445-DB2E-4F3A-8ECB-40DEF82CE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434" y="3412293"/>
              <a:ext cx="159463" cy="124621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55">
              <a:extLst>
                <a:ext uri="{FF2B5EF4-FFF2-40B4-BE49-F238E27FC236}">
                  <a16:creationId xmlns:a16="http://schemas.microsoft.com/office/drawing/2014/main" id="{9BAED4DF-F8D5-4B4C-9357-9DC5AE947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589" y="3419055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56">
              <a:extLst>
                <a:ext uri="{FF2B5EF4-FFF2-40B4-BE49-F238E27FC236}">
                  <a16:creationId xmlns:a16="http://schemas.microsoft.com/office/drawing/2014/main" id="{1B9E9A54-96EC-4F83-ABDD-4421D7D82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596" y="3450937"/>
              <a:ext cx="152120" cy="85979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57">
              <a:extLst>
                <a:ext uri="{FF2B5EF4-FFF2-40B4-BE49-F238E27FC236}">
                  <a16:creationId xmlns:a16="http://schemas.microsoft.com/office/drawing/2014/main" id="{A51C7DE7-B101-44C2-8840-5C786545C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620" y="3415192"/>
              <a:ext cx="166807" cy="111097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59">
              <a:extLst>
                <a:ext uri="{FF2B5EF4-FFF2-40B4-BE49-F238E27FC236}">
                  <a16:creationId xmlns:a16="http://schemas.microsoft.com/office/drawing/2014/main" id="{F7035B0D-D230-4EC1-B00B-D6B361476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108" y="3458664"/>
              <a:ext cx="146874" cy="92743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0">
              <a:extLst>
                <a:ext uri="{FF2B5EF4-FFF2-40B4-BE49-F238E27FC236}">
                  <a16:creationId xmlns:a16="http://schemas.microsoft.com/office/drawing/2014/main" id="{71318303-ED09-4750-BBF6-DA5128566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3943" y="3465427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1">
              <a:extLst>
                <a:ext uri="{FF2B5EF4-FFF2-40B4-BE49-F238E27FC236}">
                  <a16:creationId xmlns:a16="http://schemas.microsoft.com/office/drawing/2014/main" id="{DED9DBFC-1ECC-4693-8014-73EC8CBDD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5592" y="3483783"/>
              <a:ext cx="162611" cy="117858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78">
              <a:extLst>
                <a:ext uri="{FF2B5EF4-FFF2-40B4-BE49-F238E27FC236}">
                  <a16:creationId xmlns:a16="http://schemas.microsoft.com/office/drawing/2014/main" id="{AEC71255-3CBE-468C-87CA-DE7310780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149" y="3705975"/>
              <a:ext cx="175200" cy="88879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79">
              <a:extLst>
                <a:ext uri="{FF2B5EF4-FFF2-40B4-BE49-F238E27FC236}">
                  <a16:creationId xmlns:a16="http://schemas.microsoft.com/office/drawing/2014/main" id="{B07300FC-04F2-46A2-9625-45FAA0AEC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456" y="3708874"/>
              <a:ext cx="146874" cy="82115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0">
              <a:extLst>
                <a:ext uri="{FF2B5EF4-FFF2-40B4-BE49-F238E27FC236}">
                  <a16:creationId xmlns:a16="http://schemas.microsoft.com/office/drawing/2014/main" id="{80D7F67A-E12E-42B0-80B7-0D1A021C6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515" y="3716603"/>
              <a:ext cx="147925" cy="78251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81">
              <a:extLst>
                <a:ext uri="{FF2B5EF4-FFF2-40B4-BE49-F238E27FC236}">
                  <a16:creationId xmlns:a16="http://schemas.microsoft.com/office/drawing/2014/main" id="{152EEE69-DDAD-473E-A0B2-541A4184B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883" y="3712738"/>
              <a:ext cx="166807" cy="107233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82">
              <a:extLst>
                <a:ext uri="{FF2B5EF4-FFF2-40B4-BE49-F238E27FC236}">
                  <a16:creationId xmlns:a16="http://schemas.microsoft.com/office/drawing/2014/main" id="{27CAE4D5-D1CB-4588-AF4E-F42A7D102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313" y="3723363"/>
              <a:ext cx="152120" cy="82115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83">
              <a:extLst>
                <a:ext uri="{FF2B5EF4-FFF2-40B4-BE49-F238E27FC236}">
                  <a16:creationId xmlns:a16="http://schemas.microsoft.com/office/drawing/2014/main" id="{C81194C8-D573-4E43-8F8E-1027286E2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5241" y="3702111"/>
              <a:ext cx="155267" cy="186450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84">
              <a:extLst>
                <a:ext uri="{FF2B5EF4-FFF2-40B4-BE49-F238E27FC236}">
                  <a16:creationId xmlns:a16="http://schemas.microsoft.com/office/drawing/2014/main" id="{7EC3886C-0A8C-4E06-97BA-507B0B634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642" y="3730128"/>
              <a:ext cx="155267" cy="104334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86">
              <a:extLst>
                <a:ext uri="{FF2B5EF4-FFF2-40B4-BE49-F238E27FC236}">
                  <a16:creationId xmlns:a16="http://schemas.microsoft.com/office/drawing/2014/main" id="{718B627C-0644-4511-A8EB-E8FED5728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30" y="3737922"/>
              <a:ext cx="155267" cy="133317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89">
              <a:extLst>
                <a:ext uri="{FF2B5EF4-FFF2-40B4-BE49-F238E27FC236}">
                  <a16:creationId xmlns:a16="http://schemas.microsoft.com/office/drawing/2014/main" id="{E3589DD4-C2D7-4D02-B271-934D9BFFC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1490" y="3709999"/>
              <a:ext cx="159463" cy="110131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90">
              <a:extLst>
                <a:ext uri="{FF2B5EF4-FFF2-40B4-BE49-F238E27FC236}">
                  <a16:creationId xmlns:a16="http://schemas.microsoft.com/office/drawing/2014/main" id="{0AACFAD0-B650-4C4D-8C19-B99B69687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434" y="3802579"/>
              <a:ext cx="3148" cy="10628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5">
              <a:extLst>
                <a:ext uri="{FF2B5EF4-FFF2-40B4-BE49-F238E27FC236}">
                  <a16:creationId xmlns:a16="http://schemas.microsoft.com/office/drawing/2014/main" id="{C6A120DD-23AD-459F-82B7-DC88D3516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7751" y="3076723"/>
              <a:ext cx="143728" cy="96607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7">
              <a:extLst>
                <a:ext uri="{FF2B5EF4-FFF2-40B4-BE49-F238E27FC236}">
                  <a16:creationId xmlns:a16="http://schemas.microsoft.com/office/drawing/2014/main" id="{DD05F535-7CDF-4607-83B1-ED83FA916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939" y="3091214"/>
              <a:ext cx="163660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40">
              <a:extLst>
                <a:ext uri="{FF2B5EF4-FFF2-40B4-BE49-F238E27FC236}">
                  <a16:creationId xmlns:a16="http://schemas.microsoft.com/office/drawing/2014/main" id="{782BB6F1-21CD-4CE8-88A0-CD5FB225E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2129" y="3460249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46">
              <a:extLst>
                <a:ext uri="{FF2B5EF4-FFF2-40B4-BE49-F238E27FC236}">
                  <a16:creationId xmlns:a16="http://schemas.microsoft.com/office/drawing/2014/main" id="{9B4F23A2-F9DE-4966-8ED4-FFDCC260E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5385" y="3453485"/>
              <a:ext cx="143728" cy="96607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64">
              <a:extLst>
                <a:ext uri="{FF2B5EF4-FFF2-40B4-BE49-F238E27FC236}">
                  <a16:creationId xmlns:a16="http://schemas.microsoft.com/office/drawing/2014/main" id="{672012D8-E174-480C-80FC-10520E0F6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5696" y="3715636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75">
              <a:extLst>
                <a:ext uri="{FF2B5EF4-FFF2-40B4-BE49-F238E27FC236}">
                  <a16:creationId xmlns:a16="http://schemas.microsoft.com/office/drawing/2014/main" id="{280FA214-DC33-4A8E-9DC2-96F6E650D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9586" y="3718188"/>
              <a:ext cx="152120" cy="92743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8">
              <a:extLst>
                <a:ext uri="{FF2B5EF4-FFF2-40B4-BE49-F238E27FC236}">
                  <a16:creationId xmlns:a16="http://schemas.microsoft.com/office/drawing/2014/main" id="{BD8B5B1E-98A2-4C45-AF32-5C75F402A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2" y="3423540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36">
              <a:extLst>
                <a:ext uri="{FF2B5EF4-FFF2-40B4-BE49-F238E27FC236}">
                  <a16:creationId xmlns:a16="http://schemas.microsoft.com/office/drawing/2014/main" id="{0CB2A20A-84A2-4849-9D9A-0E5CCD1FB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7107" y="3584213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4">
              <a:extLst>
                <a:ext uri="{FF2B5EF4-FFF2-40B4-BE49-F238E27FC236}">
                  <a16:creationId xmlns:a16="http://schemas.microsoft.com/office/drawing/2014/main" id="{A7D5C7C6-D97E-4262-980D-50951D1A8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048" y="3693860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01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2920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200400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3200400" cy="36845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 b="1"/>
            </a:lvl2pPr>
            <a:lvl3pPr>
              <a:defRPr sz="1400" b="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89550" y="1678169"/>
            <a:ext cx="3200400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89551" y="2502081"/>
            <a:ext cx="3200400" cy="36845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 b="1"/>
            </a:lvl2pPr>
            <a:lvl3pPr>
              <a:defRPr sz="1400" b="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6B28BCD-4695-49B4-861A-4EBAAB5FA2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39317" y="1681163"/>
            <a:ext cx="3200400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FE24FFCF-8240-4047-B040-925E963392D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539318" y="2505075"/>
            <a:ext cx="3200400" cy="36845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 b="1"/>
            </a:lvl2pPr>
            <a:lvl3pPr>
              <a:defRPr sz="1400" b="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6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A506FCE5-3E35-49DD-A583-D6C2702FE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213165-521F-4723-9555-AD2B921FE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5267"/>
            <a:ext cx="6095998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505E6A2-DFDA-42CA-9609-1EDCD008EF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31152" y="576072"/>
            <a:ext cx="4389120" cy="134416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2C89A5-B32F-4401-A14F-03356EEE9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35246" y="5267"/>
            <a:ext cx="510538" cy="6804779"/>
            <a:chOff x="5835246" y="5267"/>
            <a:chExt cx="510538" cy="6804779"/>
          </a:xfrm>
        </p:grpSpPr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20B8F440-B4B3-401E-B3CB-355486A7A18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37309" y="670040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3">
              <a:extLst>
                <a:ext uri="{FF2B5EF4-FFF2-40B4-BE49-F238E27FC236}">
                  <a16:creationId xmlns:a16="http://schemas.microsoft.com/office/drawing/2014/main" id="{EA7FED42-6959-4457-81EA-24DD2CD7AD7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58422" y="779148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1">
              <a:extLst>
                <a:ext uri="{FF2B5EF4-FFF2-40B4-BE49-F238E27FC236}">
                  <a16:creationId xmlns:a16="http://schemas.microsoft.com/office/drawing/2014/main" id="{2EB8F5DB-E978-4632-8B94-6A35AC1D64A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96380" y="99685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3">
              <a:extLst>
                <a:ext uri="{FF2B5EF4-FFF2-40B4-BE49-F238E27FC236}">
                  <a16:creationId xmlns:a16="http://schemas.microsoft.com/office/drawing/2014/main" id="{29926419-08A8-4897-84C0-7DA191A4AD8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84466" y="1235632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4">
              <a:extLst>
                <a:ext uri="{FF2B5EF4-FFF2-40B4-BE49-F238E27FC236}">
                  <a16:creationId xmlns:a16="http://schemas.microsoft.com/office/drawing/2014/main" id="{343A7DAF-7788-4155-A6FF-4D1872C5A14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38348" y="484400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5">
              <a:extLst>
                <a:ext uri="{FF2B5EF4-FFF2-40B4-BE49-F238E27FC236}">
                  <a16:creationId xmlns:a16="http://schemas.microsoft.com/office/drawing/2014/main" id="{6D1063CA-6C05-441D-ADDB-3545EEE1B3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84326" y="144523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6">
              <a:extLst>
                <a:ext uri="{FF2B5EF4-FFF2-40B4-BE49-F238E27FC236}">
                  <a16:creationId xmlns:a16="http://schemas.microsoft.com/office/drawing/2014/main" id="{9FDD3549-94F5-4C29-8DB2-12454A04067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84022" y="2275269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7">
              <a:extLst>
                <a:ext uri="{FF2B5EF4-FFF2-40B4-BE49-F238E27FC236}">
                  <a16:creationId xmlns:a16="http://schemas.microsoft.com/office/drawing/2014/main" id="{7639F03A-602E-487D-BC54-F8A8B3C3275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70475" y="165497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9">
              <a:extLst>
                <a:ext uri="{FF2B5EF4-FFF2-40B4-BE49-F238E27FC236}">
                  <a16:creationId xmlns:a16="http://schemas.microsoft.com/office/drawing/2014/main" id="{A534B3B5-E87E-4B7B-AF5A-8C25D597B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49925" y="23733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0">
              <a:extLst>
                <a:ext uri="{FF2B5EF4-FFF2-40B4-BE49-F238E27FC236}">
                  <a16:creationId xmlns:a16="http://schemas.microsoft.com/office/drawing/2014/main" id="{E05D2E63-F2F9-4DF4-A2AF-97E215E40B2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45156" y="188477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1">
              <a:extLst>
                <a:ext uri="{FF2B5EF4-FFF2-40B4-BE49-F238E27FC236}">
                  <a16:creationId xmlns:a16="http://schemas.microsoft.com/office/drawing/2014/main" id="{CB30D897-4D0A-4E93-9C6F-B4EDA9379A8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23855" y="24168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AAF56E82-F744-48CA-922B-B1A6B8888F0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30691" y="70287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9">
              <a:extLst>
                <a:ext uri="{FF2B5EF4-FFF2-40B4-BE49-F238E27FC236}">
                  <a16:creationId xmlns:a16="http://schemas.microsoft.com/office/drawing/2014/main" id="{50D4C3A2-F50E-4850-978E-5F9B0FC8F6D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43063" y="93391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0">
              <a:extLst>
                <a:ext uri="{FF2B5EF4-FFF2-40B4-BE49-F238E27FC236}">
                  <a16:creationId xmlns:a16="http://schemas.microsoft.com/office/drawing/2014/main" id="{4944979C-88A0-43E2-98F1-F75559558E8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37722" y="117171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1">
              <a:extLst>
                <a:ext uri="{FF2B5EF4-FFF2-40B4-BE49-F238E27FC236}">
                  <a16:creationId xmlns:a16="http://schemas.microsoft.com/office/drawing/2014/main" id="{FF4DD96F-37D4-46BE-B0EE-CBF0E1C64DB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20772" y="218476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2">
              <a:extLst>
                <a:ext uri="{FF2B5EF4-FFF2-40B4-BE49-F238E27FC236}">
                  <a16:creationId xmlns:a16="http://schemas.microsoft.com/office/drawing/2014/main" id="{C5D59561-CA56-49A9-B614-37A63DE9F0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28608" y="196231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3">
              <a:extLst>
                <a:ext uri="{FF2B5EF4-FFF2-40B4-BE49-F238E27FC236}">
                  <a16:creationId xmlns:a16="http://schemas.microsoft.com/office/drawing/2014/main" id="{3789ACB2-AB98-4195-8B9A-841091616F3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01165" y="1647524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4">
              <a:extLst>
                <a:ext uri="{FF2B5EF4-FFF2-40B4-BE49-F238E27FC236}">
                  <a16:creationId xmlns:a16="http://schemas.microsoft.com/office/drawing/2014/main" id="{A94C3B04-04CF-4F15-B82F-6D8E368474A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12181" y="49828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6">
              <a:extLst>
                <a:ext uri="{FF2B5EF4-FFF2-40B4-BE49-F238E27FC236}">
                  <a16:creationId xmlns:a16="http://schemas.microsoft.com/office/drawing/2014/main" id="{874C3F09-3D9D-49FD-9825-86C789BDCFA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06577" y="7634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419B2B61-2B32-4FA7-85D7-1606F2C0F6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76953" y="143517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0">
              <a:extLst>
                <a:ext uri="{FF2B5EF4-FFF2-40B4-BE49-F238E27FC236}">
                  <a16:creationId xmlns:a16="http://schemas.microsoft.com/office/drawing/2014/main" id="{DECB4F4E-241D-4F4A-96F5-F6C02A80C57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54805" y="205808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5">
              <a:extLst>
                <a:ext uri="{FF2B5EF4-FFF2-40B4-BE49-F238E27FC236}">
                  <a16:creationId xmlns:a16="http://schemas.microsoft.com/office/drawing/2014/main" id="{94BBD352-F9E3-49BC-93B3-FC3C20E4837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228820" y="2060552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6">
              <a:extLst>
                <a:ext uri="{FF2B5EF4-FFF2-40B4-BE49-F238E27FC236}">
                  <a16:creationId xmlns:a16="http://schemas.microsoft.com/office/drawing/2014/main" id="{A5D13CA4-DFD7-4D05-93A7-733723050E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43517" y="298283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95C9AAFB-4C1B-4C36-BFBF-E81A063B685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33498" y="3278008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0E03A16E-F402-42CB-9215-D8FE7F8ADA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63411" y="4369319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010D7C8D-93E7-4FE4-AD1D-B274C2E3168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67341" y="5366642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5BB6B504-8E57-45D5-9092-2D01D5CB9B0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62993" y="457754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79FBC75A-CC29-4DC2-9187-B0CF0DD2B8F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35130" y="6028531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DBD874FF-8F0D-460C-A9A2-9C8A6F93F82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46896" y="3042068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FFC66C5B-FA0F-44E5-B782-211CABA0C2B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54565" y="4882164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0933718E-9896-47CD-B65B-B333DBB6716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46673" y="512328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4E59DA7A-69C0-4C4F-9229-35FFE906F92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41637" y="257998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647CABB1-618C-4C2C-9ED3-02E2260AD75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35130" y="626053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DF0448FA-8F5B-42F0-962F-881B98BA22E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23298" y="5578555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7BEADFB4-6894-4DA9-BBEE-CA8B7183495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27088" y="40626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46A8D02B-D283-4CF6-9DAF-334D983EC76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04937" y="5818509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11A5A88C-5AEA-4046-ADD9-3AAB2F1E98E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53996" y="2812605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49B2863A-D905-4652-B23B-4375F98352B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12141" y="3831556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D1127C06-A40D-4B52-B55E-F58876AB272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07398" y="3598086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62">
              <a:extLst>
                <a:ext uri="{FF2B5EF4-FFF2-40B4-BE49-F238E27FC236}">
                  <a16:creationId xmlns:a16="http://schemas.microsoft.com/office/drawing/2014/main" id="{5E50EA0E-90F8-4672-9956-4EA4B506580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97830" y="2932400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63">
              <a:extLst>
                <a:ext uri="{FF2B5EF4-FFF2-40B4-BE49-F238E27FC236}">
                  <a16:creationId xmlns:a16="http://schemas.microsoft.com/office/drawing/2014/main" id="{EA8F655C-52FB-48ED-BEA9-7015AEDE4CA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09188" y="407101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64">
              <a:extLst>
                <a:ext uri="{FF2B5EF4-FFF2-40B4-BE49-F238E27FC236}">
                  <a16:creationId xmlns:a16="http://schemas.microsoft.com/office/drawing/2014/main" id="{C844FF06-6BAC-471A-A97A-6DF232BEE32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77139" y="266409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65">
              <a:extLst>
                <a:ext uri="{FF2B5EF4-FFF2-40B4-BE49-F238E27FC236}">
                  <a16:creationId xmlns:a16="http://schemas.microsoft.com/office/drawing/2014/main" id="{160199FA-81AE-41F9-96D1-1613CE9FBF6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77770" y="380810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6">
              <a:extLst>
                <a:ext uri="{FF2B5EF4-FFF2-40B4-BE49-F238E27FC236}">
                  <a16:creationId xmlns:a16="http://schemas.microsoft.com/office/drawing/2014/main" id="{441CAB18-2634-4F96-87E1-438279CF077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65552" y="535454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67">
              <a:extLst>
                <a:ext uri="{FF2B5EF4-FFF2-40B4-BE49-F238E27FC236}">
                  <a16:creationId xmlns:a16="http://schemas.microsoft.com/office/drawing/2014/main" id="{6D424949-8EC7-41FF-8F25-8CEA7D8D95C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45732" y="457056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8">
              <a:extLst>
                <a:ext uri="{FF2B5EF4-FFF2-40B4-BE49-F238E27FC236}">
                  <a16:creationId xmlns:a16="http://schemas.microsoft.com/office/drawing/2014/main" id="{38C73AB4-704C-4391-93B5-4642BE82747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73120" y="3227825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9">
              <a:extLst>
                <a:ext uri="{FF2B5EF4-FFF2-40B4-BE49-F238E27FC236}">
                  <a16:creationId xmlns:a16="http://schemas.microsoft.com/office/drawing/2014/main" id="{508A216E-0641-4DDB-A54E-D8172B2EC75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52377" y="563678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3DE05998-DC03-4EE0-8480-2794CECFBAD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16590" y="622853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71">
              <a:extLst>
                <a:ext uri="{FF2B5EF4-FFF2-40B4-BE49-F238E27FC236}">
                  <a16:creationId xmlns:a16="http://schemas.microsoft.com/office/drawing/2014/main" id="{AE46BDE8-8B08-4CF3-AD4B-BF25C581206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63920" y="5116138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72">
              <a:extLst>
                <a:ext uri="{FF2B5EF4-FFF2-40B4-BE49-F238E27FC236}">
                  <a16:creationId xmlns:a16="http://schemas.microsoft.com/office/drawing/2014/main" id="{DC466398-5E3D-49FD-BBC8-BF9FA7EEB45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60657" y="488927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3">
              <a:extLst>
                <a:ext uri="{FF2B5EF4-FFF2-40B4-BE49-F238E27FC236}">
                  <a16:creationId xmlns:a16="http://schemas.microsoft.com/office/drawing/2014/main" id="{3CE178A5-F5DC-4971-83BC-446354F1ED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65530" y="438964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4">
              <a:extLst>
                <a:ext uri="{FF2B5EF4-FFF2-40B4-BE49-F238E27FC236}">
                  <a16:creationId xmlns:a16="http://schemas.microsoft.com/office/drawing/2014/main" id="{8FFE7A1F-E718-47E9-A025-68D10C6E0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33482" y="596992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75">
              <a:extLst>
                <a:ext uri="{FF2B5EF4-FFF2-40B4-BE49-F238E27FC236}">
                  <a16:creationId xmlns:a16="http://schemas.microsoft.com/office/drawing/2014/main" id="{31600AC6-6BDF-4F5E-9DC2-03FA6F139E9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28491" y="242432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7">
              <a:extLst>
                <a:ext uri="{FF2B5EF4-FFF2-40B4-BE49-F238E27FC236}">
                  <a16:creationId xmlns:a16="http://schemas.microsoft.com/office/drawing/2014/main" id="{65FF49CC-27AE-49FA-8832-404E44C68ED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33737" y="358860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5">
              <a:extLst>
                <a:ext uri="{FF2B5EF4-FFF2-40B4-BE49-F238E27FC236}">
                  <a16:creationId xmlns:a16="http://schemas.microsoft.com/office/drawing/2014/main" id="{80128C7E-AA69-41EB-8EAA-AC2CD21791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19996" y="641642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7">
              <a:extLst>
                <a:ext uri="{FF2B5EF4-FFF2-40B4-BE49-F238E27FC236}">
                  <a16:creationId xmlns:a16="http://schemas.microsoft.com/office/drawing/2014/main" id="{1B2F5A32-5C57-4123-AABB-402BC81602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44487" y="6670661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8">
              <a:extLst>
                <a:ext uri="{FF2B5EF4-FFF2-40B4-BE49-F238E27FC236}">
                  <a16:creationId xmlns:a16="http://schemas.microsoft.com/office/drawing/2014/main" id="{CACF07FE-3BEC-4CD3-8AAB-B2F59351F88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08036" y="568587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0">
              <a:extLst>
                <a:ext uri="{FF2B5EF4-FFF2-40B4-BE49-F238E27FC236}">
                  <a16:creationId xmlns:a16="http://schemas.microsoft.com/office/drawing/2014/main" id="{62A4E5C0-44A6-47C5-AC01-41EB5257CB8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06260" y="6529498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" name="Picture Placeholder 73">
            <a:extLst>
              <a:ext uri="{FF2B5EF4-FFF2-40B4-BE49-F238E27FC236}">
                <a16:creationId xmlns:a16="http://schemas.microsoft.com/office/drawing/2014/main" id="{AB77B488-C729-4C3B-9588-9B11C0A2CB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73352" y="1572768"/>
            <a:ext cx="2743200" cy="1719072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5" name="Picture Placeholder 73">
            <a:extLst>
              <a:ext uri="{FF2B5EF4-FFF2-40B4-BE49-F238E27FC236}">
                <a16:creationId xmlns:a16="http://schemas.microsoft.com/office/drawing/2014/main" id="{DF12587B-2BF6-46CB-B653-49B74B682E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73352" y="3575304"/>
            <a:ext cx="2743200" cy="1719072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CB35A8A1-C44E-47D0-A362-C6A8A1A0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160" y="2177516"/>
            <a:ext cx="4340539" cy="399944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28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B790A3A-BB22-4913-82C1-244AB60D4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B442BF-22B6-4E92-9705-3D98F33A7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90" y="1874829"/>
            <a:ext cx="12175432" cy="411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3BC034B-2980-4E5D-8E27-59D647D3E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57372" y="-18787"/>
            <a:ext cx="1238945" cy="1919798"/>
            <a:chOff x="10357372" y="-18787"/>
            <a:chExt cx="1238945" cy="1919798"/>
          </a:xfrm>
        </p:grpSpPr>
        <p:sp>
          <p:nvSpPr>
            <p:cNvPr id="10" name="Freeform 57">
              <a:extLst>
                <a:ext uri="{FF2B5EF4-FFF2-40B4-BE49-F238E27FC236}">
                  <a16:creationId xmlns:a16="http://schemas.microsoft.com/office/drawing/2014/main" id="{B13826CC-0B1F-4325-A610-3C370548EA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15372" y="140636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8">
              <a:extLst>
                <a:ext uri="{FF2B5EF4-FFF2-40B4-BE49-F238E27FC236}">
                  <a16:creationId xmlns:a16="http://schemas.microsoft.com/office/drawing/2014/main" id="{A757EEA6-D9C5-44B9-822F-8E1C28ED0F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1520" y="755028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9">
              <a:extLst>
                <a:ext uri="{FF2B5EF4-FFF2-40B4-BE49-F238E27FC236}">
                  <a16:creationId xmlns:a16="http://schemas.microsoft.com/office/drawing/2014/main" id="{705A1774-E9E4-4CAF-8C17-BC19181B53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93892" y="986073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0">
              <a:extLst>
                <a:ext uri="{FF2B5EF4-FFF2-40B4-BE49-F238E27FC236}">
                  <a16:creationId xmlns:a16="http://schemas.microsoft.com/office/drawing/2014/main" id="{D6DAEF1F-DBD9-4C65-B24D-BB5B681FF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8551" y="122386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3">
              <a:extLst>
                <a:ext uri="{FF2B5EF4-FFF2-40B4-BE49-F238E27FC236}">
                  <a16:creationId xmlns:a16="http://schemas.microsoft.com/office/drawing/2014/main" id="{6B0A76DC-93FF-4C37-A6AE-395E3A511EB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51994" y="1699681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4">
              <a:extLst>
                <a:ext uri="{FF2B5EF4-FFF2-40B4-BE49-F238E27FC236}">
                  <a16:creationId xmlns:a16="http://schemas.microsoft.com/office/drawing/2014/main" id="{FEAF8485-C1C7-4627-A57F-D5F97228883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63010" y="55044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6">
              <a:extLst>
                <a:ext uri="{FF2B5EF4-FFF2-40B4-BE49-F238E27FC236}">
                  <a16:creationId xmlns:a16="http://schemas.microsoft.com/office/drawing/2014/main" id="{E1613688-6F45-4E1F-976D-BA11A0D34E3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2979" y="20443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F47AA7A-3CC0-4C18-8A07-9CA9772876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782" y="148733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6">
              <a:extLst>
                <a:ext uri="{FF2B5EF4-FFF2-40B4-BE49-F238E27FC236}">
                  <a16:creationId xmlns:a16="http://schemas.microsoft.com/office/drawing/2014/main" id="{D5DA27B8-E66A-441C-825A-F058D68F30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208678" y="5991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7">
              <a:extLst>
                <a:ext uri="{FF2B5EF4-FFF2-40B4-BE49-F238E27FC236}">
                  <a16:creationId xmlns:a16="http://schemas.microsoft.com/office/drawing/2014/main" id="{88D72A2A-70F0-4C13-9A24-89E1C7C3DD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20666" y="124026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8">
              <a:extLst>
                <a:ext uri="{FF2B5EF4-FFF2-40B4-BE49-F238E27FC236}">
                  <a16:creationId xmlns:a16="http://schemas.microsoft.com/office/drawing/2014/main" id="{97E5AAD5-3BD9-4232-9436-B9003FDCED7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206349" y="1208992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9">
              <a:extLst>
                <a:ext uri="{FF2B5EF4-FFF2-40B4-BE49-F238E27FC236}">
                  <a16:creationId xmlns:a16="http://schemas.microsoft.com/office/drawing/2014/main" id="{083C346B-4791-41FC-BF27-575B8D55DFE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89546" y="171031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0">
              <a:extLst>
                <a:ext uri="{FF2B5EF4-FFF2-40B4-BE49-F238E27FC236}">
                  <a16:creationId xmlns:a16="http://schemas.microsoft.com/office/drawing/2014/main" id="{1D767D20-E06A-4615-8633-D6CB606B54D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86402" y="35131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1">
              <a:extLst>
                <a:ext uri="{FF2B5EF4-FFF2-40B4-BE49-F238E27FC236}">
                  <a16:creationId xmlns:a16="http://schemas.microsoft.com/office/drawing/2014/main" id="{BB27F7C0-E336-47E0-BDE4-E79F270D1D5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87601" y="1438812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2">
              <a:extLst>
                <a:ext uri="{FF2B5EF4-FFF2-40B4-BE49-F238E27FC236}">
                  <a16:creationId xmlns:a16="http://schemas.microsoft.com/office/drawing/2014/main" id="{7417EA03-FFD8-492C-9CFC-829C56B55E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7104" y="92015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2">
              <a:extLst>
                <a:ext uri="{FF2B5EF4-FFF2-40B4-BE49-F238E27FC236}">
                  <a16:creationId xmlns:a16="http://schemas.microsoft.com/office/drawing/2014/main" id="{F39B8E01-BE49-4895-A47D-BBFAC42C7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52607" y="1741989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3">
              <a:extLst>
                <a:ext uri="{FF2B5EF4-FFF2-40B4-BE49-F238E27FC236}">
                  <a16:creationId xmlns:a16="http://schemas.microsoft.com/office/drawing/2014/main" id="{3AC42E13-CD03-4AC0-BDA0-D25A164E6EA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68114" y="205787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0">
              <a:extLst>
                <a:ext uri="{FF2B5EF4-FFF2-40B4-BE49-F238E27FC236}">
                  <a16:creationId xmlns:a16="http://schemas.microsoft.com/office/drawing/2014/main" id="{9CA66680-5F88-4840-8E43-7DB643D4A56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41335" y="49503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1">
              <a:extLst>
                <a:ext uri="{FF2B5EF4-FFF2-40B4-BE49-F238E27FC236}">
                  <a16:creationId xmlns:a16="http://schemas.microsoft.com/office/drawing/2014/main" id="{5AB1501F-8B2F-4BEB-9852-DE3FC889EAF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55153" y="1050023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5">
              <a:extLst>
                <a:ext uri="{FF2B5EF4-FFF2-40B4-BE49-F238E27FC236}">
                  <a16:creationId xmlns:a16="http://schemas.microsoft.com/office/drawing/2014/main" id="{2D18FB4E-ED06-4964-9018-A5BDA363854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42492" y="820365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1">
              <a:extLst>
                <a:ext uri="{FF2B5EF4-FFF2-40B4-BE49-F238E27FC236}">
                  <a16:creationId xmlns:a16="http://schemas.microsoft.com/office/drawing/2014/main" id="{4BD95177-532C-411F-BCC7-097F2C66BB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881044" y="142204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77">
              <a:extLst>
                <a:ext uri="{FF2B5EF4-FFF2-40B4-BE49-F238E27FC236}">
                  <a16:creationId xmlns:a16="http://schemas.microsoft.com/office/drawing/2014/main" id="{83EE8058-8858-4A9E-97C2-60289778AD1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9747" y="1955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1">
              <a:extLst>
                <a:ext uri="{FF2B5EF4-FFF2-40B4-BE49-F238E27FC236}">
                  <a16:creationId xmlns:a16="http://schemas.microsoft.com/office/drawing/2014/main" id="{B448B448-216D-48AC-8BE5-9C6828781A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60727" y="5686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3C316618-509A-464F-B084-13C4122562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222159" y="10719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7">
              <a:extLst>
                <a:ext uri="{FF2B5EF4-FFF2-40B4-BE49-F238E27FC236}">
                  <a16:creationId xmlns:a16="http://schemas.microsoft.com/office/drawing/2014/main" id="{45BCD625-5D45-4836-A40E-E4649F4AFED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86315" y="672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4">
              <a:extLst>
                <a:ext uri="{FF2B5EF4-FFF2-40B4-BE49-F238E27FC236}">
                  <a16:creationId xmlns:a16="http://schemas.microsoft.com/office/drawing/2014/main" id="{2889E9E9-F166-47B1-8263-829F16956CA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39661" y="1306068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7">
              <a:extLst>
                <a:ext uri="{FF2B5EF4-FFF2-40B4-BE49-F238E27FC236}">
                  <a16:creationId xmlns:a16="http://schemas.microsoft.com/office/drawing/2014/main" id="{CDE9D6D7-0A2C-4930-9BD0-8F8840C49EA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68751" y="1744954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01">
              <a:extLst>
                <a:ext uri="{FF2B5EF4-FFF2-40B4-BE49-F238E27FC236}">
                  <a16:creationId xmlns:a16="http://schemas.microsoft.com/office/drawing/2014/main" id="{2BCDC3F9-E20C-4EF3-8BCA-6D2483B6BC8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47006" y="1478722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2">
              <a:extLst>
                <a:ext uri="{FF2B5EF4-FFF2-40B4-BE49-F238E27FC236}">
                  <a16:creationId xmlns:a16="http://schemas.microsoft.com/office/drawing/2014/main" id="{71C342EF-BB4D-4558-8D9D-4280D204B3C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67663" y="110955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3">
              <a:extLst>
                <a:ext uri="{FF2B5EF4-FFF2-40B4-BE49-F238E27FC236}">
                  <a16:creationId xmlns:a16="http://schemas.microsoft.com/office/drawing/2014/main" id="{50E3CD78-38A2-4EB5-B527-7B880B03C99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65260" y="83587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17">
              <a:extLst>
                <a:ext uri="{FF2B5EF4-FFF2-40B4-BE49-F238E27FC236}">
                  <a16:creationId xmlns:a16="http://schemas.microsoft.com/office/drawing/2014/main" id="{47262569-9918-4A95-B541-26835BF1643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447263" y="88929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18">
              <a:extLst>
                <a:ext uri="{FF2B5EF4-FFF2-40B4-BE49-F238E27FC236}">
                  <a16:creationId xmlns:a16="http://schemas.microsoft.com/office/drawing/2014/main" id="{AD130C9C-C602-4C89-9E0C-D779566A6FE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433783" y="22103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19">
              <a:extLst>
                <a:ext uri="{FF2B5EF4-FFF2-40B4-BE49-F238E27FC236}">
                  <a16:creationId xmlns:a16="http://schemas.microsoft.com/office/drawing/2014/main" id="{712DE876-3B57-4F83-8281-9DCD82F4AE8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414899" y="45851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36">
              <a:extLst>
                <a:ext uri="{FF2B5EF4-FFF2-40B4-BE49-F238E27FC236}">
                  <a16:creationId xmlns:a16="http://schemas.microsoft.com/office/drawing/2014/main" id="{EBB31173-73F3-4CB9-A3AF-66AE99C2989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42418" y="126325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37">
              <a:extLst>
                <a:ext uri="{FF2B5EF4-FFF2-40B4-BE49-F238E27FC236}">
                  <a16:creationId xmlns:a16="http://schemas.microsoft.com/office/drawing/2014/main" id="{F3C9A209-644F-4C27-AA0F-E1241B0071A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57923" y="165641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39">
              <a:extLst>
                <a:ext uri="{FF2B5EF4-FFF2-40B4-BE49-F238E27FC236}">
                  <a16:creationId xmlns:a16="http://schemas.microsoft.com/office/drawing/2014/main" id="{DF6A4E0E-5D22-4664-9673-5002705FCA7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61863" y="321142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43">
              <a:extLst>
                <a:ext uri="{FF2B5EF4-FFF2-40B4-BE49-F238E27FC236}">
                  <a16:creationId xmlns:a16="http://schemas.microsoft.com/office/drawing/2014/main" id="{820AE3A4-06FC-4164-99A5-4C09071007E6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72041" y="1015660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4">
              <a:extLst>
                <a:ext uri="{FF2B5EF4-FFF2-40B4-BE49-F238E27FC236}">
                  <a16:creationId xmlns:a16="http://schemas.microsoft.com/office/drawing/2014/main" id="{7A2B2DE9-323F-45D3-AB52-B9AAB76948E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88371" y="790064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5">
              <a:extLst>
                <a:ext uri="{FF2B5EF4-FFF2-40B4-BE49-F238E27FC236}">
                  <a16:creationId xmlns:a16="http://schemas.microsoft.com/office/drawing/2014/main" id="{FF8AF84B-0A49-4339-8306-84C8E9C4C9C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92441" y="60206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E4B8904-6199-4996-8AB1-E413F1F30ED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56151" y="13109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0" name="Freeform 113">
            <a:extLst>
              <a:ext uri="{FF2B5EF4-FFF2-40B4-BE49-F238E27FC236}">
                <a16:creationId xmlns:a16="http://schemas.microsoft.com/office/drawing/2014/main" id="{B9A4215B-568D-42A7-B578-FA0E3137E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10429612" y="2010881"/>
            <a:ext cx="9748" cy="8977"/>
          </a:xfrm>
          <a:custGeom>
            <a:avLst/>
            <a:gdLst>
              <a:gd name="T0" fmla="*/ 1 w 3"/>
              <a:gd name="T1" fmla="*/ 0 h 3"/>
              <a:gd name="T2" fmla="*/ 3 w 3"/>
              <a:gd name="T3" fmla="*/ 1 h 3"/>
              <a:gd name="T4" fmla="*/ 1 w 3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">
                <a:moveTo>
                  <a:pt x="1" y="0"/>
                </a:moveTo>
                <a:cubicBezTo>
                  <a:pt x="1" y="0"/>
                  <a:pt x="2" y="1"/>
                  <a:pt x="3" y="1"/>
                </a:cubicBezTo>
                <a:cubicBezTo>
                  <a:pt x="2" y="3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Title 76">
            <a:extLst>
              <a:ext uri="{FF2B5EF4-FFF2-40B4-BE49-F238E27FC236}">
                <a16:creationId xmlns:a16="http://schemas.microsoft.com/office/drawing/2014/main" id="{564C578C-DA56-4A62-8C03-736536002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848" y="694944"/>
            <a:ext cx="8677656" cy="97840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0" name="Footer Placeholder 79">
            <a:extLst>
              <a:ext uri="{FF2B5EF4-FFF2-40B4-BE49-F238E27FC236}">
                <a16:creationId xmlns:a16="http://schemas.microsoft.com/office/drawing/2014/main" id="{D8C09EEF-C84A-4EA6-965F-1C9B4C6855F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05B3F33F-3AD6-4313-9CA7-E996A89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357" y="2342775"/>
            <a:ext cx="5009643" cy="3197413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BB45679-7051-4D32-9587-EAB422831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2524" y="5987703"/>
            <a:ext cx="1274531" cy="932361"/>
            <a:chOff x="10372524" y="5987703"/>
            <a:chExt cx="1274531" cy="932361"/>
          </a:xfrm>
        </p:grpSpPr>
        <p:sp>
          <p:nvSpPr>
            <p:cNvPr id="55" name="Freeform 82">
              <a:extLst>
                <a:ext uri="{FF2B5EF4-FFF2-40B4-BE49-F238E27FC236}">
                  <a16:creationId xmlns:a16="http://schemas.microsoft.com/office/drawing/2014/main" id="{63FA0962-A041-493D-872A-AA0EDD75DF8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61" y="6018941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70">
              <a:extLst>
                <a:ext uri="{FF2B5EF4-FFF2-40B4-BE49-F238E27FC236}">
                  <a16:creationId xmlns:a16="http://schemas.microsoft.com/office/drawing/2014/main" id="{4B27E9BC-65A4-4974-9550-8244328541D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543533" y="6280908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5">
              <a:extLst>
                <a:ext uri="{FF2B5EF4-FFF2-40B4-BE49-F238E27FC236}">
                  <a16:creationId xmlns:a16="http://schemas.microsoft.com/office/drawing/2014/main" id="{57E44524-8458-4E78-8887-4F9C72D6DD7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520975" y="6503581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7">
              <a:extLst>
                <a:ext uri="{FF2B5EF4-FFF2-40B4-BE49-F238E27FC236}">
                  <a16:creationId xmlns:a16="http://schemas.microsoft.com/office/drawing/2014/main" id="{8212FB21-2BD8-48FA-B541-1D3EFD21B7F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222215" y="673397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94">
              <a:extLst>
                <a:ext uri="{FF2B5EF4-FFF2-40B4-BE49-F238E27FC236}">
                  <a16:creationId xmlns:a16="http://schemas.microsoft.com/office/drawing/2014/main" id="{C93B1D9C-4D72-436B-876D-E8CD257DB33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506680" y="671673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18">
              <a:extLst>
                <a:ext uri="{FF2B5EF4-FFF2-40B4-BE49-F238E27FC236}">
                  <a16:creationId xmlns:a16="http://schemas.microsoft.com/office/drawing/2014/main" id="{DB8C16CB-3D96-4854-AE8A-28572877EC8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203570" y="660050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19">
              <a:extLst>
                <a:ext uri="{FF2B5EF4-FFF2-40B4-BE49-F238E27FC236}">
                  <a16:creationId xmlns:a16="http://schemas.microsoft.com/office/drawing/2014/main" id="{25C46F14-5908-4A57-A896-570860F8193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89260" y="641557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9">
              <a:extLst>
                <a:ext uri="{FF2B5EF4-FFF2-40B4-BE49-F238E27FC236}">
                  <a16:creationId xmlns:a16="http://schemas.microsoft.com/office/drawing/2014/main" id="{15519F9D-4BE0-4888-BED4-6B184E2FD46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04088" y="655127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4">
              <a:extLst>
                <a:ext uri="{FF2B5EF4-FFF2-40B4-BE49-F238E27FC236}">
                  <a16:creationId xmlns:a16="http://schemas.microsoft.com/office/drawing/2014/main" id="{C531764F-C5F2-47E0-99BD-C6E7DC3AC9C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41775" y="618273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5">
              <a:extLst>
                <a:ext uri="{FF2B5EF4-FFF2-40B4-BE49-F238E27FC236}">
                  <a16:creationId xmlns:a16="http://schemas.microsoft.com/office/drawing/2014/main" id="{1392E6DF-8EA1-4FF0-8412-66D9473F799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883257" y="6290757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B05CA170-8119-4069-A0D0-39CC9D6AD5B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09800" y="675246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1">
              <a:extLst>
                <a:ext uri="{FF2B5EF4-FFF2-40B4-BE49-F238E27FC236}">
                  <a16:creationId xmlns:a16="http://schemas.microsoft.com/office/drawing/2014/main" id="{728D021B-7B62-482C-9AA4-EB9DB90BB2B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219682" y="619602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78">
              <a:extLst>
                <a:ext uri="{FF2B5EF4-FFF2-40B4-BE49-F238E27FC236}">
                  <a16:creationId xmlns:a16="http://schemas.microsoft.com/office/drawing/2014/main" id="{05D9BA55-3B11-4FA1-8A5F-7B5EF952F80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53319" y="6028606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4">
              <a:extLst>
                <a:ext uri="{FF2B5EF4-FFF2-40B4-BE49-F238E27FC236}">
                  <a16:creationId xmlns:a16="http://schemas.microsoft.com/office/drawing/2014/main" id="{E468EB5B-F485-4132-94EA-4C1DD50D93C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487085" y="6029984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86">
              <a:extLst>
                <a:ext uri="{FF2B5EF4-FFF2-40B4-BE49-F238E27FC236}">
                  <a16:creationId xmlns:a16="http://schemas.microsoft.com/office/drawing/2014/main" id="{A152A24C-8147-442C-B1F7-863E1014F70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918273" y="6040831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06">
              <a:extLst>
                <a:ext uri="{FF2B5EF4-FFF2-40B4-BE49-F238E27FC236}">
                  <a16:creationId xmlns:a16="http://schemas.microsoft.com/office/drawing/2014/main" id="{75084CBF-9239-45DC-950B-5EB13F82F52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53729" y="628141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10">
              <a:extLst>
                <a:ext uri="{FF2B5EF4-FFF2-40B4-BE49-F238E27FC236}">
                  <a16:creationId xmlns:a16="http://schemas.microsoft.com/office/drawing/2014/main" id="{63D01BE8-9F6B-4095-AA07-6160EACE7EA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83094" y="651210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23">
              <a:extLst>
                <a:ext uri="{FF2B5EF4-FFF2-40B4-BE49-F238E27FC236}">
                  <a16:creationId xmlns:a16="http://schemas.microsoft.com/office/drawing/2014/main" id="{62F157AD-BA3C-4813-B769-1FD28801095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11803" y="6599947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30">
              <a:extLst>
                <a:ext uri="{FF2B5EF4-FFF2-40B4-BE49-F238E27FC236}">
                  <a16:creationId xmlns:a16="http://schemas.microsoft.com/office/drawing/2014/main" id="{A8F5B334-5B64-4C42-846C-596DDE94B09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598032" y="6383097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41">
              <a:extLst>
                <a:ext uri="{FF2B5EF4-FFF2-40B4-BE49-F238E27FC236}">
                  <a16:creationId xmlns:a16="http://schemas.microsoft.com/office/drawing/2014/main" id="{7BF29887-0595-4B44-B474-2ECDE2E66AE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56888" y="675649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99">
              <a:extLst>
                <a:ext uri="{FF2B5EF4-FFF2-40B4-BE49-F238E27FC236}">
                  <a16:creationId xmlns:a16="http://schemas.microsoft.com/office/drawing/2014/main" id="{FF425D4C-5E51-4B6D-A4D2-F6551F6F9D46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19290" y="60367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8E09BF7D-7E2E-4793-B236-3258917E77E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68502" y="675929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9" name="Picture Placeholder 78">
            <a:extLst>
              <a:ext uri="{FF2B5EF4-FFF2-40B4-BE49-F238E27FC236}">
                <a16:creationId xmlns:a16="http://schemas.microsoft.com/office/drawing/2014/main" id="{8EB3CE2D-5374-4EEA-9CB1-4A9F970BA1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3680" y="1883664"/>
            <a:ext cx="5614416" cy="411480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8" name="Date Placeholder 77">
            <a:extLst>
              <a:ext uri="{FF2B5EF4-FFF2-40B4-BE49-F238E27FC236}">
                <a16:creationId xmlns:a16="http://schemas.microsoft.com/office/drawing/2014/main" id="{95A5B930-F903-41AC-A3CB-51E62027740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1" name="Slide Number Placeholder 80">
            <a:extLst>
              <a:ext uri="{FF2B5EF4-FFF2-40B4-BE49-F238E27FC236}">
                <a16:creationId xmlns:a16="http://schemas.microsoft.com/office/drawing/2014/main" id="{76B46ED5-BFFF-421C-80FC-2988A6DBF7B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6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76F01BC-0595-47B5-ADD6-4AE4E0ED8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3810" y="894583"/>
            <a:ext cx="11118189" cy="502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23E4A07-9903-4225-97C9-FC7A7B84FE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4728" y="1078992"/>
            <a:ext cx="5797296" cy="12252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7" name="Footer Placeholder 76">
            <a:extLst>
              <a:ext uri="{FF2B5EF4-FFF2-40B4-BE49-F238E27FC236}">
                <a16:creationId xmlns:a16="http://schemas.microsoft.com/office/drawing/2014/main" id="{FAA2A33C-F8C3-4B2A-BDAF-9B727FE0ADA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F452E3-8BE2-484F-8117-D526F288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191332" y="-37765"/>
            <a:ext cx="1829755" cy="6918658"/>
            <a:chOff x="9314164" y="-37765"/>
            <a:chExt cx="1829755" cy="6918658"/>
          </a:xfrm>
        </p:grpSpPr>
        <p:sp>
          <p:nvSpPr>
            <p:cNvPr id="13" name="Freeform 78">
              <a:extLst>
                <a:ext uri="{FF2B5EF4-FFF2-40B4-BE49-F238E27FC236}">
                  <a16:creationId xmlns:a16="http://schemas.microsoft.com/office/drawing/2014/main" id="{1025FA2E-870E-4939-A262-9DE8398B921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32387" y="6316529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9">
              <a:extLst>
                <a:ext uri="{FF2B5EF4-FFF2-40B4-BE49-F238E27FC236}">
                  <a16:creationId xmlns:a16="http://schemas.microsoft.com/office/drawing/2014/main" id="{CCC6C2BB-1F3D-4FF7-9CF7-25285056FE7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44759" y="6547574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0">
              <a:extLst>
                <a:ext uri="{FF2B5EF4-FFF2-40B4-BE49-F238E27FC236}">
                  <a16:creationId xmlns:a16="http://schemas.microsoft.com/office/drawing/2014/main" id="{6BBC7BE5-38A0-4B82-B671-2DFD97F153B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39418" y="678536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4">
              <a:extLst>
                <a:ext uri="{FF2B5EF4-FFF2-40B4-BE49-F238E27FC236}">
                  <a16:creationId xmlns:a16="http://schemas.microsoft.com/office/drawing/2014/main" id="{EE45AF77-2814-4310-A70F-291541F258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13877" y="611194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6">
              <a:extLst>
                <a:ext uri="{FF2B5EF4-FFF2-40B4-BE49-F238E27FC236}">
                  <a16:creationId xmlns:a16="http://schemas.microsoft.com/office/drawing/2014/main" id="{F687E200-BF06-4639-859A-EAF213EEE54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759545" y="623010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8">
              <a:extLst>
                <a:ext uri="{FF2B5EF4-FFF2-40B4-BE49-F238E27FC236}">
                  <a16:creationId xmlns:a16="http://schemas.microsoft.com/office/drawing/2014/main" id="{287EFE9A-E16C-422E-896F-4D56598C488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757216" y="6657917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0">
              <a:extLst>
                <a:ext uri="{FF2B5EF4-FFF2-40B4-BE49-F238E27FC236}">
                  <a16:creationId xmlns:a16="http://schemas.microsoft.com/office/drawing/2014/main" id="{19EC96CF-AF76-4459-A3AD-86F0C3F250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737269" y="598227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2">
              <a:extLst>
                <a:ext uri="{FF2B5EF4-FFF2-40B4-BE49-F238E27FC236}">
                  <a16:creationId xmlns:a16="http://schemas.microsoft.com/office/drawing/2014/main" id="{39A1CE67-8792-445E-854E-DC11BF3132A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747971" y="649135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0">
              <a:extLst>
                <a:ext uri="{FF2B5EF4-FFF2-40B4-BE49-F238E27FC236}">
                  <a16:creationId xmlns:a16="http://schemas.microsoft.com/office/drawing/2014/main" id="{014832E9-E086-475D-94C2-29A3A6384A5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03634" y="6045189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1">
              <a:extLst>
                <a:ext uri="{FF2B5EF4-FFF2-40B4-BE49-F238E27FC236}">
                  <a16:creationId xmlns:a16="http://schemas.microsoft.com/office/drawing/2014/main" id="{DA4A7D0F-B5D4-4F06-BB9F-63B8271BCB8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17308" y="6516876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5">
              <a:extLst>
                <a:ext uri="{FF2B5EF4-FFF2-40B4-BE49-F238E27FC236}">
                  <a16:creationId xmlns:a16="http://schemas.microsoft.com/office/drawing/2014/main" id="{606F4655-A3D8-443E-A493-B1DEABBCD5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04647" y="628721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1">
              <a:extLst>
                <a:ext uri="{FF2B5EF4-FFF2-40B4-BE49-F238E27FC236}">
                  <a16:creationId xmlns:a16="http://schemas.microsoft.com/office/drawing/2014/main" id="{73857FF4-33A1-4D4E-B09F-E6270C87558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365399" y="666710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2264B7D8-E1CC-470A-96D5-036296C80AA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214090" y="6370129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64E25613-6E14-4D0D-99B1-23A44D0CF46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93683" y="6100955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D4EBBA50-2699-4401-A3EF-64A4C237D8F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77841" y="6035328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B4E986EE-F948-4737-8053-4FF41838774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75211" y="661509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3">
              <a:extLst>
                <a:ext uri="{FF2B5EF4-FFF2-40B4-BE49-F238E27FC236}">
                  <a16:creationId xmlns:a16="http://schemas.microsoft.com/office/drawing/2014/main" id="{56A7EEA1-2A56-4E36-8CA5-AAB7F438D81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929237" y="6564305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1">
              <a:extLst>
                <a:ext uri="{FF2B5EF4-FFF2-40B4-BE49-F238E27FC236}">
                  <a16:creationId xmlns:a16="http://schemas.microsoft.com/office/drawing/2014/main" id="{B3541BD4-9327-4E88-8827-4E0CEE0F899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91075" y="675511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4">
              <a:extLst>
                <a:ext uri="{FF2B5EF4-FFF2-40B4-BE49-F238E27FC236}">
                  <a16:creationId xmlns:a16="http://schemas.microsoft.com/office/drawing/2014/main" id="{1FAAF332-A44A-4490-B3D5-C08328C0E12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73283" y="636585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7D29650C-496E-4882-9749-415EC2CCC00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636517" y="6424733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DDD1A7EA-39FE-47B0-8505-57A0E914691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648889" y="665577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4">
              <a:extLst>
                <a:ext uri="{FF2B5EF4-FFF2-40B4-BE49-F238E27FC236}">
                  <a16:creationId xmlns:a16="http://schemas.microsoft.com/office/drawing/2014/main" id="{EFF0D14F-FF0B-41AF-9080-50F59D56FA6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618007" y="622014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6">
              <a:extLst>
                <a:ext uri="{FF2B5EF4-FFF2-40B4-BE49-F238E27FC236}">
                  <a16:creationId xmlns:a16="http://schemas.microsoft.com/office/drawing/2014/main" id="{396313AB-0B22-418D-B768-7BB90538F12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628155" y="5996330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06">
              <a:extLst>
                <a:ext uri="{FF2B5EF4-FFF2-40B4-BE49-F238E27FC236}">
                  <a16:creationId xmlns:a16="http://schemas.microsoft.com/office/drawing/2014/main" id="{29F8BD49-86F1-408C-9D2B-850E8B4B3B3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70443" y="639203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10">
              <a:extLst>
                <a:ext uri="{FF2B5EF4-FFF2-40B4-BE49-F238E27FC236}">
                  <a16:creationId xmlns:a16="http://schemas.microsoft.com/office/drawing/2014/main" id="{E905B7D8-20B6-4194-8DD1-2C987921DC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13167" y="6169756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12">
              <a:extLst>
                <a:ext uri="{FF2B5EF4-FFF2-40B4-BE49-F238E27FC236}">
                  <a16:creationId xmlns:a16="http://schemas.microsoft.com/office/drawing/2014/main" id="{15E264E2-245B-4B2A-AB0A-61537E047E5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47620" y="673959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FACB600D-B7F5-42C2-AD7C-DD51482AC4C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14683" y="597571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3">
              <a:extLst>
                <a:ext uri="{FF2B5EF4-FFF2-40B4-BE49-F238E27FC236}">
                  <a16:creationId xmlns:a16="http://schemas.microsoft.com/office/drawing/2014/main" id="{A923DF35-0D63-4A5B-9E9D-E85D92A46CA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753019" y="375426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1">
              <a:extLst>
                <a:ext uri="{FF2B5EF4-FFF2-40B4-BE49-F238E27FC236}">
                  <a16:creationId xmlns:a16="http://schemas.microsoft.com/office/drawing/2014/main" id="{52B35092-33EE-49D5-9D17-4F190D3E19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23577" y="234657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3">
              <a:extLst>
                <a:ext uri="{FF2B5EF4-FFF2-40B4-BE49-F238E27FC236}">
                  <a16:creationId xmlns:a16="http://schemas.microsoft.com/office/drawing/2014/main" id="{E758838A-5F8A-447B-A253-F9E12B28B49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17474" y="786855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54">
              <a:extLst>
                <a:ext uri="{FF2B5EF4-FFF2-40B4-BE49-F238E27FC236}">
                  <a16:creationId xmlns:a16="http://schemas.microsoft.com/office/drawing/2014/main" id="{22C2DAD4-08F9-4FE8-BDF0-9DA32898E5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88672" y="615309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8">
              <a:extLst>
                <a:ext uri="{FF2B5EF4-FFF2-40B4-BE49-F238E27FC236}">
                  <a16:creationId xmlns:a16="http://schemas.microsoft.com/office/drawing/2014/main" id="{56D8B5DC-7BD3-45DE-88D7-316A6832008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32223" y="272776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9">
              <a:extLst>
                <a:ext uri="{FF2B5EF4-FFF2-40B4-BE49-F238E27FC236}">
                  <a16:creationId xmlns:a16="http://schemas.microsoft.com/office/drawing/2014/main" id="{FCCE1C23-AD34-45EB-A31E-331548CC696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44595" y="503821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0">
              <a:extLst>
                <a:ext uri="{FF2B5EF4-FFF2-40B4-BE49-F238E27FC236}">
                  <a16:creationId xmlns:a16="http://schemas.microsoft.com/office/drawing/2014/main" id="{30EDC959-D7E6-4EA5-BDC2-66EE5BE27A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39253" y="72371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4">
              <a:extLst>
                <a:ext uri="{FF2B5EF4-FFF2-40B4-BE49-F238E27FC236}">
                  <a16:creationId xmlns:a16="http://schemas.microsoft.com/office/drawing/2014/main" id="{D6C84B8C-D654-4F7A-96B5-5038264150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13713" y="68190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6">
              <a:extLst>
                <a:ext uri="{FF2B5EF4-FFF2-40B4-BE49-F238E27FC236}">
                  <a16:creationId xmlns:a16="http://schemas.microsoft.com/office/drawing/2014/main" id="{E828EB60-3C78-40E7-BF81-235AD44AE38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745733" y="21675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8">
              <a:extLst>
                <a:ext uri="{FF2B5EF4-FFF2-40B4-BE49-F238E27FC236}">
                  <a16:creationId xmlns:a16="http://schemas.microsoft.com/office/drawing/2014/main" id="{9D033212-301B-4120-98C3-596553C45C0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742450" y="689006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0">
              <a:extLst>
                <a:ext uri="{FF2B5EF4-FFF2-40B4-BE49-F238E27FC236}">
                  <a16:creationId xmlns:a16="http://schemas.microsoft.com/office/drawing/2014/main" id="{31E4CC95-B08B-4C02-9E5F-B4F43FDC94D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723457" y="-3108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2">
              <a:extLst>
                <a:ext uri="{FF2B5EF4-FFF2-40B4-BE49-F238E27FC236}">
                  <a16:creationId xmlns:a16="http://schemas.microsoft.com/office/drawing/2014/main" id="{4C2C0203-07C8-4EE3-90BB-CD6A1C9CAAA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98029" y="542101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30">
              <a:extLst>
                <a:ext uri="{FF2B5EF4-FFF2-40B4-BE49-F238E27FC236}">
                  <a16:creationId xmlns:a16="http://schemas.microsoft.com/office/drawing/2014/main" id="{DFEB4FE3-2B1E-44A3-81FD-9873492928B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389678" y="6144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1">
              <a:extLst>
                <a:ext uri="{FF2B5EF4-FFF2-40B4-BE49-F238E27FC236}">
                  <a16:creationId xmlns:a16="http://schemas.microsoft.com/office/drawing/2014/main" id="{F84CC057-39D0-4021-B212-53FA00098D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03496" y="616427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35">
              <a:extLst>
                <a:ext uri="{FF2B5EF4-FFF2-40B4-BE49-F238E27FC236}">
                  <a16:creationId xmlns:a16="http://schemas.microsoft.com/office/drawing/2014/main" id="{1D3D9D9D-5B4E-4FF2-A64B-ABE29CCBC4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26567" y="40017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6FEE2AFE-1B9C-4A14-B35D-0A91ED28F2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76243" y="2767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328632DD-1008-4511-9BB8-1C7E2582A65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80173" y="54187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63D7639A-14A9-4190-AA28-2594F5F26C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83587" y="28512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1A0F16E2-B5E7-45FB-A095-AF112D7D44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296325" y="655973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571E5330-26B5-45BB-8D00-E4293F8E8CF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41294" y="78683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0">
              <a:extLst>
                <a:ext uri="{FF2B5EF4-FFF2-40B4-BE49-F238E27FC236}">
                  <a16:creationId xmlns:a16="http://schemas.microsoft.com/office/drawing/2014/main" id="{4E549E44-82DA-4862-95C8-5BC25725EA7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81328" y="102815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3">
              <a:extLst>
                <a:ext uri="{FF2B5EF4-FFF2-40B4-BE49-F238E27FC236}">
                  <a16:creationId xmlns:a16="http://schemas.microsoft.com/office/drawing/2014/main" id="{676FF224-5BE9-4308-A6E1-B1307FA352D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95320" y="736046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FC390E70-A0F3-4A2C-8F3F-A436BF2DEEF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65294" y="326031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FF5E5E1-9E52-421B-AC76-9CA325EBFDF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42222" y="48965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9">
              <a:extLst>
                <a:ext uri="{FF2B5EF4-FFF2-40B4-BE49-F238E27FC236}">
                  <a16:creationId xmlns:a16="http://schemas.microsoft.com/office/drawing/2014/main" id="{92AA603D-12DF-493A-9795-39725022EED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46208" y="94600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8">
              <a:extLst>
                <a:ext uri="{FF2B5EF4-FFF2-40B4-BE49-F238E27FC236}">
                  <a16:creationId xmlns:a16="http://schemas.microsoft.com/office/drawing/2014/main" id="{B9E7C6D4-CC9F-4A8A-8338-19D50229F92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602600" y="596474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79">
              <a:extLst>
                <a:ext uri="{FF2B5EF4-FFF2-40B4-BE49-F238E27FC236}">
                  <a16:creationId xmlns:a16="http://schemas.microsoft.com/office/drawing/2014/main" id="{2D404E98-05BD-47CA-8F6E-7830965F48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614972" y="82751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4">
              <a:extLst>
                <a:ext uri="{FF2B5EF4-FFF2-40B4-BE49-F238E27FC236}">
                  <a16:creationId xmlns:a16="http://schemas.microsoft.com/office/drawing/2014/main" id="{EE87CFD3-222E-4934-9567-3DDFFA8B673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584090" y="39188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6">
              <a:extLst>
                <a:ext uri="{FF2B5EF4-FFF2-40B4-BE49-F238E27FC236}">
                  <a16:creationId xmlns:a16="http://schemas.microsoft.com/office/drawing/2014/main" id="{B3A655D4-0794-42E6-8E43-8CD55630D0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594059" y="45879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06">
              <a:extLst>
                <a:ext uri="{FF2B5EF4-FFF2-40B4-BE49-F238E27FC236}">
                  <a16:creationId xmlns:a16="http://schemas.microsoft.com/office/drawing/2014/main" id="{2BCE7BBA-61E6-4A4D-A13C-7E0D3E661B3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29758" y="46449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10">
              <a:extLst>
                <a:ext uri="{FF2B5EF4-FFF2-40B4-BE49-F238E27FC236}">
                  <a16:creationId xmlns:a16="http://schemas.microsoft.com/office/drawing/2014/main" id="{ABFA4471-3C12-4011-A04F-FCDC9B5ACF1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07482" y="21666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12">
              <a:extLst>
                <a:ext uri="{FF2B5EF4-FFF2-40B4-BE49-F238E27FC236}">
                  <a16:creationId xmlns:a16="http://schemas.microsoft.com/office/drawing/2014/main" id="{6FE489E8-9C23-4407-8B4C-81F7C667D4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18184" y="78550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7D93A557-3338-4C63-A9D1-591FC842F7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19874" y="3251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" name="Picture Placeholder 73">
            <a:extLst>
              <a:ext uri="{FF2B5EF4-FFF2-40B4-BE49-F238E27FC236}">
                <a16:creationId xmlns:a16="http://schemas.microsoft.com/office/drawing/2014/main" id="{DC1945B8-11F3-460E-8E0F-862E2B9DEC5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9848" y="896112"/>
            <a:ext cx="2176272" cy="251460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5" name="Picture Placeholder 73">
            <a:extLst>
              <a:ext uri="{FF2B5EF4-FFF2-40B4-BE49-F238E27FC236}">
                <a16:creationId xmlns:a16="http://schemas.microsoft.com/office/drawing/2014/main" id="{D6CF9328-7A58-47E0-8DC4-059E90A5B8A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36976" y="896112"/>
            <a:ext cx="2176272" cy="251460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3" name="Picture Placeholder 73">
            <a:extLst>
              <a:ext uri="{FF2B5EF4-FFF2-40B4-BE49-F238E27FC236}">
                <a16:creationId xmlns:a16="http://schemas.microsoft.com/office/drawing/2014/main" id="{4F403E87-409F-410C-9D8E-F7577B04175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69848" y="3410712"/>
            <a:ext cx="2176272" cy="251460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6" name="Picture Placeholder 73">
            <a:extLst>
              <a:ext uri="{FF2B5EF4-FFF2-40B4-BE49-F238E27FC236}">
                <a16:creationId xmlns:a16="http://schemas.microsoft.com/office/drawing/2014/main" id="{FBABADAD-8485-47A0-90E4-10A101B1F8F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36976" y="3410712"/>
            <a:ext cx="2176272" cy="251460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424B357-B97B-4266-863F-4414C38DC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4728" y="2304242"/>
            <a:ext cx="5524499" cy="3253622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1CBAE94-142D-437D-93CC-2DA9963C18CB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8" name="Slide Number Placeholder 77">
            <a:extLst>
              <a:ext uri="{FF2B5EF4-FFF2-40B4-BE49-F238E27FC236}">
                <a16:creationId xmlns:a16="http://schemas.microsoft.com/office/drawing/2014/main" id="{569D246F-8CDC-40E3-A7F3-6DD1C291500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9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5390E594-89AC-4A3E-B14B-E49305494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6A543B-B33F-473E-B5D2-69AF37FA5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6800" y="869271"/>
            <a:ext cx="8491942" cy="5116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7071AF5-478D-4D19-82EE-0952FB967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105189" y="-13857"/>
            <a:ext cx="1554888" cy="6859377"/>
            <a:chOff x="10105189" y="-13857"/>
            <a:chExt cx="1554888" cy="6859377"/>
          </a:xfrm>
        </p:grpSpPr>
        <p:sp>
          <p:nvSpPr>
            <p:cNvPr id="10" name="Freeform 43">
              <a:extLst>
                <a:ext uri="{FF2B5EF4-FFF2-40B4-BE49-F238E27FC236}">
                  <a16:creationId xmlns:a16="http://schemas.microsoft.com/office/drawing/2014/main" id="{9F8140D4-A29A-47B2-B95B-B57E0DB39B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4646" y="6343529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51">
              <a:extLst>
                <a:ext uri="{FF2B5EF4-FFF2-40B4-BE49-F238E27FC236}">
                  <a16:creationId xmlns:a16="http://schemas.microsoft.com/office/drawing/2014/main" id="{07E7A5C9-6145-424E-BA44-89D4BFA4912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57615" y="6497945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2">
              <a:extLst>
                <a:ext uri="{FF2B5EF4-FFF2-40B4-BE49-F238E27FC236}">
                  <a16:creationId xmlns:a16="http://schemas.microsoft.com/office/drawing/2014/main" id="{F859C823-4B4D-465B-824D-40A05C9AC01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54620" y="5945466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3">
              <a:extLst>
                <a:ext uri="{FF2B5EF4-FFF2-40B4-BE49-F238E27FC236}">
                  <a16:creationId xmlns:a16="http://schemas.microsoft.com/office/drawing/2014/main" id="{9F9C6ACA-0388-4910-92CB-4BF86AB45F8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556696" y="670403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4">
              <a:extLst>
                <a:ext uri="{FF2B5EF4-FFF2-40B4-BE49-F238E27FC236}">
                  <a16:creationId xmlns:a16="http://schemas.microsoft.com/office/drawing/2014/main" id="{13DBF55E-4316-4130-8509-000A758489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31548" y="609714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8">
              <a:extLst>
                <a:ext uri="{FF2B5EF4-FFF2-40B4-BE49-F238E27FC236}">
                  <a16:creationId xmlns:a16="http://schemas.microsoft.com/office/drawing/2014/main" id="{0A049835-3F68-4F0C-B0F2-8073CEA1017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1926" y="6203957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9">
              <a:extLst>
                <a:ext uri="{FF2B5EF4-FFF2-40B4-BE49-F238E27FC236}">
                  <a16:creationId xmlns:a16="http://schemas.microsoft.com/office/drawing/2014/main" id="{17119157-3B0F-4A1B-8616-A940A142399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204298" y="643500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0">
              <a:extLst>
                <a:ext uri="{FF2B5EF4-FFF2-40B4-BE49-F238E27FC236}">
                  <a16:creationId xmlns:a16="http://schemas.microsoft.com/office/drawing/2014/main" id="{B1CF3294-0C09-4E1B-B764-689B4EE6644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8957" y="6672797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4">
              <a:extLst>
                <a:ext uri="{FF2B5EF4-FFF2-40B4-BE49-F238E27FC236}">
                  <a16:creationId xmlns:a16="http://schemas.microsoft.com/office/drawing/2014/main" id="{AD859E92-38FE-4FFF-8965-BED87599393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73416" y="5999371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6">
              <a:extLst>
                <a:ext uri="{FF2B5EF4-FFF2-40B4-BE49-F238E27FC236}">
                  <a16:creationId xmlns:a16="http://schemas.microsoft.com/office/drawing/2014/main" id="{DF0403F2-C7FD-44AD-B416-E0BA169BE86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19084" y="613174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8">
              <a:extLst>
                <a:ext uri="{FF2B5EF4-FFF2-40B4-BE49-F238E27FC236}">
                  <a16:creationId xmlns:a16="http://schemas.microsoft.com/office/drawing/2014/main" id="{2A626C18-2159-4B04-9895-535E35EC6E5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16755" y="6681825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2">
              <a:extLst>
                <a:ext uri="{FF2B5EF4-FFF2-40B4-BE49-F238E27FC236}">
                  <a16:creationId xmlns:a16="http://schemas.microsoft.com/office/drawing/2014/main" id="{7296D04E-D909-493D-9199-6CA9ED5B220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07510" y="6392991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0">
              <a:extLst>
                <a:ext uri="{FF2B5EF4-FFF2-40B4-BE49-F238E27FC236}">
                  <a16:creationId xmlns:a16="http://schemas.microsoft.com/office/drawing/2014/main" id="{394F5747-D8F6-44B2-9AC8-9864187DC08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51885" y="6069097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1">
              <a:extLst>
                <a:ext uri="{FF2B5EF4-FFF2-40B4-BE49-F238E27FC236}">
                  <a16:creationId xmlns:a16="http://schemas.microsoft.com/office/drawing/2014/main" id="{FE2CCD5C-CFB1-4010-A228-2D859FAC87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65559" y="6540784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5">
              <a:extLst>
                <a:ext uri="{FF2B5EF4-FFF2-40B4-BE49-F238E27FC236}">
                  <a16:creationId xmlns:a16="http://schemas.microsoft.com/office/drawing/2014/main" id="{BEF9457E-9151-4FA8-ADC4-4AAE6D21C70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52898" y="6311126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41">
              <a:extLst>
                <a:ext uri="{FF2B5EF4-FFF2-40B4-BE49-F238E27FC236}">
                  <a16:creationId xmlns:a16="http://schemas.microsoft.com/office/drawing/2014/main" id="{561C3C12-8E03-4A05-98BD-4C3AD5488F8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26608" y="666707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D2D5AFD6-D471-4AC9-99D6-97D0DCF3F63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62341" y="6394037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6785A63-6A81-4104-BD99-97943831FC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41934" y="6124863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7258CDB-C3A6-43C7-A852-BDD055C771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23462" y="6639005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3">
              <a:extLst>
                <a:ext uri="{FF2B5EF4-FFF2-40B4-BE49-F238E27FC236}">
                  <a16:creationId xmlns:a16="http://schemas.microsoft.com/office/drawing/2014/main" id="{D7DBBC3B-CB15-497C-BE0E-6486992A135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77488" y="658821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1">
              <a:extLst>
                <a:ext uri="{FF2B5EF4-FFF2-40B4-BE49-F238E27FC236}">
                  <a16:creationId xmlns:a16="http://schemas.microsoft.com/office/drawing/2014/main" id="{FF2BF67E-1A36-4EAD-AB19-D01498E26A0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50457" y="674262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2">
              <a:extLst>
                <a:ext uri="{FF2B5EF4-FFF2-40B4-BE49-F238E27FC236}">
                  <a16:creationId xmlns:a16="http://schemas.microsoft.com/office/drawing/2014/main" id="{6E72A3EF-D427-45D1-B3B0-F59B554EA3D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47462" y="6178198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4">
              <a:extLst>
                <a:ext uri="{FF2B5EF4-FFF2-40B4-BE49-F238E27FC236}">
                  <a16:creationId xmlns:a16="http://schemas.microsoft.com/office/drawing/2014/main" id="{39D3ED2E-1D96-4E26-B6AF-5AF3CC27B6D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24390" y="6341826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9">
              <a:extLst>
                <a:ext uri="{FF2B5EF4-FFF2-40B4-BE49-F238E27FC236}">
                  <a16:creationId xmlns:a16="http://schemas.microsoft.com/office/drawing/2014/main" id="{6F013E1C-5D56-47F7-8C38-D84C78FFF00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75095" y="5993860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3">
              <a:extLst>
                <a:ext uri="{FF2B5EF4-FFF2-40B4-BE49-F238E27FC236}">
                  <a16:creationId xmlns:a16="http://schemas.microsoft.com/office/drawing/2014/main" id="{A63B31AB-8A80-4C48-BF41-BBFED58DA08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97414" y="470376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1">
              <a:extLst>
                <a:ext uri="{FF2B5EF4-FFF2-40B4-BE49-F238E27FC236}">
                  <a16:creationId xmlns:a16="http://schemas.microsoft.com/office/drawing/2014/main" id="{F2303979-CD15-4C6D-BAFC-9CD8DAB950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503840" y="66732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2">
              <a:extLst>
                <a:ext uri="{FF2B5EF4-FFF2-40B4-BE49-F238E27FC236}">
                  <a16:creationId xmlns:a16="http://schemas.microsoft.com/office/drawing/2014/main" id="{B2B55E86-B889-4D61-9888-DE924D04191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67388" y="60361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3">
              <a:extLst>
                <a:ext uri="{FF2B5EF4-FFF2-40B4-BE49-F238E27FC236}">
                  <a16:creationId xmlns:a16="http://schemas.microsoft.com/office/drawing/2014/main" id="{C253DC5C-644E-416C-B057-F196C74F0D9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58469" y="863565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4">
              <a:extLst>
                <a:ext uri="{FF2B5EF4-FFF2-40B4-BE49-F238E27FC236}">
                  <a16:creationId xmlns:a16="http://schemas.microsoft.com/office/drawing/2014/main" id="{E4DC6E6B-5667-4918-9478-4E83A4F9C82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4316" y="22398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8">
              <a:extLst>
                <a:ext uri="{FF2B5EF4-FFF2-40B4-BE49-F238E27FC236}">
                  <a16:creationId xmlns:a16="http://schemas.microsoft.com/office/drawing/2014/main" id="{06A8BF47-1C87-4FEC-92CA-FEEC55833C9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78114" y="330804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9">
              <a:extLst>
                <a:ext uri="{FF2B5EF4-FFF2-40B4-BE49-F238E27FC236}">
                  <a16:creationId xmlns:a16="http://schemas.microsoft.com/office/drawing/2014/main" id="{9874260D-C6F8-40EB-B706-13291A1B30B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0486" y="56184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0">
              <a:extLst>
                <a:ext uri="{FF2B5EF4-FFF2-40B4-BE49-F238E27FC236}">
                  <a16:creationId xmlns:a16="http://schemas.microsoft.com/office/drawing/2014/main" id="{550496D6-2C45-4A43-8DF0-0B5E45680D8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85145" y="721953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4">
              <a:extLst>
                <a:ext uri="{FF2B5EF4-FFF2-40B4-BE49-F238E27FC236}">
                  <a16:creationId xmlns:a16="http://schemas.microsoft.com/office/drawing/2014/main" id="{EFE36D66-1CEA-45B9-98E5-9F3A1859D0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9604" y="12621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6">
              <a:extLst>
                <a:ext uri="{FF2B5EF4-FFF2-40B4-BE49-F238E27FC236}">
                  <a16:creationId xmlns:a16="http://schemas.microsoft.com/office/drawing/2014/main" id="{4A213AD7-05AF-4C95-B9B2-C1AA559ED7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05272" y="24065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8">
              <a:extLst>
                <a:ext uri="{FF2B5EF4-FFF2-40B4-BE49-F238E27FC236}">
                  <a16:creationId xmlns:a16="http://schemas.microsoft.com/office/drawing/2014/main" id="{6C1E728A-3C2B-40E2-91CD-79AF91196A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02943" y="808672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0">
              <a:extLst>
                <a:ext uri="{FF2B5EF4-FFF2-40B4-BE49-F238E27FC236}">
                  <a16:creationId xmlns:a16="http://schemas.microsoft.com/office/drawing/2014/main" id="{22928ABB-57A8-4A66-AD5E-634886342B8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882996" y="-7175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2">
              <a:extLst>
                <a:ext uri="{FF2B5EF4-FFF2-40B4-BE49-F238E27FC236}">
                  <a16:creationId xmlns:a16="http://schemas.microsoft.com/office/drawing/2014/main" id="{C966BF91-EDAC-4C69-A029-99AA5448663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893698" y="51983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0">
              <a:extLst>
                <a:ext uri="{FF2B5EF4-FFF2-40B4-BE49-F238E27FC236}">
                  <a16:creationId xmlns:a16="http://schemas.microsoft.com/office/drawing/2014/main" id="{23601912-1BF2-4BC0-A252-29528671B5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37929" y="112644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1">
              <a:extLst>
                <a:ext uri="{FF2B5EF4-FFF2-40B4-BE49-F238E27FC236}">
                  <a16:creationId xmlns:a16="http://schemas.microsoft.com/office/drawing/2014/main" id="{AAD5EAAE-89BA-4D32-8640-977EF3D10B6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51747" y="667631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5">
              <a:extLst>
                <a:ext uri="{FF2B5EF4-FFF2-40B4-BE49-F238E27FC236}">
                  <a16:creationId xmlns:a16="http://schemas.microsoft.com/office/drawing/2014/main" id="{9CDF0FC6-A428-47C5-BDD6-22DF5EBD520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39086" y="437973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1">
              <a:extLst>
                <a:ext uri="{FF2B5EF4-FFF2-40B4-BE49-F238E27FC236}">
                  <a16:creationId xmlns:a16="http://schemas.microsoft.com/office/drawing/2014/main" id="{325BB5CF-624F-44D9-ACD6-72125469B60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587436" y="840570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C4ABCC3A-26DC-4480-9CEE-2A763AA9D26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24494" y="51581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0352700C-F9FE-4C2D-B23C-096237282FF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28424" y="565778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2ED504E5-9AF0-4036-B0BB-99FF2326084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31838" y="309035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986B0724-79F4-4CBA-BC58-EC447C9FBA6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3668" y="855426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8D5E705F-EB17-4D40-B7DA-0F540950971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389545" y="81074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FF1444DD-54A9-42B9-8024-D1B7DEA3974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29579" y="1052065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3">
              <a:extLst>
                <a:ext uri="{FF2B5EF4-FFF2-40B4-BE49-F238E27FC236}">
                  <a16:creationId xmlns:a16="http://schemas.microsoft.com/office/drawing/2014/main" id="{FBD34575-F789-4BA8-915B-32F913ED36E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43571" y="75995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2CEFBA56-2208-4F00-BF8E-9EF70BE8C7D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16540" y="91437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67849914-3894-4BA1-85D3-305DE5E2AFB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13545" y="34993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3DE89564-D336-4D56-A86E-4A2FB2F4FB5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090473" y="51356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B569DA39-9CEB-41AE-A539-7B18FEE7388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094459" y="118508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71F74030-69CF-4EAB-9EC5-82FC12709C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2224" y="1170432"/>
            <a:ext cx="7379208" cy="103327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5" name="Footer Placeholder 64">
            <a:extLst>
              <a:ext uri="{FF2B5EF4-FFF2-40B4-BE49-F238E27FC236}">
                <a16:creationId xmlns:a16="http://schemas.microsoft.com/office/drawing/2014/main" id="{1E4324C4-02DD-45CF-A0CC-6BC85688523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234DDF01-7F76-4E40-86D9-0A50259A6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700" y="2431099"/>
            <a:ext cx="7263653" cy="30553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7">
            <a:extLst>
              <a:ext uri="{FF2B5EF4-FFF2-40B4-BE49-F238E27FC236}">
                <a16:creationId xmlns:a16="http://schemas.microsoft.com/office/drawing/2014/main" id="{FCDC1764-DEC9-4035-A2C5-0C09508B3D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6336" y="877824"/>
            <a:ext cx="2651760" cy="1709928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67">
            <a:extLst>
              <a:ext uri="{FF2B5EF4-FFF2-40B4-BE49-F238E27FC236}">
                <a16:creationId xmlns:a16="http://schemas.microsoft.com/office/drawing/2014/main" id="{A2E558D0-CC16-4BD9-A3FE-1961704A5B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46336" y="2587752"/>
            <a:ext cx="2651760" cy="1709928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Picture Placeholder 67">
            <a:extLst>
              <a:ext uri="{FF2B5EF4-FFF2-40B4-BE49-F238E27FC236}">
                <a16:creationId xmlns:a16="http://schemas.microsoft.com/office/drawing/2014/main" id="{E11518C0-04A6-4D92-93DB-92B17FC3AE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46336" y="4279392"/>
            <a:ext cx="2651760" cy="1709928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4" name="Date Placeholder 63">
            <a:extLst>
              <a:ext uri="{FF2B5EF4-FFF2-40B4-BE49-F238E27FC236}">
                <a16:creationId xmlns:a16="http://schemas.microsoft.com/office/drawing/2014/main" id="{F8ECD487-3BB5-4CD7-ACBE-C3B1BC1E3CB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7" name="Slide Number Placeholder 66">
            <a:extLst>
              <a:ext uri="{FF2B5EF4-FFF2-40B4-BE49-F238E27FC236}">
                <a16:creationId xmlns:a16="http://schemas.microsoft.com/office/drawing/2014/main" id="{D5F488D4-536C-4055-B918-2653E532AB6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1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3A0422-A670-4040-98AE-4D1B7C96A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8980" y="4519947"/>
            <a:ext cx="12208582" cy="23356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itle 109">
            <a:extLst>
              <a:ext uri="{FF2B5EF4-FFF2-40B4-BE49-F238E27FC236}">
                <a16:creationId xmlns:a16="http://schemas.microsoft.com/office/drawing/2014/main" id="{045DFF27-9F42-4923-B93C-EFA3F265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544" y="4937760"/>
            <a:ext cx="8028432" cy="88696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D000A06-6386-433E-8A60-8E2EFF7CF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0983" y="5945844"/>
            <a:ext cx="6396471" cy="509627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z="1200"/>
              <a:t>Click to edit Master subtitle style</a:t>
            </a:r>
            <a:endParaRPr lang="en-US" sz="1200" dirty="0"/>
          </a:p>
        </p:txBody>
      </p:sp>
      <p:sp>
        <p:nvSpPr>
          <p:cNvPr id="111" name="Picture Placeholder 110">
            <a:extLst>
              <a:ext uri="{FF2B5EF4-FFF2-40B4-BE49-F238E27FC236}">
                <a16:creationId xmlns:a16="http://schemas.microsoft.com/office/drawing/2014/main" id="{178EE221-77B8-41FB-B374-344A7EA0FD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4352" y="8"/>
            <a:ext cx="12200723" cy="4502143"/>
          </a:xfrm>
          <a:custGeom>
            <a:avLst/>
            <a:gdLst>
              <a:gd name="connsiteX0" fmla="*/ 8875203 w 12200723"/>
              <a:gd name="connsiteY0" fmla="*/ 4400923 h 4502143"/>
              <a:gd name="connsiteX1" fmla="*/ 8828070 w 12200723"/>
              <a:gd name="connsiteY1" fmla="*/ 4409968 h 4502143"/>
              <a:gd name="connsiteX2" fmla="*/ 8864137 w 12200723"/>
              <a:gd name="connsiteY2" fmla="*/ 4458463 h 4502143"/>
              <a:gd name="connsiteX3" fmla="*/ 8875203 w 12200723"/>
              <a:gd name="connsiteY3" fmla="*/ 4400923 h 4502143"/>
              <a:gd name="connsiteX4" fmla="*/ 11795738 w 12200723"/>
              <a:gd name="connsiteY4" fmla="*/ 4399338 h 4502143"/>
              <a:gd name="connsiteX5" fmla="*/ 11750375 w 12200723"/>
              <a:gd name="connsiteY5" fmla="*/ 4405203 h 4502143"/>
              <a:gd name="connsiteX6" fmla="*/ 11792973 w 12200723"/>
              <a:gd name="connsiteY6" fmla="*/ 4465747 h 4502143"/>
              <a:gd name="connsiteX7" fmla="*/ 11795738 w 12200723"/>
              <a:gd name="connsiteY7" fmla="*/ 4399338 h 4502143"/>
              <a:gd name="connsiteX8" fmla="*/ 8107154 w 12200723"/>
              <a:gd name="connsiteY8" fmla="*/ 4396155 h 4502143"/>
              <a:gd name="connsiteX9" fmla="*/ 8099300 w 12200723"/>
              <a:gd name="connsiteY9" fmla="*/ 4463696 h 4502143"/>
              <a:gd name="connsiteX10" fmla="*/ 8145294 w 12200723"/>
              <a:gd name="connsiteY10" fmla="*/ 4400658 h 4502143"/>
              <a:gd name="connsiteX11" fmla="*/ 8107154 w 12200723"/>
              <a:gd name="connsiteY11" fmla="*/ 4396155 h 4502143"/>
              <a:gd name="connsiteX12" fmla="*/ 9086273 w 12200723"/>
              <a:gd name="connsiteY12" fmla="*/ 4388622 h 4502143"/>
              <a:gd name="connsiteX13" fmla="*/ 9106038 w 12200723"/>
              <a:gd name="connsiteY13" fmla="*/ 4463697 h 4502143"/>
              <a:gd name="connsiteX14" fmla="*/ 9086273 w 12200723"/>
              <a:gd name="connsiteY14" fmla="*/ 4388622 h 4502143"/>
              <a:gd name="connsiteX15" fmla="*/ 12052198 w 12200723"/>
              <a:gd name="connsiteY15" fmla="*/ 4383746 h 4502143"/>
              <a:gd name="connsiteX16" fmla="*/ 12055477 w 12200723"/>
              <a:gd name="connsiteY16" fmla="*/ 4453108 h 4502143"/>
              <a:gd name="connsiteX17" fmla="*/ 12052198 w 12200723"/>
              <a:gd name="connsiteY17" fmla="*/ 4383746 h 4502143"/>
              <a:gd name="connsiteX18" fmla="*/ 8337025 w 12200723"/>
              <a:gd name="connsiteY18" fmla="*/ 4375005 h 4502143"/>
              <a:gd name="connsiteX19" fmla="*/ 8289790 w 12200723"/>
              <a:gd name="connsiteY19" fmla="*/ 4379586 h 4502143"/>
              <a:gd name="connsiteX20" fmla="*/ 8332415 w 12200723"/>
              <a:gd name="connsiteY20" fmla="*/ 4440032 h 4502143"/>
              <a:gd name="connsiteX21" fmla="*/ 8337025 w 12200723"/>
              <a:gd name="connsiteY21" fmla="*/ 4375005 h 4502143"/>
              <a:gd name="connsiteX22" fmla="*/ 10891030 w 12200723"/>
              <a:gd name="connsiteY22" fmla="*/ 4373016 h 4502143"/>
              <a:gd name="connsiteX23" fmla="*/ 10897035 w 12200723"/>
              <a:gd name="connsiteY23" fmla="*/ 4436768 h 4502143"/>
              <a:gd name="connsiteX24" fmla="*/ 10936459 w 12200723"/>
              <a:gd name="connsiteY24" fmla="*/ 4376322 h 4502143"/>
              <a:gd name="connsiteX25" fmla="*/ 10891030 w 12200723"/>
              <a:gd name="connsiteY25" fmla="*/ 4373016 h 4502143"/>
              <a:gd name="connsiteX26" fmla="*/ 7408256 w 12200723"/>
              <a:gd name="connsiteY26" fmla="*/ 4371275 h 4502143"/>
              <a:gd name="connsiteX27" fmla="*/ 7403409 w 12200723"/>
              <a:gd name="connsiteY27" fmla="*/ 4442719 h 4502143"/>
              <a:gd name="connsiteX28" fmla="*/ 7423106 w 12200723"/>
              <a:gd name="connsiteY28" fmla="*/ 4379213 h 4502143"/>
              <a:gd name="connsiteX29" fmla="*/ 7408256 w 12200723"/>
              <a:gd name="connsiteY29" fmla="*/ 4371275 h 4502143"/>
              <a:gd name="connsiteX30" fmla="*/ 10162610 w 12200723"/>
              <a:gd name="connsiteY30" fmla="*/ 4371154 h 4502143"/>
              <a:gd name="connsiteX31" fmla="*/ 10116189 w 12200723"/>
              <a:gd name="connsiteY31" fmla="*/ 4382093 h 4502143"/>
              <a:gd name="connsiteX32" fmla="*/ 10162148 w 12200723"/>
              <a:gd name="connsiteY32" fmla="*/ 4445743 h 4502143"/>
              <a:gd name="connsiteX33" fmla="*/ 10162610 w 12200723"/>
              <a:gd name="connsiteY33" fmla="*/ 4371154 h 4502143"/>
              <a:gd name="connsiteX34" fmla="*/ 8574782 w 12200723"/>
              <a:gd name="connsiteY34" fmla="*/ 4370669 h 4502143"/>
              <a:gd name="connsiteX35" fmla="*/ 8574782 w 12200723"/>
              <a:gd name="connsiteY35" fmla="*/ 4440031 h 4502143"/>
              <a:gd name="connsiteX36" fmla="*/ 8574782 w 12200723"/>
              <a:gd name="connsiteY36" fmla="*/ 4370669 h 4502143"/>
              <a:gd name="connsiteX37" fmla="*/ 10389159 w 12200723"/>
              <a:gd name="connsiteY37" fmla="*/ 4369434 h 4502143"/>
              <a:gd name="connsiteX38" fmla="*/ 10359015 w 12200723"/>
              <a:gd name="connsiteY38" fmla="*/ 4406677 h 4502143"/>
              <a:gd name="connsiteX39" fmla="*/ 10414970 w 12200723"/>
              <a:gd name="connsiteY39" fmla="*/ 4440113 h 4502143"/>
              <a:gd name="connsiteX40" fmla="*/ 10389159 w 12200723"/>
              <a:gd name="connsiteY40" fmla="*/ 4369434 h 4502143"/>
              <a:gd name="connsiteX41" fmla="*/ 9885238 w 12200723"/>
              <a:gd name="connsiteY41" fmla="*/ 4369406 h 4502143"/>
              <a:gd name="connsiteX42" fmla="*/ 9891205 w 12200723"/>
              <a:gd name="connsiteY42" fmla="*/ 4431055 h 4502143"/>
              <a:gd name="connsiteX43" fmla="*/ 9930369 w 12200723"/>
              <a:gd name="connsiteY43" fmla="*/ 4373212 h 4502143"/>
              <a:gd name="connsiteX44" fmla="*/ 9885238 w 12200723"/>
              <a:gd name="connsiteY44" fmla="*/ 4369406 h 4502143"/>
              <a:gd name="connsiteX45" fmla="*/ 7856703 w 12200723"/>
              <a:gd name="connsiteY45" fmla="*/ 4366570 h 4502143"/>
              <a:gd name="connsiteX46" fmla="*/ 7816847 w 12200723"/>
              <a:gd name="connsiteY46" fmla="*/ 4382502 h 4502143"/>
              <a:gd name="connsiteX47" fmla="*/ 7856241 w 12200723"/>
              <a:gd name="connsiteY47" fmla="*/ 4428021 h 4502143"/>
              <a:gd name="connsiteX48" fmla="*/ 7856703 w 12200723"/>
              <a:gd name="connsiteY48" fmla="*/ 4366570 h 4502143"/>
              <a:gd name="connsiteX49" fmla="*/ 11577047 w 12200723"/>
              <a:gd name="connsiteY49" fmla="*/ 4363032 h 4502143"/>
              <a:gd name="connsiteX50" fmla="*/ 11580326 w 12200723"/>
              <a:gd name="connsiteY50" fmla="*/ 4432394 h 4502143"/>
              <a:gd name="connsiteX51" fmla="*/ 11577047 w 12200723"/>
              <a:gd name="connsiteY51" fmla="*/ 4363032 h 4502143"/>
              <a:gd name="connsiteX52" fmla="*/ 9395893 w 12200723"/>
              <a:gd name="connsiteY52" fmla="*/ 4361507 h 4502143"/>
              <a:gd name="connsiteX53" fmla="*/ 9348760 w 12200723"/>
              <a:gd name="connsiteY53" fmla="*/ 4370552 h 4502143"/>
              <a:gd name="connsiteX54" fmla="*/ 9384827 w 12200723"/>
              <a:gd name="connsiteY54" fmla="*/ 4419047 h 4502143"/>
              <a:gd name="connsiteX55" fmla="*/ 9395893 w 12200723"/>
              <a:gd name="connsiteY55" fmla="*/ 4361507 h 4502143"/>
              <a:gd name="connsiteX56" fmla="*/ 10651285 w 12200723"/>
              <a:gd name="connsiteY56" fmla="*/ 4360878 h 4502143"/>
              <a:gd name="connsiteX57" fmla="*/ 10657847 w 12200723"/>
              <a:gd name="connsiteY57" fmla="*/ 4439459 h 4502143"/>
              <a:gd name="connsiteX58" fmla="*/ 10651285 w 12200723"/>
              <a:gd name="connsiteY58" fmla="*/ 4360878 h 4502143"/>
              <a:gd name="connsiteX59" fmla="*/ 5778469 w 12200723"/>
              <a:gd name="connsiteY59" fmla="*/ 4360810 h 4502143"/>
              <a:gd name="connsiteX60" fmla="*/ 5758045 w 12200723"/>
              <a:gd name="connsiteY60" fmla="*/ 4368500 h 4502143"/>
              <a:gd name="connsiteX61" fmla="*/ 5731713 w 12200723"/>
              <a:gd name="connsiteY61" fmla="*/ 4380577 h 4502143"/>
              <a:gd name="connsiteX62" fmla="*/ 5777793 w 12200723"/>
              <a:gd name="connsiteY62" fmla="*/ 4425866 h 4502143"/>
              <a:gd name="connsiteX63" fmla="*/ 5778469 w 12200723"/>
              <a:gd name="connsiteY63" fmla="*/ 4360810 h 4502143"/>
              <a:gd name="connsiteX64" fmla="*/ 7200055 w 12200723"/>
              <a:gd name="connsiteY64" fmla="*/ 4355164 h 4502143"/>
              <a:gd name="connsiteX65" fmla="*/ 7190207 w 12200723"/>
              <a:gd name="connsiteY65" fmla="*/ 4433503 h 4502143"/>
              <a:gd name="connsiteX66" fmla="*/ 7200055 w 12200723"/>
              <a:gd name="connsiteY66" fmla="*/ 4355164 h 4502143"/>
              <a:gd name="connsiteX67" fmla="*/ 6553311 w 12200723"/>
              <a:gd name="connsiteY67" fmla="*/ 4351901 h 4502143"/>
              <a:gd name="connsiteX68" fmla="*/ 6540251 w 12200723"/>
              <a:gd name="connsiteY68" fmla="*/ 4430240 h 4502143"/>
              <a:gd name="connsiteX69" fmla="*/ 6553311 w 12200723"/>
              <a:gd name="connsiteY69" fmla="*/ 4351901 h 4502143"/>
              <a:gd name="connsiteX70" fmla="*/ 11151199 w 12200723"/>
              <a:gd name="connsiteY70" fmla="*/ 4345800 h 4502143"/>
              <a:gd name="connsiteX71" fmla="*/ 11154493 w 12200723"/>
              <a:gd name="connsiteY71" fmla="*/ 4418426 h 4502143"/>
              <a:gd name="connsiteX72" fmla="*/ 11151199 w 12200723"/>
              <a:gd name="connsiteY72" fmla="*/ 4345800 h 4502143"/>
              <a:gd name="connsiteX73" fmla="*/ 11365856 w 12200723"/>
              <a:gd name="connsiteY73" fmla="*/ 4344722 h 4502143"/>
              <a:gd name="connsiteX74" fmla="*/ 11330904 w 12200723"/>
              <a:gd name="connsiteY74" fmla="*/ 4413872 h 4502143"/>
              <a:gd name="connsiteX75" fmla="*/ 11399582 w 12200723"/>
              <a:gd name="connsiteY75" fmla="*/ 4359570 h 4502143"/>
              <a:gd name="connsiteX76" fmla="*/ 11365856 w 12200723"/>
              <a:gd name="connsiteY76" fmla="*/ 4344722 h 4502143"/>
              <a:gd name="connsiteX77" fmla="*/ 7620818 w 12200723"/>
              <a:gd name="connsiteY77" fmla="*/ 4344532 h 4502143"/>
              <a:gd name="connsiteX78" fmla="*/ 7577320 w 12200723"/>
              <a:gd name="connsiteY78" fmla="*/ 4358093 h 4502143"/>
              <a:gd name="connsiteX79" fmla="*/ 7613431 w 12200723"/>
              <a:gd name="connsiteY79" fmla="*/ 4415550 h 4502143"/>
              <a:gd name="connsiteX80" fmla="*/ 7620818 w 12200723"/>
              <a:gd name="connsiteY80" fmla="*/ 4344532 h 4502143"/>
              <a:gd name="connsiteX81" fmla="*/ 5978927 w 12200723"/>
              <a:gd name="connsiteY81" fmla="*/ 4343352 h 4502143"/>
              <a:gd name="connsiteX82" fmla="*/ 5969140 w 12200723"/>
              <a:gd name="connsiteY82" fmla="*/ 4418427 h 4502143"/>
              <a:gd name="connsiteX83" fmla="*/ 5978927 w 12200723"/>
              <a:gd name="connsiteY83" fmla="*/ 4343352 h 4502143"/>
              <a:gd name="connsiteX84" fmla="*/ 5328577 w 12200723"/>
              <a:gd name="connsiteY84" fmla="*/ 4341817 h 4502143"/>
              <a:gd name="connsiteX85" fmla="*/ 5331855 w 12200723"/>
              <a:gd name="connsiteY85" fmla="*/ 4411179 h 4502143"/>
              <a:gd name="connsiteX86" fmla="*/ 5328577 w 12200723"/>
              <a:gd name="connsiteY86" fmla="*/ 4341817 h 4502143"/>
              <a:gd name="connsiteX87" fmla="*/ 6156166 w 12200723"/>
              <a:gd name="connsiteY87" fmla="*/ 4341512 h 4502143"/>
              <a:gd name="connsiteX88" fmla="*/ 6112123 w 12200723"/>
              <a:gd name="connsiteY88" fmla="*/ 4353731 h 4502143"/>
              <a:gd name="connsiteX89" fmla="*/ 6151546 w 12200723"/>
              <a:gd name="connsiteY89" fmla="*/ 4410875 h 4502143"/>
              <a:gd name="connsiteX90" fmla="*/ 6156166 w 12200723"/>
              <a:gd name="connsiteY90" fmla="*/ 4341512 h 4502143"/>
              <a:gd name="connsiteX91" fmla="*/ 6727816 w 12200723"/>
              <a:gd name="connsiteY91" fmla="*/ 4340123 h 4502143"/>
              <a:gd name="connsiteX92" fmla="*/ 6701777 w 12200723"/>
              <a:gd name="connsiteY92" fmla="*/ 4346611 h 4502143"/>
              <a:gd name="connsiteX93" fmla="*/ 6744402 w 12200723"/>
              <a:gd name="connsiteY93" fmla="*/ 4407390 h 4502143"/>
              <a:gd name="connsiteX94" fmla="*/ 6727816 w 12200723"/>
              <a:gd name="connsiteY94" fmla="*/ 4340123 h 4502143"/>
              <a:gd name="connsiteX95" fmla="*/ 5107729 w 12200723"/>
              <a:gd name="connsiteY95" fmla="*/ 4338953 h 4502143"/>
              <a:gd name="connsiteX96" fmla="*/ 5062368 w 12200723"/>
              <a:gd name="connsiteY96" fmla="*/ 4344818 h 4502143"/>
              <a:gd name="connsiteX97" fmla="*/ 5104964 w 12200723"/>
              <a:gd name="connsiteY97" fmla="*/ 4405362 h 4502143"/>
              <a:gd name="connsiteX98" fmla="*/ 5107729 w 12200723"/>
              <a:gd name="connsiteY98" fmla="*/ 4338953 h 4502143"/>
              <a:gd name="connsiteX99" fmla="*/ 6338452 w 12200723"/>
              <a:gd name="connsiteY99" fmla="*/ 4338553 h 4502143"/>
              <a:gd name="connsiteX100" fmla="*/ 6341750 w 12200723"/>
              <a:gd name="connsiteY100" fmla="*/ 4420156 h 4502143"/>
              <a:gd name="connsiteX101" fmla="*/ 6338452 w 12200723"/>
              <a:gd name="connsiteY101" fmla="*/ 4338553 h 4502143"/>
              <a:gd name="connsiteX102" fmla="*/ 2193022 w 12200723"/>
              <a:gd name="connsiteY102" fmla="*/ 4337027 h 4502143"/>
              <a:gd name="connsiteX103" fmla="*/ 2145888 w 12200723"/>
              <a:gd name="connsiteY103" fmla="*/ 4346072 h 4502143"/>
              <a:gd name="connsiteX104" fmla="*/ 2181956 w 12200723"/>
              <a:gd name="connsiteY104" fmla="*/ 4394567 h 4502143"/>
              <a:gd name="connsiteX105" fmla="*/ 2193022 w 12200723"/>
              <a:gd name="connsiteY105" fmla="*/ 4337027 h 4502143"/>
              <a:gd name="connsiteX106" fmla="*/ 1419143 w 12200723"/>
              <a:gd name="connsiteY106" fmla="*/ 4335770 h 4502143"/>
              <a:gd name="connsiteX107" fmla="*/ 1411289 w 12200723"/>
              <a:gd name="connsiteY107" fmla="*/ 4403311 h 4502143"/>
              <a:gd name="connsiteX108" fmla="*/ 1457283 w 12200723"/>
              <a:gd name="connsiteY108" fmla="*/ 4340273 h 4502143"/>
              <a:gd name="connsiteX109" fmla="*/ 1419143 w 12200723"/>
              <a:gd name="connsiteY109" fmla="*/ 4335770 h 4502143"/>
              <a:gd name="connsiteX110" fmla="*/ 5548037 w 12200723"/>
              <a:gd name="connsiteY110" fmla="*/ 4335289 h 4502143"/>
              <a:gd name="connsiteX111" fmla="*/ 5534950 w 12200723"/>
              <a:gd name="connsiteY111" fmla="*/ 4414443 h 4502143"/>
              <a:gd name="connsiteX112" fmla="*/ 5548037 w 12200723"/>
              <a:gd name="connsiteY112" fmla="*/ 4335289 h 4502143"/>
              <a:gd name="connsiteX113" fmla="*/ 9624081 w 12200723"/>
              <a:gd name="connsiteY113" fmla="*/ 4333947 h 4502143"/>
              <a:gd name="connsiteX114" fmla="*/ 9643813 w 12200723"/>
              <a:gd name="connsiteY114" fmla="*/ 4412286 h 4502143"/>
              <a:gd name="connsiteX115" fmla="*/ 9624081 w 12200723"/>
              <a:gd name="connsiteY115" fmla="*/ 4333947 h 4502143"/>
              <a:gd name="connsiteX116" fmla="*/ 2398265 w 12200723"/>
              <a:gd name="connsiteY116" fmla="*/ 4328237 h 4502143"/>
              <a:gd name="connsiteX117" fmla="*/ 2418031 w 12200723"/>
              <a:gd name="connsiteY117" fmla="*/ 4403312 h 4502143"/>
              <a:gd name="connsiteX118" fmla="*/ 2398265 w 12200723"/>
              <a:gd name="connsiteY118" fmla="*/ 4328237 h 4502143"/>
              <a:gd name="connsiteX119" fmla="*/ 6961071 w 12200723"/>
              <a:gd name="connsiteY119" fmla="*/ 4325062 h 4502143"/>
              <a:gd name="connsiteX120" fmla="*/ 6977431 w 12200723"/>
              <a:gd name="connsiteY120" fmla="*/ 4391554 h 4502143"/>
              <a:gd name="connsiteX121" fmla="*/ 6961071 w 12200723"/>
              <a:gd name="connsiteY121" fmla="*/ 4325062 h 4502143"/>
              <a:gd name="connsiteX122" fmla="*/ 1649014 w 12200723"/>
              <a:gd name="connsiteY122" fmla="*/ 4314620 h 4502143"/>
              <a:gd name="connsiteX123" fmla="*/ 1601778 w 12200723"/>
              <a:gd name="connsiteY123" fmla="*/ 4319201 h 4502143"/>
              <a:gd name="connsiteX124" fmla="*/ 1644403 w 12200723"/>
              <a:gd name="connsiteY124" fmla="*/ 4379647 h 4502143"/>
              <a:gd name="connsiteX125" fmla="*/ 1649014 w 12200723"/>
              <a:gd name="connsiteY125" fmla="*/ 4314620 h 4502143"/>
              <a:gd name="connsiteX126" fmla="*/ 4203013 w 12200723"/>
              <a:gd name="connsiteY126" fmla="*/ 4312631 h 4502143"/>
              <a:gd name="connsiteX127" fmla="*/ 4209019 w 12200723"/>
              <a:gd name="connsiteY127" fmla="*/ 4376383 h 4502143"/>
              <a:gd name="connsiteX128" fmla="*/ 4248442 w 12200723"/>
              <a:gd name="connsiteY128" fmla="*/ 4315937 h 4502143"/>
              <a:gd name="connsiteX129" fmla="*/ 4203013 w 12200723"/>
              <a:gd name="connsiteY129" fmla="*/ 4312631 h 4502143"/>
              <a:gd name="connsiteX130" fmla="*/ 720246 w 12200723"/>
              <a:gd name="connsiteY130" fmla="*/ 4310890 h 4502143"/>
              <a:gd name="connsiteX131" fmla="*/ 715399 w 12200723"/>
              <a:gd name="connsiteY131" fmla="*/ 4382334 h 4502143"/>
              <a:gd name="connsiteX132" fmla="*/ 735096 w 12200723"/>
              <a:gd name="connsiteY132" fmla="*/ 4318828 h 4502143"/>
              <a:gd name="connsiteX133" fmla="*/ 720246 w 12200723"/>
              <a:gd name="connsiteY133" fmla="*/ 4310890 h 4502143"/>
              <a:gd name="connsiteX134" fmla="*/ 3474603 w 12200723"/>
              <a:gd name="connsiteY134" fmla="*/ 4310769 h 4502143"/>
              <a:gd name="connsiteX135" fmla="*/ 3428181 w 12200723"/>
              <a:gd name="connsiteY135" fmla="*/ 4321708 h 4502143"/>
              <a:gd name="connsiteX136" fmla="*/ 3474142 w 12200723"/>
              <a:gd name="connsiteY136" fmla="*/ 4385358 h 4502143"/>
              <a:gd name="connsiteX137" fmla="*/ 3474603 w 12200723"/>
              <a:gd name="connsiteY137" fmla="*/ 4310769 h 4502143"/>
              <a:gd name="connsiteX138" fmla="*/ 1886771 w 12200723"/>
              <a:gd name="connsiteY138" fmla="*/ 4310284 h 4502143"/>
              <a:gd name="connsiteX139" fmla="*/ 1886771 w 12200723"/>
              <a:gd name="connsiteY139" fmla="*/ 4379646 h 4502143"/>
              <a:gd name="connsiteX140" fmla="*/ 1886771 w 12200723"/>
              <a:gd name="connsiteY140" fmla="*/ 4310284 h 4502143"/>
              <a:gd name="connsiteX141" fmla="*/ 3196116 w 12200723"/>
              <a:gd name="connsiteY141" fmla="*/ 4310083 h 4502143"/>
              <a:gd name="connsiteX142" fmla="*/ 3202082 w 12200723"/>
              <a:gd name="connsiteY142" fmla="*/ 4371732 h 4502143"/>
              <a:gd name="connsiteX143" fmla="*/ 3241247 w 12200723"/>
              <a:gd name="connsiteY143" fmla="*/ 4313889 h 4502143"/>
              <a:gd name="connsiteX144" fmla="*/ 3196116 w 12200723"/>
              <a:gd name="connsiteY144" fmla="*/ 4310083 h 4502143"/>
              <a:gd name="connsiteX145" fmla="*/ 3701149 w 12200723"/>
              <a:gd name="connsiteY145" fmla="*/ 4309049 h 4502143"/>
              <a:gd name="connsiteX146" fmla="*/ 3671005 w 12200723"/>
              <a:gd name="connsiteY146" fmla="*/ 4346292 h 4502143"/>
              <a:gd name="connsiteX147" fmla="*/ 3726959 w 12200723"/>
              <a:gd name="connsiteY147" fmla="*/ 4379728 h 4502143"/>
              <a:gd name="connsiteX148" fmla="*/ 3701149 w 12200723"/>
              <a:gd name="connsiteY148" fmla="*/ 4309049 h 4502143"/>
              <a:gd name="connsiteX149" fmla="*/ 1168691 w 12200723"/>
              <a:gd name="connsiteY149" fmla="*/ 4306185 h 4502143"/>
              <a:gd name="connsiteX150" fmla="*/ 1128835 w 12200723"/>
              <a:gd name="connsiteY150" fmla="*/ 4322117 h 4502143"/>
              <a:gd name="connsiteX151" fmla="*/ 1168229 w 12200723"/>
              <a:gd name="connsiteY151" fmla="*/ 4367636 h 4502143"/>
              <a:gd name="connsiteX152" fmla="*/ 1168691 w 12200723"/>
              <a:gd name="connsiteY152" fmla="*/ 4306185 h 4502143"/>
              <a:gd name="connsiteX153" fmla="*/ 4889028 w 12200723"/>
              <a:gd name="connsiteY153" fmla="*/ 4302647 h 4502143"/>
              <a:gd name="connsiteX154" fmla="*/ 4892307 w 12200723"/>
              <a:gd name="connsiteY154" fmla="*/ 4372009 h 4502143"/>
              <a:gd name="connsiteX155" fmla="*/ 4889028 w 12200723"/>
              <a:gd name="connsiteY155" fmla="*/ 4302647 h 4502143"/>
              <a:gd name="connsiteX156" fmla="*/ 2707882 w 12200723"/>
              <a:gd name="connsiteY156" fmla="*/ 4301122 h 4502143"/>
              <a:gd name="connsiteX157" fmla="*/ 2660749 w 12200723"/>
              <a:gd name="connsiteY157" fmla="*/ 4310167 h 4502143"/>
              <a:gd name="connsiteX158" fmla="*/ 2696816 w 12200723"/>
              <a:gd name="connsiteY158" fmla="*/ 4358662 h 4502143"/>
              <a:gd name="connsiteX159" fmla="*/ 2707882 w 12200723"/>
              <a:gd name="connsiteY159" fmla="*/ 4301122 h 4502143"/>
              <a:gd name="connsiteX160" fmla="*/ 3963274 w 12200723"/>
              <a:gd name="connsiteY160" fmla="*/ 4300493 h 4502143"/>
              <a:gd name="connsiteX161" fmla="*/ 3969836 w 12200723"/>
              <a:gd name="connsiteY161" fmla="*/ 4379074 h 4502143"/>
              <a:gd name="connsiteX162" fmla="*/ 3963274 w 12200723"/>
              <a:gd name="connsiteY162" fmla="*/ 4300493 h 4502143"/>
              <a:gd name="connsiteX163" fmla="*/ 512044 w 12200723"/>
              <a:gd name="connsiteY163" fmla="*/ 4294779 h 4502143"/>
              <a:gd name="connsiteX164" fmla="*/ 502196 w 12200723"/>
              <a:gd name="connsiteY164" fmla="*/ 4373118 h 4502143"/>
              <a:gd name="connsiteX165" fmla="*/ 512044 w 12200723"/>
              <a:gd name="connsiteY165" fmla="*/ 4294779 h 4502143"/>
              <a:gd name="connsiteX166" fmla="*/ 4463186 w 12200723"/>
              <a:gd name="connsiteY166" fmla="*/ 4285415 h 4502143"/>
              <a:gd name="connsiteX167" fmla="*/ 4466481 w 12200723"/>
              <a:gd name="connsiteY167" fmla="*/ 4358041 h 4502143"/>
              <a:gd name="connsiteX168" fmla="*/ 4463186 w 12200723"/>
              <a:gd name="connsiteY168" fmla="*/ 4285415 h 4502143"/>
              <a:gd name="connsiteX169" fmla="*/ 4677843 w 12200723"/>
              <a:gd name="connsiteY169" fmla="*/ 4284337 h 4502143"/>
              <a:gd name="connsiteX170" fmla="*/ 4642891 w 12200723"/>
              <a:gd name="connsiteY170" fmla="*/ 4353487 h 4502143"/>
              <a:gd name="connsiteX171" fmla="*/ 4711568 w 12200723"/>
              <a:gd name="connsiteY171" fmla="*/ 4299185 h 4502143"/>
              <a:gd name="connsiteX172" fmla="*/ 4677843 w 12200723"/>
              <a:gd name="connsiteY172" fmla="*/ 4284337 h 4502143"/>
              <a:gd name="connsiteX173" fmla="*/ 932806 w 12200723"/>
              <a:gd name="connsiteY173" fmla="*/ 4284147 h 4502143"/>
              <a:gd name="connsiteX174" fmla="*/ 889308 w 12200723"/>
              <a:gd name="connsiteY174" fmla="*/ 4297708 h 4502143"/>
              <a:gd name="connsiteX175" fmla="*/ 925419 w 12200723"/>
              <a:gd name="connsiteY175" fmla="*/ 4355165 h 4502143"/>
              <a:gd name="connsiteX176" fmla="*/ 932806 w 12200723"/>
              <a:gd name="connsiteY176" fmla="*/ 4284147 h 4502143"/>
              <a:gd name="connsiteX177" fmla="*/ 63118 w 12200723"/>
              <a:gd name="connsiteY177" fmla="*/ 4277291 h 4502143"/>
              <a:gd name="connsiteX178" fmla="*/ 37080 w 12200723"/>
              <a:gd name="connsiteY178" fmla="*/ 4283779 h 4502143"/>
              <a:gd name="connsiteX179" fmla="*/ 79705 w 12200723"/>
              <a:gd name="connsiteY179" fmla="*/ 4344558 h 4502143"/>
              <a:gd name="connsiteX180" fmla="*/ 63118 w 12200723"/>
              <a:gd name="connsiteY180" fmla="*/ 4277291 h 4502143"/>
              <a:gd name="connsiteX181" fmla="*/ 2936070 w 12200723"/>
              <a:gd name="connsiteY181" fmla="*/ 4273562 h 4502143"/>
              <a:gd name="connsiteX182" fmla="*/ 2955802 w 12200723"/>
              <a:gd name="connsiteY182" fmla="*/ 4351901 h 4502143"/>
              <a:gd name="connsiteX183" fmla="*/ 2936070 w 12200723"/>
              <a:gd name="connsiteY183" fmla="*/ 4273562 h 4502143"/>
              <a:gd name="connsiteX184" fmla="*/ 273059 w 12200723"/>
              <a:gd name="connsiteY184" fmla="*/ 4264677 h 4502143"/>
              <a:gd name="connsiteX185" fmla="*/ 289419 w 12200723"/>
              <a:gd name="connsiteY185" fmla="*/ 4331169 h 4502143"/>
              <a:gd name="connsiteX186" fmla="*/ 273059 w 12200723"/>
              <a:gd name="connsiteY186" fmla="*/ 4264677 h 4502143"/>
              <a:gd name="connsiteX187" fmla="*/ 0 w 12200723"/>
              <a:gd name="connsiteY187" fmla="*/ 0 h 4502143"/>
              <a:gd name="connsiteX188" fmla="*/ 12200723 w 12200723"/>
              <a:gd name="connsiteY188" fmla="*/ 0 h 4502143"/>
              <a:gd name="connsiteX189" fmla="*/ 12200723 w 12200723"/>
              <a:gd name="connsiteY189" fmla="*/ 4502143 h 4502143"/>
              <a:gd name="connsiteX190" fmla="*/ 0 w 12200723"/>
              <a:gd name="connsiteY190" fmla="*/ 4502143 h 4502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12200723" h="4502143">
                <a:moveTo>
                  <a:pt x="8875203" y="4400923"/>
                </a:moveTo>
                <a:cubicBezTo>
                  <a:pt x="8861678" y="4399360"/>
                  <a:pt x="8845284" y="4401633"/>
                  <a:pt x="8828070" y="4409968"/>
                </a:cubicBezTo>
                <a:cubicBezTo>
                  <a:pt x="8821512" y="4431185"/>
                  <a:pt x="8837906" y="4461494"/>
                  <a:pt x="8864137" y="4458463"/>
                </a:cubicBezTo>
                <a:cubicBezTo>
                  <a:pt x="8930533" y="4444824"/>
                  <a:pt x="8915778" y="4405611"/>
                  <a:pt x="8875203" y="4400923"/>
                </a:cubicBezTo>
                <a:close/>
                <a:moveTo>
                  <a:pt x="11795738" y="4399338"/>
                </a:moveTo>
                <a:cubicBezTo>
                  <a:pt x="11781914" y="4397635"/>
                  <a:pt x="11765940" y="4399148"/>
                  <a:pt x="11750375" y="4405203"/>
                </a:cubicBezTo>
                <a:cubicBezTo>
                  <a:pt x="11740545" y="4423366"/>
                  <a:pt x="11766759" y="4474828"/>
                  <a:pt x="11792973" y="4465747"/>
                </a:cubicBezTo>
                <a:cubicBezTo>
                  <a:pt x="11859328" y="4438502"/>
                  <a:pt x="11837210" y="4404446"/>
                  <a:pt x="11795738" y="4399338"/>
                </a:cubicBezTo>
                <a:close/>
                <a:moveTo>
                  <a:pt x="8107154" y="4396155"/>
                </a:moveTo>
                <a:cubicBezTo>
                  <a:pt x="8072196" y="4401784"/>
                  <a:pt x="8052484" y="4434429"/>
                  <a:pt x="8099300" y="4463696"/>
                </a:cubicBezTo>
                <a:cubicBezTo>
                  <a:pt x="8145294" y="4463696"/>
                  <a:pt x="8171576" y="4439682"/>
                  <a:pt x="8145294" y="4400658"/>
                </a:cubicBezTo>
                <a:cubicBezTo>
                  <a:pt x="8132153" y="4395405"/>
                  <a:pt x="8118806" y="4394279"/>
                  <a:pt x="8107154" y="4396155"/>
                </a:cubicBezTo>
                <a:close/>
                <a:moveTo>
                  <a:pt x="9086273" y="4388622"/>
                </a:moveTo>
                <a:cubicBezTo>
                  <a:pt x="9030271" y="4400634"/>
                  <a:pt x="9076390" y="4460694"/>
                  <a:pt x="9106038" y="4463697"/>
                </a:cubicBezTo>
                <a:cubicBezTo>
                  <a:pt x="9181806" y="4436670"/>
                  <a:pt x="9148864" y="4394628"/>
                  <a:pt x="9086273" y="4388622"/>
                </a:cubicBezTo>
                <a:close/>
                <a:moveTo>
                  <a:pt x="12052198" y="4383746"/>
                </a:moveTo>
                <a:cubicBezTo>
                  <a:pt x="12009574" y="4392793"/>
                  <a:pt x="12003016" y="4453108"/>
                  <a:pt x="12055477" y="4453108"/>
                </a:cubicBezTo>
                <a:cubicBezTo>
                  <a:pt x="12114496" y="4444061"/>
                  <a:pt x="12134169" y="4386762"/>
                  <a:pt x="12052198" y="4383746"/>
                </a:cubicBezTo>
                <a:close/>
                <a:moveTo>
                  <a:pt x="8337025" y="4375005"/>
                </a:moveTo>
                <a:cubicBezTo>
                  <a:pt x="8323398" y="4373163"/>
                  <a:pt x="8307004" y="4374297"/>
                  <a:pt x="8289790" y="4379586"/>
                </a:cubicBezTo>
                <a:cubicBezTo>
                  <a:pt x="8283232" y="4406787"/>
                  <a:pt x="8302905" y="4440032"/>
                  <a:pt x="8332415" y="4440032"/>
                </a:cubicBezTo>
                <a:cubicBezTo>
                  <a:pt x="8393892" y="4412831"/>
                  <a:pt x="8377908" y="4380530"/>
                  <a:pt x="8337025" y="4375005"/>
                </a:cubicBezTo>
                <a:close/>
                <a:moveTo>
                  <a:pt x="10891030" y="4373016"/>
                </a:moveTo>
                <a:cubicBezTo>
                  <a:pt x="10853300" y="4380666"/>
                  <a:pt x="10842828" y="4416368"/>
                  <a:pt x="10897035" y="4436768"/>
                </a:cubicBezTo>
                <a:cubicBezTo>
                  <a:pt x="10936459" y="4433746"/>
                  <a:pt x="10959456" y="4412590"/>
                  <a:pt x="10936459" y="4376322"/>
                </a:cubicBezTo>
                <a:cubicBezTo>
                  <a:pt x="10919211" y="4371033"/>
                  <a:pt x="10903606" y="4370466"/>
                  <a:pt x="10891030" y="4373016"/>
                </a:cubicBezTo>
                <a:close/>
                <a:moveTo>
                  <a:pt x="7408256" y="4371275"/>
                </a:moveTo>
                <a:cubicBezTo>
                  <a:pt x="7376480" y="4364991"/>
                  <a:pt x="7366067" y="4437427"/>
                  <a:pt x="7403409" y="4442719"/>
                </a:cubicBezTo>
                <a:cubicBezTo>
                  <a:pt x="7459217" y="4445743"/>
                  <a:pt x="7505177" y="4361069"/>
                  <a:pt x="7423106" y="4379213"/>
                </a:cubicBezTo>
                <a:cubicBezTo>
                  <a:pt x="7417772" y="4374677"/>
                  <a:pt x="7412796" y="4372173"/>
                  <a:pt x="7408256" y="4371275"/>
                </a:cubicBezTo>
                <a:close/>
                <a:moveTo>
                  <a:pt x="10162610" y="4371154"/>
                </a:moveTo>
                <a:cubicBezTo>
                  <a:pt x="10148197" y="4368833"/>
                  <a:pt x="10131783" y="4371485"/>
                  <a:pt x="10116189" y="4382093"/>
                </a:cubicBezTo>
                <a:cubicBezTo>
                  <a:pt x="10109623" y="4409372"/>
                  <a:pt x="10135886" y="4442712"/>
                  <a:pt x="10162148" y="4445743"/>
                </a:cubicBezTo>
                <a:cubicBezTo>
                  <a:pt x="10231088" y="4429831"/>
                  <a:pt x="10205851" y="4378115"/>
                  <a:pt x="10162610" y="4371154"/>
                </a:cubicBezTo>
                <a:close/>
                <a:moveTo>
                  <a:pt x="8574782" y="4370669"/>
                </a:moveTo>
                <a:cubicBezTo>
                  <a:pt x="8535518" y="4376701"/>
                  <a:pt x="8532246" y="4437016"/>
                  <a:pt x="8574782" y="4440031"/>
                </a:cubicBezTo>
                <a:cubicBezTo>
                  <a:pt x="8643494" y="4434000"/>
                  <a:pt x="8659854" y="4370669"/>
                  <a:pt x="8574782" y="4370669"/>
                </a:cubicBezTo>
                <a:close/>
                <a:moveTo>
                  <a:pt x="10389159" y="4369434"/>
                </a:moveTo>
                <a:cubicBezTo>
                  <a:pt x="10372746" y="4368063"/>
                  <a:pt x="10357781" y="4378180"/>
                  <a:pt x="10359015" y="4406677"/>
                </a:cubicBezTo>
                <a:cubicBezTo>
                  <a:pt x="10362306" y="4452272"/>
                  <a:pt x="10352432" y="4440113"/>
                  <a:pt x="10414970" y="4440113"/>
                </a:cubicBezTo>
                <a:cubicBezTo>
                  <a:pt x="10447885" y="4405917"/>
                  <a:pt x="10416513" y="4371720"/>
                  <a:pt x="10389159" y="4369434"/>
                </a:cubicBezTo>
                <a:close/>
                <a:moveTo>
                  <a:pt x="9885238" y="4369406"/>
                </a:moveTo>
                <a:cubicBezTo>
                  <a:pt x="9847756" y="4376256"/>
                  <a:pt x="9837354" y="4410506"/>
                  <a:pt x="9891205" y="4431055"/>
                </a:cubicBezTo>
                <a:cubicBezTo>
                  <a:pt x="9930369" y="4428011"/>
                  <a:pt x="9953215" y="4406700"/>
                  <a:pt x="9930369" y="4373212"/>
                </a:cubicBezTo>
                <a:cubicBezTo>
                  <a:pt x="9913234" y="4367884"/>
                  <a:pt x="9897732" y="4367123"/>
                  <a:pt x="9885238" y="4369406"/>
                </a:cubicBezTo>
                <a:close/>
                <a:moveTo>
                  <a:pt x="7856703" y="4366570"/>
                </a:moveTo>
                <a:cubicBezTo>
                  <a:pt x="7842905" y="4366001"/>
                  <a:pt x="7828337" y="4370363"/>
                  <a:pt x="7816847" y="4382502"/>
                </a:cubicBezTo>
                <a:cubicBezTo>
                  <a:pt x="7813564" y="4406778"/>
                  <a:pt x="7826696" y="4431055"/>
                  <a:pt x="7856241" y="4428021"/>
                </a:cubicBezTo>
                <a:cubicBezTo>
                  <a:pt x="7932567" y="4414365"/>
                  <a:pt x="7898097" y="4368277"/>
                  <a:pt x="7856703" y="4366570"/>
                </a:cubicBezTo>
                <a:close/>
                <a:moveTo>
                  <a:pt x="11577047" y="4363032"/>
                </a:moveTo>
                <a:cubicBezTo>
                  <a:pt x="11534423" y="4372079"/>
                  <a:pt x="11527865" y="4432394"/>
                  <a:pt x="11580326" y="4432394"/>
                </a:cubicBezTo>
                <a:cubicBezTo>
                  <a:pt x="11639345" y="4420331"/>
                  <a:pt x="11659018" y="4366048"/>
                  <a:pt x="11577047" y="4363032"/>
                </a:cubicBezTo>
                <a:close/>
                <a:moveTo>
                  <a:pt x="9395893" y="4361507"/>
                </a:moveTo>
                <a:cubicBezTo>
                  <a:pt x="9382368" y="4359944"/>
                  <a:pt x="9365974" y="4362217"/>
                  <a:pt x="9348760" y="4370552"/>
                </a:cubicBezTo>
                <a:cubicBezTo>
                  <a:pt x="9342202" y="4391769"/>
                  <a:pt x="9358596" y="4422078"/>
                  <a:pt x="9384827" y="4419047"/>
                </a:cubicBezTo>
                <a:cubicBezTo>
                  <a:pt x="9451223" y="4405408"/>
                  <a:pt x="9436468" y="4366196"/>
                  <a:pt x="9395893" y="4361507"/>
                </a:cubicBezTo>
                <a:close/>
                <a:moveTo>
                  <a:pt x="10651285" y="4360878"/>
                </a:moveTo>
                <a:cubicBezTo>
                  <a:pt x="10598785" y="4369945"/>
                  <a:pt x="10618472" y="4436437"/>
                  <a:pt x="10657847" y="4439459"/>
                </a:cubicBezTo>
                <a:cubicBezTo>
                  <a:pt x="10720191" y="4442481"/>
                  <a:pt x="10716910" y="4360878"/>
                  <a:pt x="10651285" y="4360878"/>
                </a:cubicBezTo>
                <a:close/>
                <a:moveTo>
                  <a:pt x="5778469" y="4360810"/>
                </a:moveTo>
                <a:cubicBezTo>
                  <a:pt x="5772291" y="4361895"/>
                  <a:pt x="5765451" y="4364348"/>
                  <a:pt x="5758045" y="4368500"/>
                </a:cubicBezTo>
                <a:cubicBezTo>
                  <a:pt x="5751462" y="4374538"/>
                  <a:pt x="5741587" y="4389635"/>
                  <a:pt x="5731713" y="4380577"/>
                </a:cubicBezTo>
                <a:cubicBezTo>
                  <a:pt x="5725130" y="4401712"/>
                  <a:pt x="5754754" y="4425866"/>
                  <a:pt x="5777793" y="4425866"/>
                </a:cubicBezTo>
                <a:cubicBezTo>
                  <a:pt x="5832514" y="4412657"/>
                  <a:pt x="5821713" y="4353214"/>
                  <a:pt x="5778469" y="4360810"/>
                </a:cubicBezTo>
                <a:close/>
                <a:moveTo>
                  <a:pt x="7200055" y="4355164"/>
                </a:moveTo>
                <a:cubicBezTo>
                  <a:pt x="7154096" y="4367216"/>
                  <a:pt x="7140964" y="4424464"/>
                  <a:pt x="7190207" y="4433503"/>
                </a:cubicBezTo>
                <a:cubicBezTo>
                  <a:pt x="7249298" y="4415425"/>
                  <a:pt x="7285409" y="4358177"/>
                  <a:pt x="7200055" y="4355164"/>
                </a:cubicBezTo>
                <a:close/>
                <a:moveTo>
                  <a:pt x="6553311" y="4351901"/>
                </a:moveTo>
                <a:cubicBezTo>
                  <a:pt x="6504338" y="4354914"/>
                  <a:pt x="6488014" y="4421201"/>
                  <a:pt x="6540251" y="4430240"/>
                </a:cubicBezTo>
                <a:cubicBezTo>
                  <a:pt x="6592488" y="4421201"/>
                  <a:pt x="6612077" y="4369979"/>
                  <a:pt x="6553311" y="4351901"/>
                </a:cubicBezTo>
                <a:close/>
                <a:moveTo>
                  <a:pt x="11151199" y="4345800"/>
                </a:moveTo>
                <a:cubicBezTo>
                  <a:pt x="11095188" y="4348826"/>
                  <a:pt x="11101777" y="4418426"/>
                  <a:pt x="11154493" y="4418426"/>
                </a:cubicBezTo>
                <a:cubicBezTo>
                  <a:pt x="11223683" y="4403296"/>
                  <a:pt x="11200620" y="4351852"/>
                  <a:pt x="11151199" y="4345800"/>
                </a:cubicBezTo>
                <a:close/>
                <a:moveTo>
                  <a:pt x="11365856" y="4344722"/>
                </a:moveTo>
                <a:cubicBezTo>
                  <a:pt x="11328451" y="4344863"/>
                  <a:pt x="11289207" y="4384459"/>
                  <a:pt x="11330904" y="4413872"/>
                </a:cubicBezTo>
                <a:cubicBezTo>
                  <a:pt x="11360338" y="4416889"/>
                  <a:pt x="11412664" y="4401805"/>
                  <a:pt x="11399582" y="4359570"/>
                </a:cubicBezTo>
                <a:cubicBezTo>
                  <a:pt x="11390589" y="4349012"/>
                  <a:pt x="11378325" y="4344675"/>
                  <a:pt x="11365856" y="4344722"/>
                </a:cubicBezTo>
                <a:close/>
                <a:moveTo>
                  <a:pt x="7620818" y="4344532"/>
                </a:moveTo>
                <a:cubicBezTo>
                  <a:pt x="7606865" y="4343161"/>
                  <a:pt x="7591272" y="4346752"/>
                  <a:pt x="7577320" y="4358093"/>
                </a:cubicBezTo>
                <a:cubicBezTo>
                  <a:pt x="7570754" y="4379261"/>
                  <a:pt x="7587168" y="4415550"/>
                  <a:pt x="7613431" y="4415550"/>
                </a:cubicBezTo>
                <a:cubicBezTo>
                  <a:pt x="7689757" y="4397406"/>
                  <a:pt x="7662674" y="4348642"/>
                  <a:pt x="7620818" y="4344532"/>
                </a:cubicBezTo>
                <a:close/>
                <a:moveTo>
                  <a:pt x="5978927" y="4343352"/>
                </a:moveTo>
                <a:cubicBezTo>
                  <a:pt x="5936512" y="4352361"/>
                  <a:pt x="5916937" y="4412421"/>
                  <a:pt x="5969140" y="4418427"/>
                </a:cubicBezTo>
                <a:cubicBezTo>
                  <a:pt x="6031129" y="4403412"/>
                  <a:pt x="6060494" y="4343352"/>
                  <a:pt x="5978927" y="4343352"/>
                </a:cubicBezTo>
                <a:close/>
                <a:moveTo>
                  <a:pt x="5328577" y="4341817"/>
                </a:moveTo>
                <a:cubicBezTo>
                  <a:pt x="5285950" y="4350864"/>
                  <a:pt x="5279393" y="4411179"/>
                  <a:pt x="5331855" y="4411179"/>
                </a:cubicBezTo>
                <a:cubicBezTo>
                  <a:pt x="5390873" y="4402132"/>
                  <a:pt x="5410546" y="4344833"/>
                  <a:pt x="5328577" y="4341817"/>
                </a:cubicBezTo>
                <a:close/>
                <a:moveTo>
                  <a:pt x="6156166" y="4341512"/>
                </a:moveTo>
                <a:cubicBezTo>
                  <a:pt x="6142512" y="4340009"/>
                  <a:pt x="6126907" y="4343204"/>
                  <a:pt x="6112123" y="4353731"/>
                </a:cubicBezTo>
                <a:cubicBezTo>
                  <a:pt x="6108837" y="4377791"/>
                  <a:pt x="6121978" y="4416890"/>
                  <a:pt x="6151546" y="4410875"/>
                </a:cubicBezTo>
                <a:cubicBezTo>
                  <a:pt x="6220537" y="4392829"/>
                  <a:pt x="6197130" y="4346024"/>
                  <a:pt x="6156166" y="4341512"/>
                </a:cubicBezTo>
                <a:close/>
                <a:moveTo>
                  <a:pt x="6727816" y="4340123"/>
                </a:moveTo>
                <a:cubicBezTo>
                  <a:pt x="6719555" y="4341103"/>
                  <a:pt x="6710794" y="4343192"/>
                  <a:pt x="6701777" y="4346611"/>
                </a:cubicBezTo>
                <a:cubicBezTo>
                  <a:pt x="6698498" y="4377001"/>
                  <a:pt x="6718171" y="4407390"/>
                  <a:pt x="6744402" y="4407390"/>
                </a:cubicBezTo>
                <a:cubicBezTo>
                  <a:pt x="6818995" y="4380799"/>
                  <a:pt x="6785643" y="4333268"/>
                  <a:pt x="6727816" y="4340123"/>
                </a:cubicBezTo>
                <a:close/>
                <a:moveTo>
                  <a:pt x="5107729" y="4338953"/>
                </a:moveTo>
                <a:cubicBezTo>
                  <a:pt x="5093908" y="4337250"/>
                  <a:pt x="5077934" y="4338763"/>
                  <a:pt x="5062368" y="4344818"/>
                </a:cubicBezTo>
                <a:cubicBezTo>
                  <a:pt x="5052536" y="4362981"/>
                  <a:pt x="5078751" y="4414443"/>
                  <a:pt x="5104964" y="4405362"/>
                </a:cubicBezTo>
                <a:cubicBezTo>
                  <a:pt x="5171315" y="4378117"/>
                  <a:pt x="5149199" y="4344061"/>
                  <a:pt x="5107729" y="4338953"/>
                </a:cubicBezTo>
                <a:close/>
                <a:moveTo>
                  <a:pt x="6338452" y="4338553"/>
                </a:moveTo>
                <a:cubicBezTo>
                  <a:pt x="6292272" y="4350643"/>
                  <a:pt x="6302168" y="4411089"/>
                  <a:pt x="6341750" y="4420156"/>
                </a:cubicBezTo>
                <a:cubicBezTo>
                  <a:pt x="6411019" y="4417134"/>
                  <a:pt x="6401124" y="4344598"/>
                  <a:pt x="6338452" y="4338553"/>
                </a:cubicBezTo>
                <a:close/>
                <a:moveTo>
                  <a:pt x="2193022" y="4337027"/>
                </a:moveTo>
                <a:cubicBezTo>
                  <a:pt x="2179497" y="4335464"/>
                  <a:pt x="2163103" y="4337737"/>
                  <a:pt x="2145888" y="4346072"/>
                </a:cubicBezTo>
                <a:cubicBezTo>
                  <a:pt x="2139332" y="4367289"/>
                  <a:pt x="2155725" y="4397598"/>
                  <a:pt x="2181956" y="4394567"/>
                </a:cubicBezTo>
                <a:cubicBezTo>
                  <a:pt x="2248352" y="4380928"/>
                  <a:pt x="2233598" y="4341716"/>
                  <a:pt x="2193022" y="4337027"/>
                </a:cubicBezTo>
                <a:close/>
                <a:moveTo>
                  <a:pt x="1419143" y="4335770"/>
                </a:moveTo>
                <a:cubicBezTo>
                  <a:pt x="1384186" y="4341399"/>
                  <a:pt x="1364474" y="4374044"/>
                  <a:pt x="1411289" y="4403311"/>
                </a:cubicBezTo>
                <a:cubicBezTo>
                  <a:pt x="1457283" y="4403311"/>
                  <a:pt x="1483565" y="4379297"/>
                  <a:pt x="1457283" y="4340273"/>
                </a:cubicBezTo>
                <a:cubicBezTo>
                  <a:pt x="1444142" y="4335020"/>
                  <a:pt x="1430796" y="4333894"/>
                  <a:pt x="1419143" y="4335770"/>
                </a:cubicBezTo>
                <a:close/>
                <a:moveTo>
                  <a:pt x="5548037" y="4335289"/>
                </a:moveTo>
                <a:cubicBezTo>
                  <a:pt x="5495686" y="4335289"/>
                  <a:pt x="5485870" y="4405310"/>
                  <a:pt x="5534950" y="4414443"/>
                </a:cubicBezTo>
                <a:cubicBezTo>
                  <a:pt x="5603661" y="4405310"/>
                  <a:pt x="5613477" y="4359644"/>
                  <a:pt x="5548037" y="4335289"/>
                </a:cubicBezTo>
                <a:close/>
                <a:moveTo>
                  <a:pt x="9624081" y="4333947"/>
                </a:moveTo>
                <a:cubicBezTo>
                  <a:pt x="9568174" y="4345999"/>
                  <a:pt x="9610927" y="4406260"/>
                  <a:pt x="9643813" y="4412286"/>
                </a:cubicBezTo>
                <a:cubicBezTo>
                  <a:pt x="9716164" y="4385169"/>
                  <a:pt x="9683277" y="4339973"/>
                  <a:pt x="9624081" y="4333947"/>
                </a:cubicBezTo>
                <a:close/>
                <a:moveTo>
                  <a:pt x="2398265" y="4328237"/>
                </a:moveTo>
                <a:cubicBezTo>
                  <a:pt x="2342263" y="4340249"/>
                  <a:pt x="2388383" y="4400309"/>
                  <a:pt x="2418031" y="4403312"/>
                </a:cubicBezTo>
                <a:cubicBezTo>
                  <a:pt x="2493798" y="4376285"/>
                  <a:pt x="2460856" y="4334243"/>
                  <a:pt x="2398265" y="4328237"/>
                </a:cubicBezTo>
                <a:close/>
                <a:moveTo>
                  <a:pt x="6961071" y="4325062"/>
                </a:moveTo>
                <a:cubicBezTo>
                  <a:pt x="6918535" y="4346219"/>
                  <a:pt x="6928351" y="4397598"/>
                  <a:pt x="6977431" y="4391554"/>
                </a:cubicBezTo>
                <a:cubicBezTo>
                  <a:pt x="7046143" y="4370397"/>
                  <a:pt x="7019967" y="4315995"/>
                  <a:pt x="6961071" y="4325062"/>
                </a:cubicBezTo>
                <a:close/>
                <a:moveTo>
                  <a:pt x="1649014" y="4314620"/>
                </a:moveTo>
                <a:cubicBezTo>
                  <a:pt x="1635386" y="4312778"/>
                  <a:pt x="1618992" y="4313912"/>
                  <a:pt x="1601778" y="4319201"/>
                </a:cubicBezTo>
                <a:cubicBezTo>
                  <a:pt x="1595221" y="4346402"/>
                  <a:pt x="1614894" y="4379647"/>
                  <a:pt x="1644403" y="4379647"/>
                </a:cubicBezTo>
                <a:cubicBezTo>
                  <a:pt x="1705881" y="4352446"/>
                  <a:pt x="1689897" y="4320145"/>
                  <a:pt x="1649014" y="4314620"/>
                </a:cubicBezTo>
                <a:close/>
                <a:moveTo>
                  <a:pt x="4203013" y="4312631"/>
                </a:moveTo>
                <a:cubicBezTo>
                  <a:pt x="4165290" y="4320281"/>
                  <a:pt x="4154818" y="4355982"/>
                  <a:pt x="4209019" y="4376383"/>
                </a:cubicBezTo>
                <a:cubicBezTo>
                  <a:pt x="4248442" y="4373361"/>
                  <a:pt x="4271441" y="4352205"/>
                  <a:pt x="4248442" y="4315937"/>
                </a:cubicBezTo>
                <a:cubicBezTo>
                  <a:pt x="4231194" y="4310648"/>
                  <a:pt x="4215588" y="4310081"/>
                  <a:pt x="4203013" y="4312631"/>
                </a:cubicBezTo>
                <a:close/>
                <a:moveTo>
                  <a:pt x="720246" y="4310890"/>
                </a:moveTo>
                <a:cubicBezTo>
                  <a:pt x="688469" y="4304606"/>
                  <a:pt x="678057" y="4377042"/>
                  <a:pt x="715399" y="4382334"/>
                </a:cubicBezTo>
                <a:cubicBezTo>
                  <a:pt x="771207" y="4385358"/>
                  <a:pt x="817167" y="4300684"/>
                  <a:pt x="735096" y="4318828"/>
                </a:cubicBezTo>
                <a:cubicBezTo>
                  <a:pt x="729761" y="4314292"/>
                  <a:pt x="724786" y="4311788"/>
                  <a:pt x="720246" y="4310890"/>
                </a:cubicBezTo>
                <a:close/>
                <a:moveTo>
                  <a:pt x="3474603" y="4310769"/>
                </a:moveTo>
                <a:cubicBezTo>
                  <a:pt x="3460190" y="4308448"/>
                  <a:pt x="3443775" y="4311100"/>
                  <a:pt x="3428181" y="4321708"/>
                </a:cubicBezTo>
                <a:cubicBezTo>
                  <a:pt x="3421616" y="4348987"/>
                  <a:pt x="3447879" y="4382327"/>
                  <a:pt x="3474142" y="4385358"/>
                </a:cubicBezTo>
                <a:cubicBezTo>
                  <a:pt x="3543082" y="4369446"/>
                  <a:pt x="3517845" y="4317730"/>
                  <a:pt x="3474603" y="4310769"/>
                </a:cubicBezTo>
                <a:close/>
                <a:moveTo>
                  <a:pt x="1886771" y="4310284"/>
                </a:moveTo>
                <a:cubicBezTo>
                  <a:pt x="1847507" y="4316316"/>
                  <a:pt x="1844235" y="4376631"/>
                  <a:pt x="1886771" y="4379646"/>
                </a:cubicBezTo>
                <a:cubicBezTo>
                  <a:pt x="1955483" y="4373615"/>
                  <a:pt x="1971842" y="4310284"/>
                  <a:pt x="1886771" y="4310284"/>
                </a:cubicBezTo>
                <a:close/>
                <a:moveTo>
                  <a:pt x="3196116" y="4310083"/>
                </a:moveTo>
                <a:cubicBezTo>
                  <a:pt x="3158634" y="4316933"/>
                  <a:pt x="3148231" y="4351183"/>
                  <a:pt x="3202082" y="4371732"/>
                </a:cubicBezTo>
                <a:cubicBezTo>
                  <a:pt x="3241247" y="4368688"/>
                  <a:pt x="3264093" y="4347377"/>
                  <a:pt x="3241247" y="4313889"/>
                </a:cubicBezTo>
                <a:cubicBezTo>
                  <a:pt x="3224113" y="4308561"/>
                  <a:pt x="3208610" y="4307800"/>
                  <a:pt x="3196116" y="4310083"/>
                </a:cubicBezTo>
                <a:close/>
                <a:moveTo>
                  <a:pt x="3701149" y="4309049"/>
                </a:moveTo>
                <a:cubicBezTo>
                  <a:pt x="3684736" y="4307678"/>
                  <a:pt x="3669772" y="4317795"/>
                  <a:pt x="3671005" y="4346292"/>
                </a:cubicBezTo>
                <a:cubicBezTo>
                  <a:pt x="3674298" y="4391887"/>
                  <a:pt x="3664423" y="4379728"/>
                  <a:pt x="3726959" y="4379728"/>
                </a:cubicBezTo>
                <a:cubicBezTo>
                  <a:pt x="3759874" y="4345532"/>
                  <a:pt x="3728503" y="4311335"/>
                  <a:pt x="3701149" y="4309049"/>
                </a:cubicBezTo>
                <a:close/>
                <a:moveTo>
                  <a:pt x="1168691" y="4306185"/>
                </a:moveTo>
                <a:cubicBezTo>
                  <a:pt x="1154893" y="4305616"/>
                  <a:pt x="1140325" y="4309978"/>
                  <a:pt x="1128835" y="4322117"/>
                </a:cubicBezTo>
                <a:cubicBezTo>
                  <a:pt x="1125552" y="4346393"/>
                  <a:pt x="1138684" y="4370670"/>
                  <a:pt x="1168229" y="4367636"/>
                </a:cubicBezTo>
                <a:cubicBezTo>
                  <a:pt x="1244555" y="4353980"/>
                  <a:pt x="1210086" y="4307892"/>
                  <a:pt x="1168691" y="4306185"/>
                </a:cubicBezTo>
                <a:close/>
                <a:moveTo>
                  <a:pt x="4889028" y="4302647"/>
                </a:moveTo>
                <a:cubicBezTo>
                  <a:pt x="4846405" y="4311694"/>
                  <a:pt x="4839849" y="4372009"/>
                  <a:pt x="4892307" y="4372009"/>
                </a:cubicBezTo>
                <a:cubicBezTo>
                  <a:pt x="4951329" y="4359946"/>
                  <a:pt x="4971004" y="4305663"/>
                  <a:pt x="4889028" y="4302647"/>
                </a:cubicBezTo>
                <a:close/>
                <a:moveTo>
                  <a:pt x="2707882" y="4301122"/>
                </a:moveTo>
                <a:cubicBezTo>
                  <a:pt x="2694357" y="4299559"/>
                  <a:pt x="2677963" y="4301832"/>
                  <a:pt x="2660749" y="4310167"/>
                </a:cubicBezTo>
                <a:cubicBezTo>
                  <a:pt x="2654192" y="4331384"/>
                  <a:pt x="2670586" y="4361693"/>
                  <a:pt x="2696816" y="4358662"/>
                </a:cubicBezTo>
                <a:cubicBezTo>
                  <a:pt x="2763213" y="4345023"/>
                  <a:pt x="2748459" y="4305810"/>
                  <a:pt x="2707882" y="4301122"/>
                </a:cubicBezTo>
                <a:close/>
                <a:moveTo>
                  <a:pt x="3963274" y="4300493"/>
                </a:moveTo>
                <a:cubicBezTo>
                  <a:pt x="3910773" y="4309560"/>
                  <a:pt x="3930461" y="4376052"/>
                  <a:pt x="3969836" y="4379074"/>
                </a:cubicBezTo>
                <a:cubicBezTo>
                  <a:pt x="4032179" y="4382096"/>
                  <a:pt x="4028898" y="4300493"/>
                  <a:pt x="3963274" y="4300493"/>
                </a:cubicBezTo>
                <a:close/>
                <a:moveTo>
                  <a:pt x="512044" y="4294779"/>
                </a:moveTo>
                <a:cubicBezTo>
                  <a:pt x="466085" y="4306831"/>
                  <a:pt x="452953" y="4364079"/>
                  <a:pt x="502196" y="4373118"/>
                </a:cubicBezTo>
                <a:cubicBezTo>
                  <a:pt x="561287" y="4355040"/>
                  <a:pt x="597398" y="4297792"/>
                  <a:pt x="512044" y="4294779"/>
                </a:cubicBezTo>
                <a:close/>
                <a:moveTo>
                  <a:pt x="4463186" y="4285415"/>
                </a:moveTo>
                <a:cubicBezTo>
                  <a:pt x="4407173" y="4288441"/>
                  <a:pt x="4413763" y="4358041"/>
                  <a:pt x="4466481" y="4358041"/>
                </a:cubicBezTo>
                <a:cubicBezTo>
                  <a:pt x="4535669" y="4342911"/>
                  <a:pt x="4512606" y="4291467"/>
                  <a:pt x="4463186" y="4285415"/>
                </a:cubicBezTo>
                <a:close/>
                <a:moveTo>
                  <a:pt x="4677843" y="4284337"/>
                </a:moveTo>
                <a:cubicBezTo>
                  <a:pt x="4640438" y="4284478"/>
                  <a:pt x="4601194" y="4324074"/>
                  <a:pt x="4642891" y="4353487"/>
                </a:cubicBezTo>
                <a:cubicBezTo>
                  <a:pt x="4672325" y="4356504"/>
                  <a:pt x="4724648" y="4341420"/>
                  <a:pt x="4711568" y="4299185"/>
                </a:cubicBezTo>
                <a:cubicBezTo>
                  <a:pt x="4702575" y="4288626"/>
                  <a:pt x="4690311" y="4284290"/>
                  <a:pt x="4677843" y="4284337"/>
                </a:cubicBezTo>
                <a:close/>
                <a:moveTo>
                  <a:pt x="932806" y="4284147"/>
                </a:moveTo>
                <a:cubicBezTo>
                  <a:pt x="918854" y="4282776"/>
                  <a:pt x="903260" y="4286367"/>
                  <a:pt x="889308" y="4297708"/>
                </a:cubicBezTo>
                <a:cubicBezTo>
                  <a:pt x="882742" y="4318876"/>
                  <a:pt x="899157" y="4355165"/>
                  <a:pt x="925419" y="4355165"/>
                </a:cubicBezTo>
                <a:cubicBezTo>
                  <a:pt x="1001745" y="4337021"/>
                  <a:pt x="974662" y="4288257"/>
                  <a:pt x="932806" y="4284147"/>
                </a:cubicBezTo>
                <a:close/>
                <a:moveTo>
                  <a:pt x="63118" y="4277291"/>
                </a:moveTo>
                <a:cubicBezTo>
                  <a:pt x="54857" y="4278271"/>
                  <a:pt x="46097" y="4280360"/>
                  <a:pt x="37080" y="4283779"/>
                </a:cubicBezTo>
                <a:cubicBezTo>
                  <a:pt x="33801" y="4314169"/>
                  <a:pt x="53474" y="4344558"/>
                  <a:pt x="79705" y="4344558"/>
                </a:cubicBezTo>
                <a:cubicBezTo>
                  <a:pt x="154298" y="4317967"/>
                  <a:pt x="120946" y="4270436"/>
                  <a:pt x="63118" y="4277291"/>
                </a:cubicBezTo>
                <a:close/>
                <a:moveTo>
                  <a:pt x="2936070" y="4273562"/>
                </a:moveTo>
                <a:cubicBezTo>
                  <a:pt x="2880163" y="4285614"/>
                  <a:pt x="2922917" y="4345875"/>
                  <a:pt x="2955802" y="4351901"/>
                </a:cubicBezTo>
                <a:cubicBezTo>
                  <a:pt x="3028154" y="4324784"/>
                  <a:pt x="2995266" y="4279588"/>
                  <a:pt x="2936070" y="4273562"/>
                </a:cubicBezTo>
                <a:close/>
                <a:moveTo>
                  <a:pt x="273059" y="4264677"/>
                </a:moveTo>
                <a:cubicBezTo>
                  <a:pt x="230523" y="4285834"/>
                  <a:pt x="240339" y="4337213"/>
                  <a:pt x="289419" y="4331169"/>
                </a:cubicBezTo>
                <a:cubicBezTo>
                  <a:pt x="358131" y="4310012"/>
                  <a:pt x="331955" y="4255610"/>
                  <a:pt x="273059" y="4264677"/>
                </a:cubicBezTo>
                <a:close/>
                <a:moveTo>
                  <a:pt x="0" y="0"/>
                </a:moveTo>
                <a:lnTo>
                  <a:pt x="12200723" y="0"/>
                </a:lnTo>
                <a:lnTo>
                  <a:pt x="12200723" y="4502143"/>
                </a:lnTo>
                <a:lnTo>
                  <a:pt x="0" y="4502143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C217D98-725D-4CBC-B1E4-D18A1ECC8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32" y="4252353"/>
            <a:ext cx="12157773" cy="494218"/>
            <a:chOff x="18956" y="5952517"/>
            <a:chExt cx="12157773" cy="494218"/>
          </a:xfrm>
          <a:solidFill>
            <a:schemeClr val="bg1"/>
          </a:solidFill>
        </p:grpSpPr>
        <p:sp>
          <p:nvSpPr>
            <p:cNvPr id="113" name="Freeform 10">
              <a:extLst>
                <a:ext uri="{FF2B5EF4-FFF2-40B4-BE49-F238E27FC236}">
                  <a16:creationId xmlns:a16="http://schemas.microsoft.com/office/drawing/2014/main" id="{6526A712-60A0-449C-86C7-46AA9C71BE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37219" y="635615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5" name="Freeform 15">
              <a:extLst>
                <a:ext uri="{FF2B5EF4-FFF2-40B4-BE49-F238E27FC236}">
                  <a16:creationId xmlns:a16="http://schemas.microsoft.com/office/drawing/2014/main" id="{00EBA9DC-ED31-47D6-ADC8-2A49CE23F8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39192" y="6359421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6" name="Freeform 18">
              <a:extLst>
                <a:ext uri="{FF2B5EF4-FFF2-40B4-BE49-F238E27FC236}">
                  <a16:creationId xmlns:a16="http://schemas.microsoft.com/office/drawing/2014/main" id="{AC67DC52-9488-4593-8BEF-0778F336CD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84660" y="636839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188798A2-271D-49FE-8009-8D93FA748DA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653573" y="630801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8" name="Freeform 8">
              <a:extLst>
                <a:ext uri="{FF2B5EF4-FFF2-40B4-BE49-F238E27FC236}">
                  <a16:creationId xmlns:a16="http://schemas.microsoft.com/office/drawing/2014/main" id="{CC9A85DF-EEC5-4030-B41B-4B940584C6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8956" y="595659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9" name="Freeform 19">
              <a:extLst>
                <a:ext uri="{FF2B5EF4-FFF2-40B4-BE49-F238E27FC236}">
                  <a16:creationId xmlns:a16="http://schemas.microsoft.com/office/drawing/2014/main" id="{78E44024-44CC-431A-B5F6-B5241C1AC2F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709370" y="6291575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0" name="Freeform 20">
              <a:extLst>
                <a:ext uri="{FF2B5EF4-FFF2-40B4-BE49-F238E27FC236}">
                  <a16:creationId xmlns:a16="http://schemas.microsoft.com/office/drawing/2014/main" id="{348353DE-7310-4BA5-9DF5-78BEF3F1AB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452381" y="629577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1" name="Freeform 23">
              <a:extLst>
                <a:ext uri="{FF2B5EF4-FFF2-40B4-BE49-F238E27FC236}">
                  <a16:creationId xmlns:a16="http://schemas.microsoft.com/office/drawing/2014/main" id="{05F5E6C9-7C7E-4F4E-A618-2A706DF12E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883090" y="632269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" name="Freeform 26">
              <a:extLst>
                <a:ext uri="{FF2B5EF4-FFF2-40B4-BE49-F238E27FC236}">
                  <a16:creationId xmlns:a16="http://schemas.microsoft.com/office/drawing/2014/main" id="{9630D54B-846E-4E69-A9B6-C3BB78A319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404559" y="6308010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3" name="Freeform 27">
              <a:extLst>
                <a:ext uri="{FF2B5EF4-FFF2-40B4-BE49-F238E27FC236}">
                  <a16:creationId xmlns:a16="http://schemas.microsoft.com/office/drawing/2014/main" id="{F60C217C-C77A-40F1-8675-0EBBD7D5D8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937280" y="628219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F6E88CE1-5B21-42A6-969A-3602D70373A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194538" y="62900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5" name="Freeform 30">
              <a:extLst>
                <a:ext uri="{FF2B5EF4-FFF2-40B4-BE49-F238E27FC236}">
                  <a16:creationId xmlns:a16="http://schemas.microsoft.com/office/drawing/2014/main" id="{5D153BA7-7716-478A-A2DF-72224AFE22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742191" y="633820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6" name="Freeform 43">
              <a:extLst>
                <a:ext uri="{FF2B5EF4-FFF2-40B4-BE49-F238E27FC236}">
                  <a16:creationId xmlns:a16="http://schemas.microsoft.com/office/drawing/2014/main" id="{84417BE7-151A-43F1-962C-17C3B9CE42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902106" y="604352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7" name="Freeform 51">
              <a:extLst>
                <a:ext uri="{FF2B5EF4-FFF2-40B4-BE49-F238E27FC236}">
                  <a16:creationId xmlns:a16="http://schemas.microsoft.com/office/drawing/2014/main" id="{2FB1624A-5999-4CF6-9F9D-F78AB06C280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710297" y="6035458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8" name="Freeform 52">
              <a:extLst>
                <a:ext uri="{FF2B5EF4-FFF2-40B4-BE49-F238E27FC236}">
                  <a16:creationId xmlns:a16="http://schemas.microsoft.com/office/drawing/2014/main" id="{C50984BC-5819-44A5-BEBC-9C522FCEC4A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277444" y="6038724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9" name="Freeform 53">
              <a:extLst>
                <a:ext uri="{FF2B5EF4-FFF2-40B4-BE49-F238E27FC236}">
                  <a16:creationId xmlns:a16="http://schemas.microsoft.com/office/drawing/2014/main" id="{80F18F5A-2728-4284-A27C-B2671DAC19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471034" y="603546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0" name="Freeform 54">
              <a:extLst>
                <a:ext uri="{FF2B5EF4-FFF2-40B4-BE49-F238E27FC236}">
                  <a16:creationId xmlns:a16="http://schemas.microsoft.com/office/drawing/2014/main" id="{45F49B04-A52B-47E2-AEF8-D0F7825596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094009" y="6011795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1" name="Freeform 55">
              <a:extLst>
                <a:ext uri="{FF2B5EF4-FFF2-40B4-BE49-F238E27FC236}">
                  <a16:creationId xmlns:a16="http://schemas.microsoft.com/office/drawing/2014/main" id="{4D5B48FA-DED0-411C-BE17-D3D9C70DAA9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264556" y="60419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2" name="Freeform 56">
              <a:extLst>
                <a:ext uri="{FF2B5EF4-FFF2-40B4-BE49-F238E27FC236}">
                  <a16:creationId xmlns:a16="http://schemas.microsoft.com/office/drawing/2014/main" id="{B3F10D70-DC49-43C8-94F5-2EBB357EB5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392340" y="598558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3" name="Freeform 57">
              <a:extLst>
                <a:ext uri="{FF2B5EF4-FFF2-40B4-BE49-F238E27FC236}">
                  <a16:creationId xmlns:a16="http://schemas.microsoft.com/office/drawing/2014/main" id="{DB59C771-D4D8-43EB-9035-CDBF8E006C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037697" y="60207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4" name="Freeform 59">
              <a:extLst>
                <a:ext uri="{FF2B5EF4-FFF2-40B4-BE49-F238E27FC236}">
                  <a16:creationId xmlns:a16="http://schemas.microsoft.com/office/drawing/2014/main" id="{1AF26B00-C8A2-477F-8912-211432A19B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473186" y="605207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5" name="Freeform 60">
              <a:extLst>
                <a:ext uri="{FF2B5EF4-FFF2-40B4-BE49-F238E27FC236}">
                  <a16:creationId xmlns:a16="http://schemas.microsoft.com/office/drawing/2014/main" id="{5965D5D6-D3FB-439D-A145-2CA0E726A5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825017" y="60028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6" name="Freeform 61">
              <a:extLst>
                <a:ext uri="{FF2B5EF4-FFF2-40B4-BE49-F238E27FC236}">
                  <a16:creationId xmlns:a16="http://schemas.microsoft.com/office/drawing/2014/main" id="{AB7E4F31-E6D2-4FBD-BFAB-973DCADC232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572460" y="5957121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7" name="Freeform 5">
              <a:extLst>
                <a:ext uri="{FF2B5EF4-FFF2-40B4-BE49-F238E27FC236}">
                  <a16:creationId xmlns:a16="http://schemas.microsoft.com/office/drawing/2014/main" id="{BE203384-5421-41DF-90F9-4D89F6E10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908414" y="6286792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8" name="Freeform 6">
              <a:extLst>
                <a:ext uri="{FF2B5EF4-FFF2-40B4-BE49-F238E27FC236}">
                  <a16:creationId xmlns:a16="http://schemas.microsoft.com/office/drawing/2014/main" id="{2DB3748B-3558-4ADA-9359-3ECC6A17B5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634353" y="62661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9" name="Freeform 7">
              <a:extLst>
                <a:ext uri="{FF2B5EF4-FFF2-40B4-BE49-F238E27FC236}">
                  <a16:creationId xmlns:a16="http://schemas.microsoft.com/office/drawing/2014/main" id="{B5874FEA-A000-4DCE-A69B-5B7EDA4AC0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177783" y="6246129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0" name="Freeform 8">
              <a:extLst>
                <a:ext uri="{FF2B5EF4-FFF2-40B4-BE49-F238E27FC236}">
                  <a16:creationId xmlns:a16="http://schemas.microsoft.com/office/drawing/2014/main" id="{5DB61A45-35BD-46D0-B904-560894A813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982245" y="624294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1" name="Freeform 9">
              <a:extLst>
                <a:ext uri="{FF2B5EF4-FFF2-40B4-BE49-F238E27FC236}">
                  <a16:creationId xmlns:a16="http://schemas.microsoft.com/office/drawing/2014/main" id="{359E6A79-43CB-40B6-9C4A-6B7479F62B9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268040" y="6282192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2" name="Freeform 11">
              <a:extLst>
                <a:ext uri="{FF2B5EF4-FFF2-40B4-BE49-F238E27FC236}">
                  <a16:creationId xmlns:a16="http://schemas.microsoft.com/office/drawing/2014/main" id="{847A1092-5983-4BAA-BE8E-06A9120E42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510851" y="624628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3" name="Freeform 12">
              <a:extLst>
                <a:ext uri="{FF2B5EF4-FFF2-40B4-BE49-F238E27FC236}">
                  <a16:creationId xmlns:a16="http://schemas.microsoft.com/office/drawing/2014/main" id="{9FBC0D6D-85EC-42E9-A457-1246090F9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028371" y="6264238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4" name="Freeform 13">
              <a:extLst>
                <a:ext uri="{FF2B5EF4-FFF2-40B4-BE49-F238E27FC236}">
                  <a16:creationId xmlns:a16="http://schemas.microsoft.com/office/drawing/2014/main" id="{F30F0B4E-EF8C-49A8-A887-002DC01610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656011" y="6301648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5" name="Freeform 14">
              <a:extLst>
                <a:ext uri="{FF2B5EF4-FFF2-40B4-BE49-F238E27FC236}">
                  <a16:creationId xmlns:a16="http://schemas.microsoft.com/office/drawing/2014/main" id="{2E371800-7BB4-4FF7-BD22-A558A1B6F2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333279" y="6267101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6" name="Freeform 16">
              <a:extLst>
                <a:ext uri="{FF2B5EF4-FFF2-40B4-BE49-F238E27FC236}">
                  <a16:creationId xmlns:a16="http://schemas.microsoft.com/office/drawing/2014/main" id="{DE5F7FA6-FF74-4A3F-8C41-E3110A89A0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773156" y="62397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7" name="Freeform 17">
              <a:extLst>
                <a:ext uri="{FF2B5EF4-FFF2-40B4-BE49-F238E27FC236}">
                  <a16:creationId xmlns:a16="http://schemas.microsoft.com/office/drawing/2014/main" id="{40E68A84-1D41-4DDA-9AAE-55AF0DD705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398709" y="6264239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8" name="Freeform 21">
              <a:extLst>
                <a:ext uri="{FF2B5EF4-FFF2-40B4-BE49-F238E27FC236}">
                  <a16:creationId xmlns:a16="http://schemas.microsoft.com/office/drawing/2014/main" id="{DB7AF383-4E65-48D1-8426-B8738A071E2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47787" y="6218542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9" name="Freeform 25">
              <a:extLst>
                <a:ext uri="{FF2B5EF4-FFF2-40B4-BE49-F238E27FC236}">
                  <a16:creationId xmlns:a16="http://schemas.microsoft.com/office/drawing/2014/main" id="{2619FCD6-58F3-4D4B-A2D1-5FBF989B03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90115" y="6200589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0" name="Freeform 29">
              <a:extLst>
                <a:ext uri="{FF2B5EF4-FFF2-40B4-BE49-F238E27FC236}">
                  <a16:creationId xmlns:a16="http://schemas.microsoft.com/office/drawing/2014/main" id="{B4AEC7C9-3197-4F6D-8A7F-8056ABB9A95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11181" y="6179372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1" name="Freeform 31">
              <a:extLst>
                <a:ext uri="{FF2B5EF4-FFF2-40B4-BE49-F238E27FC236}">
                  <a16:creationId xmlns:a16="http://schemas.microsoft.com/office/drawing/2014/main" id="{1E07637E-23AF-4E53-82CB-13DBF2EE95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43201" y="624134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2" name="Freeform 32">
              <a:extLst>
                <a:ext uri="{FF2B5EF4-FFF2-40B4-BE49-F238E27FC236}">
                  <a16:creationId xmlns:a16="http://schemas.microsoft.com/office/drawing/2014/main" id="{7D553EB3-91AE-4531-A30E-6A799E37C3D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406775" y="597944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3" name="Freeform 33">
              <a:extLst>
                <a:ext uri="{FF2B5EF4-FFF2-40B4-BE49-F238E27FC236}">
                  <a16:creationId xmlns:a16="http://schemas.microsoft.com/office/drawing/2014/main" id="{C15E8055-032A-4E6A-A4C5-5546F57BB96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327423" y="602840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4" name="Freeform 34">
              <a:extLst>
                <a:ext uri="{FF2B5EF4-FFF2-40B4-BE49-F238E27FC236}">
                  <a16:creationId xmlns:a16="http://schemas.microsoft.com/office/drawing/2014/main" id="{A7161868-5045-4D96-8625-6DB6238DF6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334031" y="601943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5" name="Freeform 35">
              <a:extLst>
                <a:ext uri="{FF2B5EF4-FFF2-40B4-BE49-F238E27FC236}">
                  <a16:creationId xmlns:a16="http://schemas.microsoft.com/office/drawing/2014/main" id="{1B631BC5-2421-46C0-A846-B2BA6BCB188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124491" y="601290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6" name="Freeform 36">
              <a:extLst>
                <a:ext uri="{FF2B5EF4-FFF2-40B4-BE49-F238E27FC236}">
                  <a16:creationId xmlns:a16="http://schemas.microsoft.com/office/drawing/2014/main" id="{C3B8AA6A-6EB6-4DD2-A166-B8610913F7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7884" y="598271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7" name="Freeform 37">
              <a:extLst>
                <a:ext uri="{FF2B5EF4-FFF2-40B4-BE49-F238E27FC236}">
                  <a16:creationId xmlns:a16="http://schemas.microsoft.com/office/drawing/2014/main" id="{7A2F6908-4FBD-49DD-BBEE-7F1AC88926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649584" y="597047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8" name="Freeform 38">
              <a:extLst>
                <a:ext uri="{FF2B5EF4-FFF2-40B4-BE49-F238E27FC236}">
                  <a16:creationId xmlns:a16="http://schemas.microsoft.com/office/drawing/2014/main" id="{568457CE-826B-4E95-B047-06FDA463974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829398" y="601045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9" name="Freeform 39">
              <a:extLst>
                <a:ext uri="{FF2B5EF4-FFF2-40B4-BE49-F238E27FC236}">
                  <a16:creationId xmlns:a16="http://schemas.microsoft.com/office/drawing/2014/main" id="{ACEC3D35-82FF-4FA0-89AE-172504B056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580384" y="599821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0" name="Freeform 40">
              <a:extLst>
                <a:ext uri="{FF2B5EF4-FFF2-40B4-BE49-F238E27FC236}">
                  <a16:creationId xmlns:a16="http://schemas.microsoft.com/office/drawing/2014/main" id="{8BF5A990-8CEF-41D5-81B8-43F342A708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121911" y="5994951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1" name="Freeform 41">
              <a:extLst>
                <a:ext uri="{FF2B5EF4-FFF2-40B4-BE49-F238E27FC236}">
                  <a16:creationId xmlns:a16="http://schemas.microsoft.com/office/drawing/2014/main" id="{1FB204F6-8FEB-4768-87FF-81E75EC89C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38116" y="59949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2" name="Freeform 42">
              <a:extLst>
                <a:ext uri="{FF2B5EF4-FFF2-40B4-BE49-F238E27FC236}">
                  <a16:creationId xmlns:a16="http://schemas.microsoft.com/office/drawing/2014/main" id="{68AC5291-2CEF-47C8-9369-F1A76E12976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10716" y="597373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3" name="Freeform 44">
              <a:extLst>
                <a:ext uri="{FF2B5EF4-FFF2-40B4-BE49-F238E27FC236}">
                  <a16:creationId xmlns:a16="http://schemas.microsoft.com/office/drawing/2014/main" id="{91972824-820D-4876-8DF1-C06A8693C0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639354" y="597699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4" name="Freeform 45">
              <a:extLst>
                <a:ext uri="{FF2B5EF4-FFF2-40B4-BE49-F238E27FC236}">
                  <a16:creationId xmlns:a16="http://schemas.microsoft.com/office/drawing/2014/main" id="{D8EE2B9A-F433-4754-A539-E994D08A53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67906" y="595251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5" name="Freeform 46">
              <a:extLst>
                <a:ext uri="{FF2B5EF4-FFF2-40B4-BE49-F238E27FC236}">
                  <a16:creationId xmlns:a16="http://schemas.microsoft.com/office/drawing/2014/main" id="{D006F373-A25F-4697-8170-CC7ED0BAE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895937" y="600066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6" name="Freeform 47">
              <a:extLst>
                <a:ext uri="{FF2B5EF4-FFF2-40B4-BE49-F238E27FC236}">
                  <a16:creationId xmlns:a16="http://schemas.microsoft.com/office/drawing/2014/main" id="{DC6B5739-481D-4BCB-BCE5-324B566AF3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865326" y="597373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7" name="Freeform 48">
              <a:extLst>
                <a:ext uri="{FF2B5EF4-FFF2-40B4-BE49-F238E27FC236}">
                  <a16:creationId xmlns:a16="http://schemas.microsoft.com/office/drawing/2014/main" id="{BA93202C-DF72-455D-B5CA-B943F3D9672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115444" y="59927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8" name="Freeform 49">
              <a:extLst>
                <a:ext uri="{FF2B5EF4-FFF2-40B4-BE49-F238E27FC236}">
                  <a16:creationId xmlns:a16="http://schemas.microsoft.com/office/drawing/2014/main" id="{FEF53A23-B77A-42DC-ACF1-79CADDE3FD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15687" y="595578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9" name="Freeform 8">
              <a:extLst>
                <a:ext uri="{FF2B5EF4-FFF2-40B4-BE49-F238E27FC236}">
                  <a16:creationId xmlns:a16="http://schemas.microsoft.com/office/drawing/2014/main" id="{7915B476-1DA8-476C-BEE8-11AB0AED70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83670" y="60194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0" name="Freeform 106">
              <a:extLst>
                <a:ext uri="{FF2B5EF4-FFF2-40B4-BE49-F238E27FC236}">
                  <a16:creationId xmlns:a16="http://schemas.microsoft.com/office/drawing/2014/main" id="{025A766D-D43A-42B3-B5DA-215D243861E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9451" y="620454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1" name="Freeform 19">
              <a:extLst>
                <a:ext uri="{FF2B5EF4-FFF2-40B4-BE49-F238E27FC236}">
                  <a16:creationId xmlns:a16="http://schemas.microsoft.com/office/drawing/2014/main" id="{8D4B2FBB-3378-4F14-A222-8BAC49FBE3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397390" y="635196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2" name="Freeform 20">
              <a:extLst>
                <a:ext uri="{FF2B5EF4-FFF2-40B4-BE49-F238E27FC236}">
                  <a16:creationId xmlns:a16="http://schemas.microsoft.com/office/drawing/2014/main" id="{F5BDAB4C-1BA1-4835-8287-D189321BFD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140401" y="635615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3" name="Freeform 26">
              <a:extLst>
                <a:ext uri="{FF2B5EF4-FFF2-40B4-BE49-F238E27FC236}">
                  <a16:creationId xmlns:a16="http://schemas.microsoft.com/office/drawing/2014/main" id="{302E352E-F03B-4D76-984E-2F09259C18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2049121" y="635195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4" name="Freeform 27">
              <a:extLst>
                <a:ext uri="{FF2B5EF4-FFF2-40B4-BE49-F238E27FC236}">
                  <a16:creationId xmlns:a16="http://schemas.microsoft.com/office/drawing/2014/main" id="{1369E573-3850-49D1-A371-2842174999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625300" y="634257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5" name="Freeform 28">
              <a:extLst>
                <a:ext uri="{FF2B5EF4-FFF2-40B4-BE49-F238E27FC236}">
                  <a16:creationId xmlns:a16="http://schemas.microsoft.com/office/drawing/2014/main" id="{748DE837-6B07-441C-8343-38620F22901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851300" y="63519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6" name="Freeform 55">
              <a:extLst>
                <a:ext uri="{FF2B5EF4-FFF2-40B4-BE49-F238E27FC236}">
                  <a16:creationId xmlns:a16="http://schemas.microsoft.com/office/drawing/2014/main" id="{E3B1E743-D662-4550-B03F-1B368B359A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988188" y="60839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7" name="Freeform 56">
              <a:extLst>
                <a:ext uri="{FF2B5EF4-FFF2-40B4-BE49-F238E27FC236}">
                  <a16:creationId xmlns:a16="http://schemas.microsoft.com/office/drawing/2014/main" id="{4F72E381-A6E5-4CDF-A66D-860BE49BD7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080360" y="604597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8" name="Freeform 57">
              <a:extLst>
                <a:ext uri="{FF2B5EF4-FFF2-40B4-BE49-F238E27FC236}">
                  <a16:creationId xmlns:a16="http://schemas.microsoft.com/office/drawing/2014/main" id="{158BDEC2-279C-459A-8ACB-0E7CB87205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725717" y="608115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9" name="Freeform 60">
              <a:extLst>
                <a:ext uri="{FF2B5EF4-FFF2-40B4-BE49-F238E27FC236}">
                  <a16:creationId xmlns:a16="http://schemas.microsoft.com/office/drawing/2014/main" id="{63A14A95-FC1F-4CC0-B04F-C66933E488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513037" y="606320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0" name="Freeform 61">
              <a:extLst>
                <a:ext uri="{FF2B5EF4-FFF2-40B4-BE49-F238E27FC236}">
                  <a16:creationId xmlns:a16="http://schemas.microsoft.com/office/drawing/2014/main" id="{24362F45-5722-4458-AF8A-DB7318FC47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260480" y="601750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1" name="Freeform 5">
              <a:extLst>
                <a:ext uri="{FF2B5EF4-FFF2-40B4-BE49-F238E27FC236}">
                  <a16:creationId xmlns:a16="http://schemas.microsoft.com/office/drawing/2014/main" id="{9C673485-D52B-4AC8-8B90-8E4319F0F02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596434" y="6347177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2" name="Freeform 6">
              <a:extLst>
                <a:ext uri="{FF2B5EF4-FFF2-40B4-BE49-F238E27FC236}">
                  <a16:creationId xmlns:a16="http://schemas.microsoft.com/office/drawing/2014/main" id="{64D9C233-B61D-4F94-9811-F64BC57042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310592" y="63458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3" name="Freeform 7">
              <a:extLst>
                <a:ext uri="{FF2B5EF4-FFF2-40B4-BE49-F238E27FC236}">
                  <a16:creationId xmlns:a16="http://schemas.microsoft.com/office/drawing/2014/main" id="{2B22A568-26C9-4255-86DA-8A283C9A90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865803" y="6306514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4" name="Freeform 8">
              <a:extLst>
                <a:ext uri="{FF2B5EF4-FFF2-40B4-BE49-F238E27FC236}">
                  <a16:creationId xmlns:a16="http://schemas.microsoft.com/office/drawing/2014/main" id="{B1E0BDE0-6C33-41CC-9FBB-D3AFA309B7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670714" y="63393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5" name="Freeform 9">
              <a:extLst>
                <a:ext uri="{FF2B5EF4-FFF2-40B4-BE49-F238E27FC236}">
                  <a16:creationId xmlns:a16="http://schemas.microsoft.com/office/drawing/2014/main" id="{AEB4A522-C89F-4BD4-AFB5-592BC512971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956060" y="634257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6" name="Freeform 11">
              <a:extLst>
                <a:ext uri="{FF2B5EF4-FFF2-40B4-BE49-F238E27FC236}">
                  <a16:creationId xmlns:a16="http://schemas.microsoft.com/office/drawing/2014/main" id="{07B7B25B-7F99-43DF-A3D7-DD530FEF75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198871" y="6306670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7" name="Freeform 12">
              <a:extLst>
                <a:ext uri="{FF2B5EF4-FFF2-40B4-BE49-F238E27FC236}">
                  <a16:creationId xmlns:a16="http://schemas.microsoft.com/office/drawing/2014/main" id="{A579CBBB-44DF-4067-B2CC-309A0EDD368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716391" y="6324623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8" name="Freeform 13">
              <a:extLst>
                <a:ext uri="{FF2B5EF4-FFF2-40B4-BE49-F238E27FC236}">
                  <a16:creationId xmlns:a16="http://schemas.microsoft.com/office/drawing/2014/main" id="{2BECA972-B850-4AA7-885D-DE8F4C33B2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344031" y="6362033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9" name="Freeform 14">
              <a:extLst>
                <a:ext uri="{FF2B5EF4-FFF2-40B4-BE49-F238E27FC236}">
                  <a16:creationId xmlns:a16="http://schemas.microsoft.com/office/drawing/2014/main" id="{D826CA11-004E-474C-A94A-E6134091C22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070859" y="631809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0" name="Freeform 16">
              <a:extLst>
                <a:ext uri="{FF2B5EF4-FFF2-40B4-BE49-F238E27FC236}">
                  <a16:creationId xmlns:a16="http://schemas.microsoft.com/office/drawing/2014/main" id="{65195272-867B-4BAA-8A6C-CB002141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461176" y="6300142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1" name="Freeform 17">
              <a:extLst>
                <a:ext uri="{FF2B5EF4-FFF2-40B4-BE49-F238E27FC236}">
                  <a16:creationId xmlns:a16="http://schemas.microsoft.com/office/drawing/2014/main" id="{CA351C6E-0B5A-42FB-AFDB-43F006AE23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039205" y="634135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2" name="Freeform 21">
              <a:extLst>
                <a:ext uri="{FF2B5EF4-FFF2-40B4-BE49-F238E27FC236}">
                  <a16:creationId xmlns:a16="http://schemas.microsoft.com/office/drawing/2014/main" id="{36576590-9CBC-4AAE-AC50-DD53DFFE06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730057" y="6318096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3" name="Freeform 25">
              <a:extLst>
                <a:ext uri="{FF2B5EF4-FFF2-40B4-BE49-F238E27FC236}">
                  <a16:creationId xmlns:a16="http://schemas.microsoft.com/office/drawing/2014/main" id="{7E1FDDA8-5204-4B99-8D2F-728C49A9D41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30591" y="630912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4" name="Freeform 29">
              <a:extLst>
                <a:ext uri="{FF2B5EF4-FFF2-40B4-BE49-F238E27FC236}">
                  <a16:creationId xmlns:a16="http://schemas.microsoft.com/office/drawing/2014/main" id="{7EF07A91-EABC-4FF8-8F0F-40480584D1E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497041" y="6299934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5" name="Freeform 31">
              <a:extLst>
                <a:ext uri="{FF2B5EF4-FFF2-40B4-BE49-F238E27FC236}">
                  <a16:creationId xmlns:a16="http://schemas.microsoft.com/office/drawing/2014/main" id="{DE45CEB0-C31A-41E1-81DB-5E9A9ABF5B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07517" y="633698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6" name="Freeform 32">
              <a:extLst>
                <a:ext uri="{FF2B5EF4-FFF2-40B4-BE49-F238E27FC236}">
                  <a16:creationId xmlns:a16="http://schemas.microsoft.com/office/drawing/2014/main" id="{ED7EBFF3-1C05-4B4A-AB37-CCB845B860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094795" y="603983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7" name="Freeform 33">
              <a:extLst>
                <a:ext uri="{FF2B5EF4-FFF2-40B4-BE49-F238E27FC236}">
                  <a16:creationId xmlns:a16="http://schemas.microsoft.com/office/drawing/2014/main" id="{1E027175-8EC7-43C3-A1A1-A2D6DEFAE6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015443" y="60887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8" name="Freeform 34">
              <a:extLst>
                <a:ext uri="{FF2B5EF4-FFF2-40B4-BE49-F238E27FC236}">
                  <a16:creationId xmlns:a16="http://schemas.microsoft.com/office/drawing/2014/main" id="{CF1622A3-D5A7-43AA-A020-3B954DD511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022051" y="607981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9" name="Freeform 35">
              <a:extLst>
                <a:ext uri="{FF2B5EF4-FFF2-40B4-BE49-F238E27FC236}">
                  <a16:creationId xmlns:a16="http://schemas.microsoft.com/office/drawing/2014/main" id="{6D355E78-6894-492C-8CF4-507CEB90EB4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806684" y="607679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0" name="Freeform 36">
              <a:extLst>
                <a:ext uri="{FF2B5EF4-FFF2-40B4-BE49-F238E27FC236}">
                  <a16:creationId xmlns:a16="http://schemas.microsoft.com/office/drawing/2014/main" id="{58149EAB-6DEE-437B-8A43-82BB7F92626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45904" y="60430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1" name="Freeform 37">
              <a:extLst>
                <a:ext uri="{FF2B5EF4-FFF2-40B4-BE49-F238E27FC236}">
                  <a16:creationId xmlns:a16="http://schemas.microsoft.com/office/drawing/2014/main" id="{B36CDD6C-BC93-4003-9B94-17430188A4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337604" y="603085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2" name="Freeform 38">
              <a:extLst>
                <a:ext uri="{FF2B5EF4-FFF2-40B4-BE49-F238E27FC236}">
                  <a16:creationId xmlns:a16="http://schemas.microsoft.com/office/drawing/2014/main" id="{5EDC6969-F0AA-4AD6-B2A7-6CB70C64ED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517418" y="607084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3" name="Freeform 39">
              <a:extLst>
                <a:ext uri="{FF2B5EF4-FFF2-40B4-BE49-F238E27FC236}">
                  <a16:creationId xmlns:a16="http://schemas.microsoft.com/office/drawing/2014/main" id="{47BEA7A3-A5F6-4C64-A57D-FA92D284877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268404" y="6058600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4" name="Freeform 40">
              <a:extLst>
                <a:ext uri="{FF2B5EF4-FFF2-40B4-BE49-F238E27FC236}">
                  <a16:creationId xmlns:a16="http://schemas.microsoft.com/office/drawing/2014/main" id="{BA178CA2-E42C-4F45-8FE5-F75604F340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809931" y="605533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5" name="Freeform 41">
              <a:extLst>
                <a:ext uri="{FF2B5EF4-FFF2-40B4-BE49-F238E27FC236}">
                  <a16:creationId xmlns:a16="http://schemas.microsoft.com/office/drawing/2014/main" id="{67D0DC5A-63B3-4352-8A83-7E61CCEBFE7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126136" y="60553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6" name="Freeform 42">
              <a:extLst>
                <a:ext uri="{FF2B5EF4-FFF2-40B4-BE49-F238E27FC236}">
                  <a16:creationId xmlns:a16="http://schemas.microsoft.com/office/drawing/2014/main" id="{2E35E42F-40F2-494C-806F-6F2912DAA3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798736" y="60341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7" name="Freeform 44">
              <a:extLst>
                <a:ext uri="{FF2B5EF4-FFF2-40B4-BE49-F238E27FC236}">
                  <a16:creationId xmlns:a16="http://schemas.microsoft.com/office/drawing/2014/main" id="{CC1FE1B2-B304-4EF4-8A46-FE9920DA5C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327374" y="60373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8" name="Freeform 45">
              <a:extLst>
                <a:ext uri="{FF2B5EF4-FFF2-40B4-BE49-F238E27FC236}">
                  <a16:creationId xmlns:a16="http://schemas.microsoft.com/office/drawing/2014/main" id="{00470C16-CBF3-406D-B17F-1F9577A747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55926" y="601290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9" name="Freeform 46">
              <a:extLst>
                <a:ext uri="{FF2B5EF4-FFF2-40B4-BE49-F238E27FC236}">
                  <a16:creationId xmlns:a16="http://schemas.microsoft.com/office/drawing/2014/main" id="{D0F414E6-F825-4B87-AE53-3365C0BE98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583957" y="606104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0" name="Freeform 47">
              <a:extLst>
                <a:ext uri="{FF2B5EF4-FFF2-40B4-BE49-F238E27FC236}">
                  <a16:creationId xmlns:a16="http://schemas.microsoft.com/office/drawing/2014/main" id="{1846954C-E048-4F2D-BCF9-03F3CAD503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553346" y="603411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1" name="Freeform 48">
              <a:extLst>
                <a:ext uri="{FF2B5EF4-FFF2-40B4-BE49-F238E27FC236}">
                  <a16:creationId xmlns:a16="http://schemas.microsoft.com/office/drawing/2014/main" id="{882C5FC7-483B-4C1F-8EC6-198AA547B8B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804575" y="605207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2" name="Freeform 49">
              <a:extLst>
                <a:ext uri="{FF2B5EF4-FFF2-40B4-BE49-F238E27FC236}">
                  <a16:creationId xmlns:a16="http://schemas.microsoft.com/office/drawing/2014/main" id="{6514D204-E641-4D5F-A745-B1EBE8AEF8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03707" y="601616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461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abl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6219532-144E-4984-AA0F-53AA4049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3736" y="6382512"/>
            <a:ext cx="2845901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9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472B68CB-F8FD-4B97-8520-E4568B526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037D043-CD1E-4787-A2BD-44A352393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969445" y="41005"/>
            <a:ext cx="952998" cy="6797768"/>
            <a:chOff x="11084465" y="29503"/>
            <a:chExt cx="952998" cy="6797768"/>
          </a:xfrm>
          <a:solidFill>
            <a:schemeClr val="bg2">
              <a:lumMod val="90000"/>
            </a:schemeClr>
          </a:solidFill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869ED385-18F1-42FE-AFA9-54EC3471E4F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22617" y="44533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2F28A8B0-2F4D-4486-AD9B-ECF44A1CF2A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43845" y="65544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2">
              <a:extLst>
                <a:ext uri="{FF2B5EF4-FFF2-40B4-BE49-F238E27FC236}">
                  <a16:creationId xmlns:a16="http://schemas.microsoft.com/office/drawing/2014/main" id="{E5DADFDB-E8AC-42CA-9773-A157F8DB3FB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79248" y="171177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6AADE751-C1A2-413C-B440-A52583ECA1F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907653" y="353284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7DD75106-0F40-44E2-84E8-5C40A329AEF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082447" y="6380463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3">
              <a:extLst>
                <a:ext uri="{FF2B5EF4-FFF2-40B4-BE49-F238E27FC236}">
                  <a16:creationId xmlns:a16="http://schemas.microsoft.com/office/drawing/2014/main" id="{BFAEC116-FC80-4C29-8A28-8FD00F030F3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00148" y="671795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1">
              <a:extLst>
                <a:ext uri="{FF2B5EF4-FFF2-40B4-BE49-F238E27FC236}">
                  <a16:creationId xmlns:a16="http://schemas.microsoft.com/office/drawing/2014/main" id="{44DBC9E5-E135-46D9-A964-A2DE4A013EA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18707" y="6470571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3">
              <a:extLst>
                <a:ext uri="{FF2B5EF4-FFF2-40B4-BE49-F238E27FC236}">
                  <a16:creationId xmlns:a16="http://schemas.microsoft.com/office/drawing/2014/main" id="{A1512CEE-5BA9-4818-BDCD-382A9D408E5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289540" y="620594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5">
              <a:extLst>
                <a:ext uri="{FF2B5EF4-FFF2-40B4-BE49-F238E27FC236}">
                  <a16:creationId xmlns:a16="http://schemas.microsoft.com/office/drawing/2014/main" id="{9CBED547-5420-4D68-9AE4-6D4A415798D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286135" y="600613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6">
              <a:extLst>
                <a:ext uri="{FF2B5EF4-FFF2-40B4-BE49-F238E27FC236}">
                  <a16:creationId xmlns:a16="http://schemas.microsoft.com/office/drawing/2014/main" id="{D7838037-86D1-49DC-9CB5-6E9D7008E02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8119" y="510640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7">
              <a:extLst>
                <a:ext uri="{FF2B5EF4-FFF2-40B4-BE49-F238E27FC236}">
                  <a16:creationId xmlns:a16="http://schemas.microsoft.com/office/drawing/2014/main" id="{A6BE671D-C63E-41BB-A81B-BAA5F808717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290238" y="577190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0">
              <a:extLst>
                <a:ext uri="{FF2B5EF4-FFF2-40B4-BE49-F238E27FC236}">
                  <a16:creationId xmlns:a16="http://schemas.microsoft.com/office/drawing/2014/main" id="{2D0E7EE7-CD45-4B32-9992-04FB6B2070A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5305" y="5566595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1">
              <a:extLst>
                <a:ext uri="{FF2B5EF4-FFF2-40B4-BE49-F238E27FC236}">
                  <a16:creationId xmlns:a16="http://schemas.microsoft.com/office/drawing/2014/main" id="{C4DD152F-A45D-4704-A267-2D1B30BA644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52805" y="530204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9">
              <a:extLst>
                <a:ext uri="{FF2B5EF4-FFF2-40B4-BE49-F238E27FC236}">
                  <a16:creationId xmlns:a16="http://schemas.microsoft.com/office/drawing/2014/main" id="{9FC125B1-090A-4CBD-95BD-DCDC26A6E5A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18872" y="664902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0">
              <a:extLst>
                <a:ext uri="{FF2B5EF4-FFF2-40B4-BE49-F238E27FC236}">
                  <a16:creationId xmlns:a16="http://schemas.microsoft.com/office/drawing/2014/main" id="{EE6DFE33-704F-41F4-ACF6-5816598C563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49356" y="635653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1">
              <a:extLst>
                <a:ext uri="{FF2B5EF4-FFF2-40B4-BE49-F238E27FC236}">
                  <a16:creationId xmlns:a16="http://schemas.microsoft.com/office/drawing/2014/main" id="{0798586A-7A0A-4296-9CF4-169DB846766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39941" y="524538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2">
              <a:extLst>
                <a:ext uri="{FF2B5EF4-FFF2-40B4-BE49-F238E27FC236}">
                  <a16:creationId xmlns:a16="http://schemas.microsoft.com/office/drawing/2014/main" id="{66BEABE1-9EA1-466A-9394-E543169760F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44511" y="548905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3">
              <a:extLst>
                <a:ext uri="{FF2B5EF4-FFF2-40B4-BE49-F238E27FC236}">
                  <a16:creationId xmlns:a16="http://schemas.microsoft.com/office/drawing/2014/main" id="{F53BEE33-ADD3-414A-8D8B-EECE9B2A2B0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69296" y="5715712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9">
              <a:extLst>
                <a:ext uri="{FF2B5EF4-FFF2-40B4-BE49-F238E27FC236}">
                  <a16:creationId xmlns:a16="http://schemas.microsoft.com/office/drawing/2014/main" id="{4AF58548-3985-4BA7-B19E-B71663FE5D6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52595" y="6058911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0">
              <a:extLst>
                <a:ext uri="{FF2B5EF4-FFF2-40B4-BE49-F238E27FC236}">
                  <a16:creationId xmlns:a16="http://schemas.microsoft.com/office/drawing/2014/main" id="{6621E62E-6CA0-4000-9F63-837FED7B23A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44150" y="5453670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5">
              <a:extLst>
                <a:ext uri="{FF2B5EF4-FFF2-40B4-BE49-F238E27FC236}">
                  <a16:creationId xmlns:a16="http://schemas.microsoft.com/office/drawing/2014/main" id="{C192FB55-836E-4FAA-821E-A69485CD7D7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792501" y="551155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7">
              <a:extLst>
                <a:ext uri="{FF2B5EF4-FFF2-40B4-BE49-F238E27FC236}">
                  <a16:creationId xmlns:a16="http://schemas.microsoft.com/office/drawing/2014/main" id="{9A576495-E896-42DD-A8D0-0602BBBD62D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03807" y="523591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8">
              <a:extLst>
                <a:ext uri="{FF2B5EF4-FFF2-40B4-BE49-F238E27FC236}">
                  <a16:creationId xmlns:a16="http://schemas.microsoft.com/office/drawing/2014/main" id="{2D5C97F5-A2BD-4B02-8F88-577233C8FF6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24688" y="631609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9">
              <a:extLst>
                <a:ext uri="{FF2B5EF4-FFF2-40B4-BE49-F238E27FC236}">
                  <a16:creationId xmlns:a16="http://schemas.microsoft.com/office/drawing/2014/main" id="{EFB27982-4C26-43BC-87C7-4233EB00215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08704" y="580142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1">
              <a:extLst>
                <a:ext uri="{FF2B5EF4-FFF2-40B4-BE49-F238E27FC236}">
                  <a16:creationId xmlns:a16="http://schemas.microsoft.com/office/drawing/2014/main" id="{D96FCFEC-D9EF-4DC3-88EA-06C350922FD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33689" y="607048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2">
              <a:extLst>
                <a:ext uri="{FF2B5EF4-FFF2-40B4-BE49-F238E27FC236}">
                  <a16:creationId xmlns:a16="http://schemas.microsoft.com/office/drawing/2014/main" id="{B0A1C12C-1427-42E9-99E2-0BDAEF79A0B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42486" y="659761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22">
              <a:extLst>
                <a:ext uri="{FF2B5EF4-FFF2-40B4-BE49-F238E27FC236}">
                  <a16:creationId xmlns:a16="http://schemas.microsoft.com/office/drawing/2014/main" id="{5ABB282C-0B91-4FA5-8CA0-70BBA38BF96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932857" y="615519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76634A64-FD61-433D-8C3C-350B9D7D1E1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3671" y="4136638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84641632-A645-44F0-9C65-5F5F208BEC5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286668" y="307633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76A2B880-596C-4B04-8433-D1E75399244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299576" y="207003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8BAD6B9C-6A09-48C5-952A-6C28541C227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07468" y="28583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64261F9F-4F5C-4C95-B243-FAE85EBA78B2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2039" y="1389379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A2442340-E852-4D39-8911-9D981F12BF4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39516" y="4357073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999BE747-1760-4290-9554-2DB09B8FC26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19441" y="2569203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503557D6-43E9-4DAA-8B72-26F1D04D614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3788" y="2315841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26EA8B39-FD1C-43EA-9FC3-088FBC5D3F8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5280" y="4859140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BDAD28D5-C39E-45C0-B963-E43053C2350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2039" y="118185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45F46FED-0A7A-412D-945E-5E6A0A04383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33871" y="1845067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9D8B6E58-70EA-4795-9105-6D4CC24EFB1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43373" y="337318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85EBD4CD-C825-4CBA-8EF9-93AFAB44CA4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52232" y="1599401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4AF08BAC-FA3B-4584-AEB1-57F9F11B5EA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6212" y="4626521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7589A4F4-D0D0-424F-8EE2-7FBC5254459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41483" y="3610834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73DA695D-C4CA-4BE2-B891-934812AEA32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60404" y="384348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5609509E-6B74-4BB3-8A95-B071E6DEF32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48882" y="920437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62">
              <a:extLst>
                <a:ext uri="{FF2B5EF4-FFF2-40B4-BE49-F238E27FC236}">
                  <a16:creationId xmlns:a16="http://schemas.microsoft.com/office/drawing/2014/main" id="{D86712FB-DE71-4BEF-AFA8-95798DDA610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53136" y="451325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63">
              <a:extLst>
                <a:ext uri="{FF2B5EF4-FFF2-40B4-BE49-F238E27FC236}">
                  <a16:creationId xmlns:a16="http://schemas.microsoft.com/office/drawing/2014/main" id="{A34BC163-A82B-4C2D-9CA4-15AE1DF350C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13887" y="3292339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64">
              <a:extLst>
                <a:ext uri="{FF2B5EF4-FFF2-40B4-BE49-F238E27FC236}">
                  <a16:creationId xmlns:a16="http://schemas.microsoft.com/office/drawing/2014/main" id="{57647322-5A51-49E6-BE10-81FC4231EAE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87119" y="475626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5">
              <a:extLst>
                <a:ext uri="{FF2B5EF4-FFF2-40B4-BE49-F238E27FC236}">
                  <a16:creationId xmlns:a16="http://schemas.microsoft.com/office/drawing/2014/main" id="{D9C30F97-C7F8-4E52-BE39-8741E66A59F2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02438" y="3633468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66">
              <a:extLst>
                <a:ext uri="{FF2B5EF4-FFF2-40B4-BE49-F238E27FC236}">
                  <a16:creationId xmlns:a16="http://schemas.microsoft.com/office/drawing/2014/main" id="{978C2F76-B858-491A-B6CC-0D1A7693946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04909" y="2054390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7">
              <a:extLst>
                <a:ext uri="{FF2B5EF4-FFF2-40B4-BE49-F238E27FC236}">
                  <a16:creationId xmlns:a16="http://schemas.microsoft.com/office/drawing/2014/main" id="{D535770A-E3CC-44E0-A8F8-554B90FFEAB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98145" y="2831840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8">
              <a:extLst>
                <a:ext uri="{FF2B5EF4-FFF2-40B4-BE49-F238E27FC236}">
                  <a16:creationId xmlns:a16="http://schemas.microsoft.com/office/drawing/2014/main" id="{FD126D69-1EB2-4DCB-A264-762F634E2CA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13292" y="4168868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9">
              <a:extLst>
                <a:ext uri="{FF2B5EF4-FFF2-40B4-BE49-F238E27FC236}">
                  <a16:creationId xmlns:a16="http://schemas.microsoft.com/office/drawing/2014/main" id="{22488CD0-20F4-40B4-9BDA-3B4871453FE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04792" y="1772145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70">
              <a:extLst>
                <a:ext uri="{FF2B5EF4-FFF2-40B4-BE49-F238E27FC236}">
                  <a16:creationId xmlns:a16="http://schemas.microsoft.com/office/drawing/2014/main" id="{D3DC5F05-0B96-468C-ABB0-0FA075BED7B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53871" y="1216307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71">
              <a:extLst>
                <a:ext uri="{FF2B5EF4-FFF2-40B4-BE49-F238E27FC236}">
                  <a16:creationId xmlns:a16="http://schemas.microsoft.com/office/drawing/2014/main" id="{0FDB21DE-5211-4DA0-8D86-4C9D5553E7E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06541" y="231401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2">
              <a:extLst>
                <a:ext uri="{FF2B5EF4-FFF2-40B4-BE49-F238E27FC236}">
                  <a16:creationId xmlns:a16="http://schemas.microsoft.com/office/drawing/2014/main" id="{06E5F41D-CA10-44FA-A981-36142953F28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09804" y="2540871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3">
              <a:extLst>
                <a:ext uri="{FF2B5EF4-FFF2-40B4-BE49-F238E27FC236}">
                  <a16:creationId xmlns:a16="http://schemas.microsoft.com/office/drawing/2014/main" id="{781ACB29-7958-4FB6-A3C1-ABA50A5CA5E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14678" y="304703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74">
              <a:extLst>
                <a:ext uri="{FF2B5EF4-FFF2-40B4-BE49-F238E27FC236}">
                  <a16:creationId xmlns:a16="http://schemas.microsoft.com/office/drawing/2014/main" id="{EAE376CE-F382-4FE2-9FAE-6F88B1B5A71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30776" y="1430030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5">
              <a:extLst>
                <a:ext uri="{FF2B5EF4-FFF2-40B4-BE49-F238E27FC236}">
                  <a16:creationId xmlns:a16="http://schemas.microsoft.com/office/drawing/2014/main" id="{DCFA6CA1-29A7-476B-9BE1-EEB5581A1D2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44628" y="5018066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77">
              <a:extLst>
                <a:ext uri="{FF2B5EF4-FFF2-40B4-BE49-F238E27FC236}">
                  <a16:creationId xmlns:a16="http://schemas.microsoft.com/office/drawing/2014/main" id="{9F8A417E-86ED-41C8-90E5-43AAE5E4449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16342" y="385704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5">
              <a:extLst>
                <a:ext uri="{FF2B5EF4-FFF2-40B4-BE49-F238E27FC236}">
                  <a16:creationId xmlns:a16="http://schemas.microsoft.com/office/drawing/2014/main" id="{5A0BE459-853D-4C4F-900A-A1B1CDB39B9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54010" y="100719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7">
              <a:extLst>
                <a:ext uri="{FF2B5EF4-FFF2-40B4-BE49-F238E27FC236}">
                  <a16:creationId xmlns:a16="http://schemas.microsoft.com/office/drawing/2014/main" id="{A985AB4F-9BF9-4E80-9168-5A1639FAC0D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59442" y="79069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88">
              <a:extLst>
                <a:ext uri="{FF2B5EF4-FFF2-40B4-BE49-F238E27FC236}">
                  <a16:creationId xmlns:a16="http://schemas.microsoft.com/office/drawing/2014/main" id="{93C923D1-3B9F-4810-8E5D-C94F6FF62B3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87374" y="182832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91">
              <a:extLst>
                <a:ext uri="{FF2B5EF4-FFF2-40B4-BE49-F238E27FC236}">
                  <a16:creationId xmlns:a16="http://schemas.microsoft.com/office/drawing/2014/main" id="{354D28C5-BD2A-41C3-BFC6-43644A0D5E3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35835" y="474084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92">
              <a:extLst>
                <a:ext uri="{FF2B5EF4-FFF2-40B4-BE49-F238E27FC236}">
                  <a16:creationId xmlns:a16="http://schemas.microsoft.com/office/drawing/2014/main" id="{104272CE-1E5C-453C-83B6-B68FB2A2B14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43618" y="5014918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93">
              <a:extLst>
                <a:ext uri="{FF2B5EF4-FFF2-40B4-BE49-F238E27FC236}">
                  <a16:creationId xmlns:a16="http://schemas.microsoft.com/office/drawing/2014/main" id="{55D10D88-9546-400C-A74F-6E3F4CF5990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38432" y="4222102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4">
              <a:extLst>
                <a:ext uri="{FF2B5EF4-FFF2-40B4-BE49-F238E27FC236}">
                  <a16:creationId xmlns:a16="http://schemas.microsoft.com/office/drawing/2014/main" id="{55E335CC-D34F-4DEE-8A0A-9E01C78884E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72692" y="2116258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95">
              <a:extLst>
                <a:ext uri="{FF2B5EF4-FFF2-40B4-BE49-F238E27FC236}">
                  <a16:creationId xmlns:a16="http://schemas.microsoft.com/office/drawing/2014/main" id="{C1E4C21E-40FD-4FA8-BEE9-05A68374F12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67378" y="448735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96">
              <a:extLst>
                <a:ext uri="{FF2B5EF4-FFF2-40B4-BE49-F238E27FC236}">
                  <a16:creationId xmlns:a16="http://schemas.microsoft.com/office/drawing/2014/main" id="{ED0184B0-95A7-46BA-9F96-4C82BB22EE96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80093" y="3902573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97">
              <a:extLst>
                <a:ext uri="{FF2B5EF4-FFF2-40B4-BE49-F238E27FC236}">
                  <a16:creationId xmlns:a16="http://schemas.microsoft.com/office/drawing/2014/main" id="{B059191B-997F-460D-8D4F-76E28A96FFD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67359" y="268066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8">
              <a:extLst>
                <a:ext uri="{FF2B5EF4-FFF2-40B4-BE49-F238E27FC236}">
                  <a16:creationId xmlns:a16="http://schemas.microsoft.com/office/drawing/2014/main" id="{30807E6B-1F4F-4780-9CE0-8C43F0C1925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67410" y="3241558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9">
              <a:extLst>
                <a:ext uri="{FF2B5EF4-FFF2-40B4-BE49-F238E27FC236}">
                  <a16:creationId xmlns:a16="http://schemas.microsoft.com/office/drawing/2014/main" id="{352F9236-81D0-479E-81C9-BA5B8639FE2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51512" y="2915059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0">
              <a:extLst>
                <a:ext uri="{FF2B5EF4-FFF2-40B4-BE49-F238E27FC236}">
                  <a16:creationId xmlns:a16="http://schemas.microsoft.com/office/drawing/2014/main" id="{228F62FF-0CDF-4400-8503-1FF89045D62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84501" y="359842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1">
              <a:extLst>
                <a:ext uri="{FF2B5EF4-FFF2-40B4-BE49-F238E27FC236}">
                  <a16:creationId xmlns:a16="http://schemas.microsoft.com/office/drawing/2014/main" id="{65D83649-C985-428C-8237-D84AB553446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80037" y="2402462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2">
              <a:extLst>
                <a:ext uri="{FF2B5EF4-FFF2-40B4-BE49-F238E27FC236}">
                  <a16:creationId xmlns:a16="http://schemas.microsoft.com/office/drawing/2014/main" id="{36B9BD6C-57EB-437C-B02D-C1FA39F7E52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900694" y="1824126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3">
              <a:extLst>
                <a:ext uri="{FF2B5EF4-FFF2-40B4-BE49-F238E27FC236}">
                  <a16:creationId xmlns:a16="http://schemas.microsoft.com/office/drawing/2014/main" id="{A35D6B53-869E-45B0-AC2C-9506E3AD81A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98291" y="155043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4">
              <a:extLst>
                <a:ext uri="{FF2B5EF4-FFF2-40B4-BE49-F238E27FC236}">
                  <a16:creationId xmlns:a16="http://schemas.microsoft.com/office/drawing/2014/main" id="{8619CBCD-ED81-405B-A622-3933C149C83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916643" y="511663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13">
              <a:extLst>
                <a:ext uri="{FF2B5EF4-FFF2-40B4-BE49-F238E27FC236}">
                  <a16:creationId xmlns:a16="http://schemas.microsoft.com/office/drawing/2014/main" id="{71E64CCC-EF55-487E-ADBA-D2ABDF6CA31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962643" y="272545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4">
              <a:extLst>
                <a:ext uri="{FF2B5EF4-FFF2-40B4-BE49-F238E27FC236}">
                  <a16:creationId xmlns:a16="http://schemas.microsoft.com/office/drawing/2014/main" id="{1A8DBD4A-D494-4B15-BE34-4072A8D05F1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962783" y="396240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15">
              <a:extLst>
                <a:ext uri="{FF2B5EF4-FFF2-40B4-BE49-F238E27FC236}">
                  <a16:creationId xmlns:a16="http://schemas.microsoft.com/office/drawing/2014/main" id="{E2C0B363-C273-4882-99C3-AE45D699563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968496" y="329954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17">
              <a:extLst>
                <a:ext uri="{FF2B5EF4-FFF2-40B4-BE49-F238E27FC236}">
                  <a16:creationId xmlns:a16="http://schemas.microsoft.com/office/drawing/2014/main" id="{95FFDB61-AA93-4636-A837-AEC981E6C3F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980294" y="1603867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18">
              <a:extLst>
                <a:ext uri="{FF2B5EF4-FFF2-40B4-BE49-F238E27FC236}">
                  <a16:creationId xmlns:a16="http://schemas.microsoft.com/office/drawing/2014/main" id="{3E309233-7E8B-4BD8-8FF7-0E4938CB39C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99900" y="90635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19">
              <a:extLst>
                <a:ext uri="{FF2B5EF4-FFF2-40B4-BE49-F238E27FC236}">
                  <a16:creationId xmlns:a16="http://schemas.microsoft.com/office/drawing/2014/main" id="{82BB5FCB-8AB4-482B-8226-F16D20BF5AE2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98177" y="1175595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20">
              <a:extLst>
                <a:ext uri="{FF2B5EF4-FFF2-40B4-BE49-F238E27FC236}">
                  <a16:creationId xmlns:a16="http://schemas.microsoft.com/office/drawing/2014/main" id="{B7C4FC57-1449-4847-92A1-BDE30A4E6C0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1828" y="38805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21">
              <a:extLst>
                <a:ext uri="{FF2B5EF4-FFF2-40B4-BE49-F238E27FC236}">
                  <a16:creationId xmlns:a16="http://schemas.microsoft.com/office/drawing/2014/main" id="{C3695450-3172-4C97-8683-6E56BDFEAE4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18379" y="12012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0">
              <a:extLst>
                <a:ext uri="{FF2B5EF4-FFF2-40B4-BE49-F238E27FC236}">
                  <a16:creationId xmlns:a16="http://schemas.microsoft.com/office/drawing/2014/main" id="{E458CE95-DB9D-49C0-BD4C-D88C6D1DE566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84500" y="4682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4" name="Picture Placeholder 93">
            <a:extLst>
              <a:ext uri="{FF2B5EF4-FFF2-40B4-BE49-F238E27FC236}">
                <a16:creationId xmlns:a16="http://schemas.microsoft.com/office/drawing/2014/main" id="{ECAACE1F-A90B-4F9B-ABAB-9DEC39D120B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7374" y="694944"/>
            <a:ext cx="10213848" cy="5705856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64AD5C0-4182-41E1-92DD-041CB574CD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4032504"/>
            <a:ext cx="4453128" cy="1737360"/>
          </a:xfrm>
        </p:spPr>
        <p:txBody>
          <a:bodyPr/>
          <a:lstStyle>
            <a:lvl1pPr>
              <a:defRPr sz="3200"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7534A69E-6090-4226-86ED-8F487C9A0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618" y="5678424"/>
            <a:ext cx="4453128" cy="557784"/>
          </a:xfrm>
        </p:spPr>
        <p:txBody>
          <a:bodyPr anchor="t" anchorCtr="0"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8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eam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3388C3A-3E39-45DC-804E-A1D0E983EAE4}"/>
              </a:ext>
            </a:extLst>
          </p:cNvPr>
          <p:cNvSpPr txBox="1">
            <a:spLocks/>
          </p:cNvSpPr>
          <p:nvPr userDrawn="1"/>
        </p:nvSpPr>
        <p:spPr>
          <a:xfrm rot="5400000">
            <a:off x="-1754871" y="2095832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Sample Footer Text</a:t>
            </a:r>
          </a:p>
        </p:txBody>
      </p:sp>
      <p:sp>
        <p:nvSpPr>
          <p:cNvPr id="128" name="Picture Placeholder 127">
            <a:extLst>
              <a:ext uri="{FF2B5EF4-FFF2-40B4-BE49-F238E27FC236}">
                <a16:creationId xmlns:a16="http://schemas.microsoft.com/office/drawing/2014/main" id="{0C1CE073-B528-4526-A8DF-C3C30D0678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24712" y="1830324"/>
            <a:ext cx="2240280" cy="3063240"/>
          </a:xfrm>
          <a:custGeom>
            <a:avLst/>
            <a:gdLst>
              <a:gd name="connsiteX0" fmla="*/ 1328872 w 2240280"/>
              <a:gd name="connsiteY0" fmla="*/ 2923500 h 3063240"/>
              <a:gd name="connsiteX1" fmla="*/ 1332402 w 2240280"/>
              <a:gd name="connsiteY1" fmla="*/ 2929212 h 3063240"/>
              <a:gd name="connsiteX2" fmla="*/ 1328872 w 2240280"/>
              <a:gd name="connsiteY2" fmla="*/ 2923500 h 3063240"/>
              <a:gd name="connsiteX3" fmla="*/ 1625596 w 2240280"/>
              <a:gd name="connsiteY3" fmla="*/ 2912512 h 3063240"/>
              <a:gd name="connsiteX4" fmla="*/ 1632166 w 2240280"/>
              <a:gd name="connsiteY4" fmla="*/ 2991092 h 3063240"/>
              <a:gd name="connsiteX5" fmla="*/ 1625596 w 2240280"/>
              <a:gd name="connsiteY5" fmla="*/ 2912512 h 3063240"/>
              <a:gd name="connsiteX6" fmla="*/ 1165908 w 2240280"/>
              <a:gd name="connsiteY6" fmla="*/ 2910733 h 3063240"/>
              <a:gd name="connsiteX7" fmla="*/ 1120171 w 2240280"/>
              <a:gd name="connsiteY7" fmla="*/ 2980247 h 3063240"/>
              <a:gd name="connsiteX8" fmla="*/ 1165908 w 2240280"/>
              <a:gd name="connsiteY8" fmla="*/ 2910733 h 3063240"/>
              <a:gd name="connsiteX9" fmla="*/ 1962643 w 2240280"/>
              <a:gd name="connsiteY9" fmla="*/ 2902043 h 3063240"/>
              <a:gd name="connsiteX10" fmla="*/ 1969164 w 2240280"/>
              <a:gd name="connsiteY10" fmla="*/ 2980623 h 3063240"/>
              <a:gd name="connsiteX11" fmla="*/ 1962643 w 2240280"/>
              <a:gd name="connsiteY11" fmla="*/ 2902043 h 3063240"/>
              <a:gd name="connsiteX12" fmla="*/ 354980 w 2240280"/>
              <a:gd name="connsiteY12" fmla="*/ 2861776 h 3063240"/>
              <a:gd name="connsiteX13" fmla="*/ 341920 w 2240280"/>
              <a:gd name="connsiteY13" fmla="*/ 2937048 h 3063240"/>
              <a:gd name="connsiteX14" fmla="*/ 354980 w 2240280"/>
              <a:gd name="connsiteY14" fmla="*/ 2861776 h 3063240"/>
              <a:gd name="connsiteX15" fmla="*/ 619235 w 2240280"/>
              <a:gd name="connsiteY15" fmla="*/ 2849536 h 3063240"/>
              <a:gd name="connsiteX16" fmla="*/ 566964 w 2240280"/>
              <a:gd name="connsiteY16" fmla="*/ 2928340 h 3063240"/>
              <a:gd name="connsiteX17" fmla="*/ 619235 w 2240280"/>
              <a:gd name="connsiteY17" fmla="*/ 2849536 h 3063240"/>
              <a:gd name="connsiteX18" fmla="*/ 139196 w 2240280"/>
              <a:gd name="connsiteY18" fmla="*/ 2849290 h 3063240"/>
              <a:gd name="connsiteX19" fmla="*/ 168603 w 2240280"/>
              <a:gd name="connsiteY19" fmla="*/ 2909676 h 3063240"/>
              <a:gd name="connsiteX20" fmla="*/ 139196 w 2240280"/>
              <a:gd name="connsiteY20" fmla="*/ 2849290 h 3063240"/>
              <a:gd name="connsiteX21" fmla="*/ 1399746 w 2240280"/>
              <a:gd name="connsiteY21" fmla="*/ 2846269 h 3063240"/>
              <a:gd name="connsiteX22" fmla="*/ 1442165 w 2240280"/>
              <a:gd name="connsiteY22" fmla="*/ 2909775 h 3063240"/>
              <a:gd name="connsiteX23" fmla="*/ 1399746 w 2240280"/>
              <a:gd name="connsiteY23" fmla="*/ 2846269 h 3063240"/>
              <a:gd name="connsiteX24" fmla="*/ 910341 w 2240280"/>
              <a:gd name="connsiteY24" fmla="*/ 2831609 h 3063240"/>
              <a:gd name="connsiteX25" fmla="*/ 952760 w 2240280"/>
              <a:gd name="connsiteY25" fmla="*/ 2891626 h 3063240"/>
              <a:gd name="connsiteX26" fmla="*/ 910341 w 2240280"/>
              <a:gd name="connsiteY26" fmla="*/ 2831609 h 3063240"/>
              <a:gd name="connsiteX27" fmla="*/ 0 w 2240280"/>
              <a:gd name="connsiteY27" fmla="*/ 0 h 3063240"/>
              <a:gd name="connsiteX28" fmla="*/ 2240280 w 2240280"/>
              <a:gd name="connsiteY28" fmla="*/ 0 h 3063240"/>
              <a:gd name="connsiteX29" fmla="*/ 2240280 w 2240280"/>
              <a:gd name="connsiteY29" fmla="*/ 2878446 h 3063240"/>
              <a:gd name="connsiteX30" fmla="*/ 2228626 w 2240280"/>
              <a:gd name="connsiteY30" fmla="*/ 2883764 h 3063240"/>
              <a:gd name="connsiteX31" fmla="*/ 2228976 w 2240280"/>
              <a:gd name="connsiteY31" fmla="*/ 2939835 h 3063240"/>
              <a:gd name="connsiteX32" fmla="*/ 2240280 w 2240280"/>
              <a:gd name="connsiteY32" fmla="*/ 2944593 h 3063240"/>
              <a:gd name="connsiteX33" fmla="*/ 2240280 w 2240280"/>
              <a:gd name="connsiteY33" fmla="*/ 3063240 h 3063240"/>
              <a:gd name="connsiteX34" fmla="*/ 0 w 2240280"/>
              <a:gd name="connsiteY34" fmla="*/ 3063240 h 306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240280" h="3063240">
                <a:moveTo>
                  <a:pt x="1328872" y="2923500"/>
                </a:moveTo>
                <a:cubicBezTo>
                  <a:pt x="1328872" y="2926356"/>
                  <a:pt x="1328872" y="2929212"/>
                  <a:pt x="1332402" y="2929212"/>
                </a:cubicBezTo>
                <a:cubicBezTo>
                  <a:pt x="1335931" y="2926356"/>
                  <a:pt x="1332402" y="2923500"/>
                  <a:pt x="1328872" y="2923500"/>
                </a:cubicBezTo>
                <a:close/>
                <a:moveTo>
                  <a:pt x="1625596" y="2912512"/>
                </a:moveTo>
                <a:cubicBezTo>
                  <a:pt x="1563187" y="2909489"/>
                  <a:pt x="1566472" y="2988070"/>
                  <a:pt x="1632166" y="2991092"/>
                </a:cubicBezTo>
                <a:cubicBezTo>
                  <a:pt x="1681436" y="2982025"/>
                  <a:pt x="1661728" y="2912512"/>
                  <a:pt x="1625596" y="2912512"/>
                </a:cubicBezTo>
                <a:close/>
                <a:moveTo>
                  <a:pt x="1165908" y="2910733"/>
                </a:moveTo>
                <a:cubicBezTo>
                  <a:pt x="1123438" y="2910733"/>
                  <a:pt x="1064633" y="2953046"/>
                  <a:pt x="1120171" y="2980247"/>
                </a:cubicBezTo>
                <a:cubicBezTo>
                  <a:pt x="1169175" y="2992336"/>
                  <a:pt x="1218179" y="2940957"/>
                  <a:pt x="1165908" y="2910733"/>
                </a:cubicBezTo>
                <a:close/>
                <a:moveTo>
                  <a:pt x="1962643" y="2902043"/>
                </a:moveTo>
                <a:cubicBezTo>
                  <a:pt x="1900700" y="2899020"/>
                  <a:pt x="1903960" y="2980623"/>
                  <a:pt x="1969164" y="2980623"/>
                </a:cubicBezTo>
                <a:cubicBezTo>
                  <a:pt x="2018066" y="2971556"/>
                  <a:pt x="2001765" y="2905065"/>
                  <a:pt x="1962643" y="2902043"/>
                </a:cubicBezTo>
                <a:close/>
                <a:moveTo>
                  <a:pt x="354980" y="2861776"/>
                </a:moveTo>
                <a:cubicBezTo>
                  <a:pt x="292943" y="2867798"/>
                  <a:pt x="276618" y="2918983"/>
                  <a:pt x="341920" y="2937048"/>
                </a:cubicBezTo>
                <a:cubicBezTo>
                  <a:pt x="390896" y="2949091"/>
                  <a:pt x="407221" y="2864787"/>
                  <a:pt x="354980" y="2861776"/>
                </a:cubicBezTo>
                <a:close/>
                <a:moveTo>
                  <a:pt x="619235" y="2849536"/>
                </a:moveTo>
                <a:cubicBezTo>
                  <a:pt x="583298" y="2861660"/>
                  <a:pt x="534294" y="2888938"/>
                  <a:pt x="566964" y="2928340"/>
                </a:cubicBezTo>
                <a:cubicBezTo>
                  <a:pt x="625768" y="2934402"/>
                  <a:pt x="687840" y="2888938"/>
                  <a:pt x="619235" y="2849536"/>
                </a:cubicBezTo>
                <a:close/>
                <a:moveTo>
                  <a:pt x="139196" y="2849290"/>
                </a:moveTo>
                <a:cubicBezTo>
                  <a:pt x="54241" y="2870425"/>
                  <a:pt x="99986" y="2936849"/>
                  <a:pt x="168603" y="2909676"/>
                </a:cubicBezTo>
                <a:cubicBezTo>
                  <a:pt x="175138" y="2885521"/>
                  <a:pt x="168603" y="2846270"/>
                  <a:pt x="139196" y="2849290"/>
                </a:cubicBezTo>
                <a:close/>
                <a:moveTo>
                  <a:pt x="1399746" y="2846269"/>
                </a:moveTo>
                <a:cubicBezTo>
                  <a:pt x="1308381" y="2867438"/>
                  <a:pt x="1383431" y="2949088"/>
                  <a:pt x="1442165" y="2909775"/>
                </a:cubicBezTo>
                <a:cubicBezTo>
                  <a:pt x="1448691" y="2879534"/>
                  <a:pt x="1422587" y="2849293"/>
                  <a:pt x="1399746" y="2846269"/>
                </a:cubicBezTo>
                <a:close/>
                <a:moveTo>
                  <a:pt x="910341" y="2831609"/>
                </a:moveTo>
                <a:cubicBezTo>
                  <a:pt x="825502" y="2867619"/>
                  <a:pt x="890763" y="2915633"/>
                  <a:pt x="952760" y="2891626"/>
                </a:cubicBezTo>
                <a:cubicBezTo>
                  <a:pt x="965812" y="2873621"/>
                  <a:pt x="936445" y="2822606"/>
                  <a:pt x="910341" y="2831609"/>
                </a:cubicBezTo>
                <a:close/>
                <a:moveTo>
                  <a:pt x="0" y="0"/>
                </a:moveTo>
                <a:lnTo>
                  <a:pt x="2240280" y="0"/>
                </a:lnTo>
                <a:lnTo>
                  <a:pt x="2240280" y="2878446"/>
                </a:lnTo>
                <a:lnTo>
                  <a:pt x="2228626" y="2883764"/>
                </a:lnTo>
                <a:cubicBezTo>
                  <a:pt x="2207371" y="2900175"/>
                  <a:pt x="2202980" y="2924316"/>
                  <a:pt x="2228976" y="2939835"/>
                </a:cubicBezTo>
                <a:lnTo>
                  <a:pt x="2240280" y="2944593"/>
                </a:lnTo>
                <a:lnTo>
                  <a:pt x="2240280" y="3063240"/>
                </a:lnTo>
                <a:lnTo>
                  <a:pt x="0" y="306324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9" name="Picture Placeholder 128">
            <a:extLst>
              <a:ext uri="{FF2B5EF4-FFF2-40B4-BE49-F238E27FC236}">
                <a16:creationId xmlns:a16="http://schemas.microsoft.com/office/drawing/2014/main" id="{7B1482AC-FFFC-46D1-8CFB-A50941E40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85032" y="1830324"/>
            <a:ext cx="2240280" cy="3063240"/>
          </a:xfrm>
          <a:custGeom>
            <a:avLst/>
            <a:gdLst>
              <a:gd name="connsiteX0" fmla="*/ 578459 w 2240280"/>
              <a:gd name="connsiteY0" fmla="*/ 2974910 h 3063240"/>
              <a:gd name="connsiteX1" fmla="*/ 581548 w 2240280"/>
              <a:gd name="connsiteY1" fmla="*/ 2980622 h 3063240"/>
              <a:gd name="connsiteX2" fmla="*/ 578459 w 2240280"/>
              <a:gd name="connsiteY2" fmla="*/ 2974910 h 3063240"/>
              <a:gd name="connsiteX3" fmla="*/ 1149993 w 2240280"/>
              <a:gd name="connsiteY3" fmla="*/ 2969197 h 3063240"/>
              <a:gd name="connsiteX4" fmla="*/ 1156464 w 2240280"/>
              <a:gd name="connsiteY4" fmla="*/ 2972190 h 3063240"/>
              <a:gd name="connsiteX5" fmla="*/ 1149993 w 2240280"/>
              <a:gd name="connsiteY5" fmla="*/ 2969197 h 3063240"/>
              <a:gd name="connsiteX6" fmla="*/ 1643763 w 2240280"/>
              <a:gd name="connsiteY6" fmla="*/ 2957941 h 3063240"/>
              <a:gd name="connsiteX7" fmla="*/ 1679817 w 2240280"/>
              <a:gd name="connsiteY7" fmla="*/ 3015399 h 3063240"/>
              <a:gd name="connsiteX8" fmla="*/ 1643763 w 2240280"/>
              <a:gd name="connsiteY8" fmla="*/ 2957941 h 3063240"/>
              <a:gd name="connsiteX9" fmla="*/ 1823293 w 2240280"/>
              <a:gd name="connsiteY9" fmla="*/ 2947574 h 3063240"/>
              <a:gd name="connsiteX10" fmla="*/ 1803743 w 2240280"/>
              <a:gd name="connsiteY10" fmla="*/ 3026281 h 3063240"/>
              <a:gd name="connsiteX11" fmla="*/ 1823293 w 2240280"/>
              <a:gd name="connsiteY11" fmla="*/ 2947574 h 3063240"/>
              <a:gd name="connsiteX12" fmla="*/ 2094293 w 2240280"/>
              <a:gd name="connsiteY12" fmla="*/ 2917837 h 3063240"/>
              <a:gd name="connsiteX13" fmla="*/ 2087758 w 2240280"/>
              <a:gd name="connsiteY13" fmla="*/ 2987223 h 3063240"/>
              <a:gd name="connsiteX14" fmla="*/ 2094293 w 2240280"/>
              <a:gd name="connsiteY14" fmla="*/ 2917837 h 3063240"/>
              <a:gd name="connsiteX15" fmla="*/ 1440362 w 2240280"/>
              <a:gd name="connsiteY15" fmla="*/ 2914525 h 3063240"/>
              <a:gd name="connsiteX16" fmla="*/ 1414141 w 2240280"/>
              <a:gd name="connsiteY16" fmla="*/ 2990084 h 3063240"/>
              <a:gd name="connsiteX17" fmla="*/ 1440362 w 2240280"/>
              <a:gd name="connsiteY17" fmla="*/ 2914525 h 3063240"/>
              <a:gd name="connsiteX18" fmla="*/ 267927 w 2240280"/>
              <a:gd name="connsiteY18" fmla="*/ 2911022 h 3063240"/>
              <a:gd name="connsiteX19" fmla="*/ 304017 w 2240280"/>
              <a:gd name="connsiteY19" fmla="*/ 2971566 h 3063240"/>
              <a:gd name="connsiteX20" fmla="*/ 267927 w 2240280"/>
              <a:gd name="connsiteY20" fmla="*/ 2911022 h 3063240"/>
              <a:gd name="connsiteX21" fmla="*/ 1182664 w 2240280"/>
              <a:gd name="connsiteY21" fmla="*/ 2907996 h 3063240"/>
              <a:gd name="connsiteX22" fmla="*/ 1218646 w 2240280"/>
              <a:gd name="connsiteY22" fmla="*/ 2959671 h 3063240"/>
              <a:gd name="connsiteX23" fmla="*/ 1182664 w 2240280"/>
              <a:gd name="connsiteY23" fmla="*/ 2907996 h 3063240"/>
              <a:gd name="connsiteX24" fmla="*/ 604363 w 2240280"/>
              <a:gd name="connsiteY24" fmla="*/ 2907996 h 3063240"/>
              <a:gd name="connsiteX25" fmla="*/ 627287 w 2240280"/>
              <a:gd name="connsiteY25" fmla="*/ 2987150 h 3063240"/>
              <a:gd name="connsiteX26" fmla="*/ 604363 w 2240280"/>
              <a:gd name="connsiteY26" fmla="*/ 2907996 h 3063240"/>
              <a:gd name="connsiteX27" fmla="*/ 839006 w 2240280"/>
              <a:gd name="connsiteY27" fmla="*/ 2907994 h 3063240"/>
              <a:gd name="connsiteX28" fmla="*/ 822674 w 2240280"/>
              <a:gd name="connsiteY28" fmla="*/ 2914074 h 3063240"/>
              <a:gd name="connsiteX29" fmla="*/ 865137 w 2240280"/>
              <a:gd name="connsiteY29" fmla="*/ 2914074 h 3063240"/>
              <a:gd name="connsiteX30" fmla="*/ 839006 w 2240280"/>
              <a:gd name="connsiteY30" fmla="*/ 2907994 h 3063240"/>
              <a:gd name="connsiteX31" fmla="*/ 0 w 2240280"/>
              <a:gd name="connsiteY31" fmla="*/ 0 h 3063240"/>
              <a:gd name="connsiteX32" fmla="*/ 2240280 w 2240280"/>
              <a:gd name="connsiteY32" fmla="*/ 0 h 3063240"/>
              <a:gd name="connsiteX33" fmla="*/ 2240280 w 2240280"/>
              <a:gd name="connsiteY33" fmla="*/ 3063240 h 3063240"/>
              <a:gd name="connsiteX34" fmla="*/ 0 w 2240280"/>
              <a:gd name="connsiteY34" fmla="*/ 3063240 h 306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240280" h="3063240">
                <a:moveTo>
                  <a:pt x="578459" y="2974910"/>
                </a:moveTo>
                <a:cubicBezTo>
                  <a:pt x="578459" y="2977766"/>
                  <a:pt x="578459" y="2980622"/>
                  <a:pt x="581548" y="2980622"/>
                </a:cubicBezTo>
                <a:cubicBezTo>
                  <a:pt x="584637" y="2977766"/>
                  <a:pt x="581548" y="2974910"/>
                  <a:pt x="578459" y="2974910"/>
                </a:cubicBezTo>
                <a:close/>
                <a:moveTo>
                  <a:pt x="1149993" y="2969197"/>
                </a:moveTo>
                <a:cubicBezTo>
                  <a:pt x="1146757" y="2972190"/>
                  <a:pt x="1153229" y="2978174"/>
                  <a:pt x="1156464" y="2972190"/>
                </a:cubicBezTo>
                <a:cubicBezTo>
                  <a:pt x="1153229" y="2972190"/>
                  <a:pt x="1149993" y="2969197"/>
                  <a:pt x="1149993" y="2969197"/>
                </a:cubicBezTo>
                <a:close/>
                <a:moveTo>
                  <a:pt x="1643763" y="2957941"/>
                </a:moveTo>
                <a:cubicBezTo>
                  <a:pt x="1548710" y="2982134"/>
                  <a:pt x="1620819" y="3057736"/>
                  <a:pt x="1679817" y="3015399"/>
                </a:cubicBezTo>
                <a:cubicBezTo>
                  <a:pt x="1686372" y="2991206"/>
                  <a:pt x="1673262" y="2954917"/>
                  <a:pt x="1643763" y="2957941"/>
                </a:cubicBezTo>
                <a:close/>
                <a:moveTo>
                  <a:pt x="1823293" y="2947574"/>
                </a:moveTo>
                <a:cubicBezTo>
                  <a:pt x="1797226" y="2962710"/>
                  <a:pt x="1748352" y="2965737"/>
                  <a:pt x="1803743" y="3026281"/>
                </a:cubicBezTo>
                <a:cubicBezTo>
                  <a:pt x="1875425" y="3041417"/>
                  <a:pt x="1875425" y="2956656"/>
                  <a:pt x="1823293" y="2947574"/>
                </a:cubicBezTo>
                <a:close/>
                <a:moveTo>
                  <a:pt x="2094293" y="2917837"/>
                </a:moveTo>
                <a:cubicBezTo>
                  <a:pt x="2035479" y="2917837"/>
                  <a:pt x="2025676" y="3008341"/>
                  <a:pt x="2087758" y="2987223"/>
                </a:cubicBezTo>
                <a:cubicBezTo>
                  <a:pt x="2120433" y="3017391"/>
                  <a:pt x="2146573" y="2917837"/>
                  <a:pt x="2094293" y="2917837"/>
                </a:cubicBezTo>
                <a:close/>
                <a:moveTo>
                  <a:pt x="1440362" y="2914525"/>
                </a:moveTo>
                <a:cubicBezTo>
                  <a:pt x="1397752" y="2920570"/>
                  <a:pt x="1368253" y="2968927"/>
                  <a:pt x="1414141" y="2990084"/>
                </a:cubicBezTo>
                <a:cubicBezTo>
                  <a:pt x="1460028" y="2996128"/>
                  <a:pt x="1505915" y="2935682"/>
                  <a:pt x="1440362" y="2914525"/>
                </a:cubicBezTo>
                <a:close/>
                <a:moveTo>
                  <a:pt x="267927" y="2911022"/>
                </a:moveTo>
                <a:cubicBezTo>
                  <a:pt x="176061" y="2944322"/>
                  <a:pt x="235118" y="3001838"/>
                  <a:pt x="304017" y="2971566"/>
                </a:cubicBezTo>
                <a:cubicBezTo>
                  <a:pt x="300736" y="2944322"/>
                  <a:pt x="300736" y="2907995"/>
                  <a:pt x="267927" y="2911022"/>
                </a:cubicBezTo>
                <a:close/>
                <a:moveTo>
                  <a:pt x="1182664" y="2907996"/>
                </a:moveTo>
                <a:cubicBezTo>
                  <a:pt x="1045275" y="2926234"/>
                  <a:pt x="1235002" y="3029584"/>
                  <a:pt x="1218646" y="2959671"/>
                </a:cubicBezTo>
                <a:cubicBezTo>
                  <a:pt x="1208833" y="2935354"/>
                  <a:pt x="1215375" y="2907996"/>
                  <a:pt x="1182664" y="2907996"/>
                </a:cubicBezTo>
                <a:close/>
                <a:moveTo>
                  <a:pt x="604363" y="2907996"/>
                </a:moveTo>
                <a:cubicBezTo>
                  <a:pt x="529041" y="2932351"/>
                  <a:pt x="561790" y="2981061"/>
                  <a:pt x="627287" y="2987150"/>
                </a:cubicBezTo>
                <a:cubicBezTo>
                  <a:pt x="676410" y="2971928"/>
                  <a:pt x="637112" y="2914085"/>
                  <a:pt x="604363" y="2907996"/>
                </a:cubicBezTo>
                <a:close/>
                <a:moveTo>
                  <a:pt x="839006" y="2907994"/>
                </a:moveTo>
                <a:cubicBezTo>
                  <a:pt x="822674" y="2923193"/>
                  <a:pt x="799810" y="2941431"/>
                  <a:pt x="822674" y="2914074"/>
                </a:cubicBezTo>
                <a:cubicBezTo>
                  <a:pt x="721416" y="2983987"/>
                  <a:pt x="940264" y="3029582"/>
                  <a:pt x="865137" y="2914074"/>
                </a:cubicBezTo>
                <a:cubicBezTo>
                  <a:pt x="855338" y="2907994"/>
                  <a:pt x="848805" y="2917113"/>
                  <a:pt x="839006" y="2907994"/>
                </a:cubicBezTo>
                <a:close/>
                <a:moveTo>
                  <a:pt x="0" y="0"/>
                </a:moveTo>
                <a:lnTo>
                  <a:pt x="2240280" y="0"/>
                </a:lnTo>
                <a:lnTo>
                  <a:pt x="2240280" y="3063240"/>
                </a:lnTo>
                <a:lnTo>
                  <a:pt x="0" y="306324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30" name="Picture Placeholder 129">
            <a:extLst>
              <a:ext uri="{FF2B5EF4-FFF2-40B4-BE49-F238E27FC236}">
                <a16:creationId xmlns:a16="http://schemas.microsoft.com/office/drawing/2014/main" id="{A52E2E35-84B2-4BD3-A493-4A289160D2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45352" y="1830324"/>
            <a:ext cx="2240280" cy="3063240"/>
          </a:xfrm>
          <a:custGeom>
            <a:avLst/>
            <a:gdLst>
              <a:gd name="connsiteX0" fmla="*/ 2139539 w 2240280"/>
              <a:gd name="connsiteY0" fmla="*/ 2979730 h 3063240"/>
              <a:gd name="connsiteX1" fmla="*/ 2087268 w 2240280"/>
              <a:gd name="connsiteY1" fmla="*/ 3058534 h 3063240"/>
              <a:gd name="connsiteX2" fmla="*/ 2139539 w 2240280"/>
              <a:gd name="connsiteY2" fmla="*/ 2979730 h 3063240"/>
              <a:gd name="connsiteX3" fmla="*/ 1865884 w 2240280"/>
              <a:gd name="connsiteY3" fmla="*/ 2962590 h 3063240"/>
              <a:gd name="connsiteX4" fmla="*/ 1852824 w 2240280"/>
              <a:gd name="connsiteY4" fmla="*/ 3037862 h 3063240"/>
              <a:gd name="connsiteX5" fmla="*/ 1865884 w 2240280"/>
              <a:gd name="connsiteY5" fmla="*/ 2962590 h 3063240"/>
              <a:gd name="connsiteX6" fmla="*/ 745492 w 2240280"/>
              <a:gd name="connsiteY6" fmla="*/ 2955105 h 3063240"/>
              <a:gd name="connsiteX7" fmla="*/ 804141 w 2240280"/>
              <a:gd name="connsiteY7" fmla="*/ 3006213 h 3063240"/>
              <a:gd name="connsiteX8" fmla="*/ 745492 w 2240280"/>
              <a:gd name="connsiteY8" fmla="*/ 2955105 h 3063240"/>
              <a:gd name="connsiteX9" fmla="*/ 1336795 w 2240280"/>
              <a:gd name="connsiteY9" fmla="*/ 2953372 h 3063240"/>
              <a:gd name="connsiteX10" fmla="*/ 1343316 w 2240280"/>
              <a:gd name="connsiteY10" fmla="*/ 3031952 h 3063240"/>
              <a:gd name="connsiteX11" fmla="*/ 1336795 w 2240280"/>
              <a:gd name="connsiteY11" fmla="*/ 2953372 h 3063240"/>
              <a:gd name="connsiteX12" fmla="*/ 1650099 w 2240280"/>
              <a:gd name="connsiteY12" fmla="*/ 2950104 h 3063240"/>
              <a:gd name="connsiteX13" fmla="*/ 1679506 w 2240280"/>
              <a:gd name="connsiteY13" fmla="*/ 3010490 h 3063240"/>
              <a:gd name="connsiteX14" fmla="*/ 1650099 w 2240280"/>
              <a:gd name="connsiteY14" fmla="*/ 2950104 h 3063240"/>
              <a:gd name="connsiteX15" fmla="*/ 124550 w 2240280"/>
              <a:gd name="connsiteY15" fmla="*/ 2949255 h 3063240"/>
              <a:gd name="connsiteX16" fmla="*/ 82192 w 2240280"/>
              <a:gd name="connsiteY16" fmla="*/ 3000583 h 3063240"/>
              <a:gd name="connsiteX17" fmla="*/ 124550 w 2240280"/>
              <a:gd name="connsiteY17" fmla="*/ 2949255 h 3063240"/>
              <a:gd name="connsiteX18" fmla="*/ 507956 w 2240280"/>
              <a:gd name="connsiteY18" fmla="*/ 2935740 h 3063240"/>
              <a:gd name="connsiteX19" fmla="*/ 511224 w 2240280"/>
              <a:gd name="connsiteY19" fmla="*/ 3002653 h 3063240"/>
              <a:gd name="connsiteX20" fmla="*/ 507956 w 2240280"/>
              <a:gd name="connsiteY20" fmla="*/ 2935740 h 3063240"/>
              <a:gd name="connsiteX21" fmla="*/ 1036277 w 2240280"/>
              <a:gd name="connsiteY21" fmla="*/ 2934845 h 3063240"/>
              <a:gd name="connsiteX22" fmla="*/ 967575 w 2240280"/>
              <a:gd name="connsiteY22" fmla="*/ 2989468 h 3063240"/>
              <a:gd name="connsiteX23" fmla="*/ 1036277 w 2240280"/>
              <a:gd name="connsiteY23" fmla="*/ 2934845 h 3063240"/>
              <a:gd name="connsiteX24" fmla="*/ 0 w 2240280"/>
              <a:gd name="connsiteY24" fmla="*/ 0 h 3063240"/>
              <a:gd name="connsiteX25" fmla="*/ 2240280 w 2240280"/>
              <a:gd name="connsiteY25" fmla="*/ 0 h 3063240"/>
              <a:gd name="connsiteX26" fmla="*/ 2240280 w 2240280"/>
              <a:gd name="connsiteY26" fmla="*/ 3063240 h 3063240"/>
              <a:gd name="connsiteX27" fmla="*/ 362030 w 2240280"/>
              <a:gd name="connsiteY27" fmla="*/ 3063240 h 3063240"/>
              <a:gd name="connsiteX28" fmla="*/ 378320 w 2240280"/>
              <a:gd name="connsiteY28" fmla="*/ 3039311 h 3063240"/>
              <a:gd name="connsiteX29" fmla="*/ 336690 w 2240280"/>
              <a:gd name="connsiteY29" fmla="*/ 2990414 h 3063240"/>
              <a:gd name="connsiteX30" fmla="*/ 301871 w 2240280"/>
              <a:gd name="connsiteY30" fmla="*/ 3047351 h 3063240"/>
              <a:gd name="connsiteX31" fmla="*/ 315101 w 2240280"/>
              <a:gd name="connsiteY31" fmla="*/ 3063240 h 3063240"/>
              <a:gd name="connsiteX32" fmla="*/ 0 w 2240280"/>
              <a:gd name="connsiteY32" fmla="*/ 3063240 h 306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240280" h="3063240">
                <a:moveTo>
                  <a:pt x="2139539" y="2979730"/>
                </a:moveTo>
                <a:cubicBezTo>
                  <a:pt x="2103602" y="2991854"/>
                  <a:pt x="2054598" y="3019132"/>
                  <a:pt x="2087268" y="3058534"/>
                </a:cubicBezTo>
                <a:cubicBezTo>
                  <a:pt x="2146072" y="3064596"/>
                  <a:pt x="2208144" y="3019132"/>
                  <a:pt x="2139539" y="2979730"/>
                </a:cubicBezTo>
                <a:close/>
                <a:moveTo>
                  <a:pt x="1865884" y="2962590"/>
                </a:moveTo>
                <a:cubicBezTo>
                  <a:pt x="1803848" y="2968612"/>
                  <a:pt x="1787522" y="3019797"/>
                  <a:pt x="1852824" y="3037862"/>
                </a:cubicBezTo>
                <a:cubicBezTo>
                  <a:pt x="1901800" y="3049905"/>
                  <a:pt x="1918125" y="2965601"/>
                  <a:pt x="1865884" y="2962590"/>
                </a:cubicBezTo>
                <a:close/>
                <a:moveTo>
                  <a:pt x="745492" y="2955105"/>
                </a:moveTo>
                <a:cubicBezTo>
                  <a:pt x="677068" y="2991181"/>
                  <a:pt x="758525" y="3066341"/>
                  <a:pt x="804141" y="3006213"/>
                </a:cubicBezTo>
                <a:cubicBezTo>
                  <a:pt x="800883" y="2976149"/>
                  <a:pt x="791108" y="2952098"/>
                  <a:pt x="745492" y="2955105"/>
                </a:cubicBezTo>
                <a:close/>
                <a:moveTo>
                  <a:pt x="1336795" y="2953372"/>
                </a:moveTo>
                <a:cubicBezTo>
                  <a:pt x="1274852" y="2950349"/>
                  <a:pt x="1278112" y="3031952"/>
                  <a:pt x="1343316" y="3031952"/>
                </a:cubicBezTo>
                <a:cubicBezTo>
                  <a:pt x="1392218" y="3022885"/>
                  <a:pt x="1375917" y="2953372"/>
                  <a:pt x="1336795" y="2953372"/>
                </a:cubicBezTo>
                <a:close/>
                <a:moveTo>
                  <a:pt x="1650099" y="2950104"/>
                </a:moveTo>
                <a:cubicBezTo>
                  <a:pt x="1565144" y="2971239"/>
                  <a:pt x="1610889" y="3037663"/>
                  <a:pt x="1679506" y="3010490"/>
                </a:cubicBezTo>
                <a:cubicBezTo>
                  <a:pt x="1686041" y="2986335"/>
                  <a:pt x="1679506" y="2947084"/>
                  <a:pt x="1650099" y="2950104"/>
                </a:cubicBezTo>
                <a:close/>
                <a:moveTo>
                  <a:pt x="124550" y="2949255"/>
                </a:moveTo>
                <a:cubicBezTo>
                  <a:pt x="98484" y="2973409"/>
                  <a:pt x="85451" y="2931139"/>
                  <a:pt x="82192" y="3000583"/>
                </a:cubicBezTo>
                <a:cubicBezTo>
                  <a:pt x="134325" y="3082104"/>
                  <a:pt x="209265" y="2961332"/>
                  <a:pt x="124550" y="2949255"/>
                </a:cubicBezTo>
                <a:close/>
                <a:moveTo>
                  <a:pt x="507956" y="2935740"/>
                </a:moveTo>
                <a:cubicBezTo>
                  <a:pt x="445874" y="2953989"/>
                  <a:pt x="468747" y="2990487"/>
                  <a:pt x="511224" y="3002653"/>
                </a:cubicBezTo>
                <a:cubicBezTo>
                  <a:pt x="566771" y="2999612"/>
                  <a:pt x="560236" y="2941823"/>
                  <a:pt x="507956" y="2935740"/>
                </a:cubicBezTo>
                <a:close/>
                <a:moveTo>
                  <a:pt x="1036277" y="2934845"/>
                </a:moveTo>
                <a:cubicBezTo>
                  <a:pt x="1003562" y="2934845"/>
                  <a:pt x="954489" y="2950018"/>
                  <a:pt x="967575" y="2989468"/>
                </a:cubicBezTo>
                <a:cubicBezTo>
                  <a:pt x="1003562" y="3031952"/>
                  <a:pt x="1088621" y="2974295"/>
                  <a:pt x="1036277" y="2934845"/>
                </a:cubicBezTo>
                <a:close/>
                <a:moveTo>
                  <a:pt x="0" y="0"/>
                </a:moveTo>
                <a:lnTo>
                  <a:pt x="2240280" y="0"/>
                </a:lnTo>
                <a:lnTo>
                  <a:pt x="2240280" y="3063240"/>
                </a:lnTo>
                <a:lnTo>
                  <a:pt x="362030" y="3063240"/>
                </a:lnTo>
                <a:lnTo>
                  <a:pt x="378320" y="3039311"/>
                </a:lnTo>
                <a:cubicBezTo>
                  <a:pt x="380768" y="3019000"/>
                  <a:pt x="366076" y="2994928"/>
                  <a:pt x="336690" y="2990414"/>
                </a:cubicBezTo>
                <a:cubicBezTo>
                  <a:pt x="313834" y="3000946"/>
                  <a:pt x="275980" y="3009174"/>
                  <a:pt x="301871" y="3047351"/>
                </a:cubicBezTo>
                <a:lnTo>
                  <a:pt x="315101" y="3063240"/>
                </a:lnTo>
                <a:lnTo>
                  <a:pt x="0" y="306324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31" name="Picture Placeholder 130">
            <a:extLst>
              <a:ext uri="{FF2B5EF4-FFF2-40B4-BE49-F238E27FC236}">
                <a16:creationId xmlns:a16="http://schemas.microsoft.com/office/drawing/2014/main" id="{E137ED6F-A2E4-44C8-8300-E16AA0C3F24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05672" y="1830324"/>
            <a:ext cx="2240280" cy="3063240"/>
          </a:xfrm>
          <a:custGeom>
            <a:avLst/>
            <a:gdLst>
              <a:gd name="connsiteX0" fmla="*/ 2089362 w 2240280"/>
              <a:gd name="connsiteY0" fmla="*/ 3027914 h 3063240"/>
              <a:gd name="connsiteX1" fmla="*/ 2092451 w 2240280"/>
              <a:gd name="connsiteY1" fmla="*/ 3033626 h 3063240"/>
              <a:gd name="connsiteX2" fmla="*/ 2089362 w 2240280"/>
              <a:gd name="connsiteY2" fmla="*/ 3027914 h 3063240"/>
              <a:gd name="connsiteX3" fmla="*/ 279456 w 2240280"/>
              <a:gd name="connsiteY3" fmla="*/ 3024314 h 3063240"/>
              <a:gd name="connsiteX4" fmla="*/ 282986 w 2240280"/>
              <a:gd name="connsiteY4" fmla="*/ 3030026 h 3063240"/>
              <a:gd name="connsiteX5" fmla="*/ 279456 w 2240280"/>
              <a:gd name="connsiteY5" fmla="*/ 3024314 h 3063240"/>
              <a:gd name="connsiteX6" fmla="*/ 1429288 w 2240280"/>
              <a:gd name="connsiteY6" fmla="*/ 3022201 h 3063240"/>
              <a:gd name="connsiteX7" fmla="*/ 1432377 w 2240280"/>
              <a:gd name="connsiteY7" fmla="*/ 3027913 h 3063240"/>
              <a:gd name="connsiteX8" fmla="*/ 1429288 w 2240280"/>
              <a:gd name="connsiteY8" fmla="*/ 3022201 h 3063240"/>
              <a:gd name="connsiteX9" fmla="*/ 1156080 w 2240280"/>
              <a:gd name="connsiteY9" fmla="*/ 2969493 h 3063240"/>
              <a:gd name="connsiteX10" fmla="*/ 1143047 w 2240280"/>
              <a:gd name="connsiteY10" fmla="*/ 3048647 h 3063240"/>
              <a:gd name="connsiteX11" fmla="*/ 1156080 w 2240280"/>
              <a:gd name="connsiteY11" fmla="*/ 2969493 h 3063240"/>
              <a:gd name="connsiteX12" fmla="*/ 1778830 w 2240280"/>
              <a:gd name="connsiteY12" fmla="*/ 2964026 h 3063240"/>
              <a:gd name="connsiteX13" fmla="*/ 1814920 w 2240280"/>
              <a:gd name="connsiteY13" fmla="*/ 3024570 h 3063240"/>
              <a:gd name="connsiteX14" fmla="*/ 1778830 w 2240280"/>
              <a:gd name="connsiteY14" fmla="*/ 2964026 h 3063240"/>
              <a:gd name="connsiteX15" fmla="*/ 2115266 w 2240280"/>
              <a:gd name="connsiteY15" fmla="*/ 2961000 h 3063240"/>
              <a:gd name="connsiteX16" fmla="*/ 2138190 w 2240280"/>
              <a:gd name="connsiteY16" fmla="*/ 3040154 h 3063240"/>
              <a:gd name="connsiteX17" fmla="*/ 2115266 w 2240280"/>
              <a:gd name="connsiteY17" fmla="*/ 2961000 h 3063240"/>
              <a:gd name="connsiteX18" fmla="*/ 1458663 w 2240280"/>
              <a:gd name="connsiteY18" fmla="*/ 2958552 h 3063240"/>
              <a:gd name="connsiteX19" fmla="*/ 1500982 w 2240280"/>
              <a:gd name="connsiteY19" fmla="*/ 3018847 h 3063240"/>
              <a:gd name="connsiteX20" fmla="*/ 1458663 w 2240280"/>
              <a:gd name="connsiteY20" fmla="*/ 2958552 h 3063240"/>
              <a:gd name="connsiteX21" fmla="*/ 913227 w 2240280"/>
              <a:gd name="connsiteY21" fmla="*/ 2955047 h 3063240"/>
              <a:gd name="connsiteX22" fmla="*/ 919748 w 2240280"/>
              <a:gd name="connsiteY22" fmla="*/ 3033627 h 3063240"/>
              <a:gd name="connsiteX23" fmla="*/ 913227 w 2240280"/>
              <a:gd name="connsiteY23" fmla="*/ 2955047 h 3063240"/>
              <a:gd name="connsiteX24" fmla="*/ 350329 w 2240280"/>
              <a:gd name="connsiteY24" fmla="*/ 2947083 h 3063240"/>
              <a:gd name="connsiteX25" fmla="*/ 392748 w 2240280"/>
              <a:gd name="connsiteY25" fmla="*/ 3010589 h 3063240"/>
              <a:gd name="connsiteX26" fmla="*/ 350329 w 2240280"/>
              <a:gd name="connsiteY26" fmla="*/ 2947083 h 3063240"/>
              <a:gd name="connsiteX27" fmla="*/ 0 w 2240280"/>
              <a:gd name="connsiteY27" fmla="*/ 0 h 3063240"/>
              <a:gd name="connsiteX28" fmla="*/ 2240280 w 2240280"/>
              <a:gd name="connsiteY28" fmla="*/ 0 h 3063240"/>
              <a:gd name="connsiteX29" fmla="*/ 2240280 w 2240280"/>
              <a:gd name="connsiteY29" fmla="*/ 3063240 h 3063240"/>
              <a:gd name="connsiteX30" fmla="*/ 609432 w 2240280"/>
              <a:gd name="connsiteY30" fmla="*/ 3063240 h 3063240"/>
              <a:gd name="connsiteX31" fmla="*/ 611490 w 2240280"/>
              <a:gd name="connsiteY31" fmla="*/ 3049216 h 3063240"/>
              <a:gd name="connsiteX32" fmla="*/ 576179 w 2240280"/>
              <a:gd name="connsiteY32" fmla="*/ 3013326 h 3063240"/>
              <a:gd name="connsiteX33" fmla="*/ 531425 w 2240280"/>
              <a:gd name="connsiteY33" fmla="*/ 3050349 h 3063240"/>
              <a:gd name="connsiteX34" fmla="*/ 537879 w 2240280"/>
              <a:gd name="connsiteY34" fmla="*/ 3063240 h 3063240"/>
              <a:gd name="connsiteX35" fmla="*/ 130022 w 2240280"/>
              <a:gd name="connsiteY35" fmla="*/ 3063240 h 3063240"/>
              <a:gd name="connsiteX36" fmla="*/ 131602 w 2240280"/>
              <a:gd name="connsiteY36" fmla="*/ 3062171 h 3063240"/>
              <a:gd name="connsiteX37" fmla="*/ 116492 w 2240280"/>
              <a:gd name="connsiteY37" fmla="*/ 3011547 h 3063240"/>
              <a:gd name="connsiteX38" fmla="*/ 48499 w 2240280"/>
              <a:gd name="connsiteY38" fmla="*/ 3058724 h 3063240"/>
              <a:gd name="connsiteX39" fmla="*/ 51056 w 2240280"/>
              <a:gd name="connsiteY39" fmla="*/ 3063240 h 3063240"/>
              <a:gd name="connsiteX40" fmla="*/ 0 w 2240280"/>
              <a:gd name="connsiteY40" fmla="*/ 3063240 h 306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240280" h="3063240">
                <a:moveTo>
                  <a:pt x="2089362" y="3027914"/>
                </a:moveTo>
                <a:cubicBezTo>
                  <a:pt x="2089362" y="3030770"/>
                  <a:pt x="2089362" y="3033626"/>
                  <a:pt x="2092451" y="3033626"/>
                </a:cubicBezTo>
                <a:cubicBezTo>
                  <a:pt x="2095540" y="3030770"/>
                  <a:pt x="2092451" y="3027914"/>
                  <a:pt x="2089362" y="3027914"/>
                </a:cubicBezTo>
                <a:close/>
                <a:moveTo>
                  <a:pt x="279456" y="3024314"/>
                </a:moveTo>
                <a:cubicBezTo>
                  <a:pt x="279456" y="3027170"/>
                  <a:pt x="279456" y="3030026"/>
                  <a:pt x="282986" y="3030026"/>
                </a:cubicBezTo>
                <a:cubicBezTo>
                  <a:pt x="286515" y="3027170"/>
                  <a:pt x="282986" y="3024314"/>
                  <a:pt x="279456" y="3024314"/>
                </a:cubicBezTo>
                <a:close/>
                <a:moveTo>
                  <a:pt x="1429288" y="3022201"/>
                </a:moveTo>
                <a:cubicBezTo>
                  <a:pt x="1429288" y="3025057"/>
                  <a:pt x="1429288" y="3027913"/>
                  <a:pt x="1432377" y="3027913"/>
                </a:cubicBezTo>
                <a:cubicBezTo>
                  <a:pt x="1435466" y="3027913"/>
                  <a:pt x="1432377" y="3025057"/>
                  <a:pt x="1429288" y="3022201"/>
                </a:cubicBezTo>
                <a:close/>
                <a:moveTo>
                  <a:pt x="1156080" y="2969493"/>
                </a:moveTo>
                <a:cubicBezTo>
                  <a:pt x="1103948" y="2981671"/>
                  <a:pt x="1081140" y="3030381"/>
                  <a:pt x="1143047" y="3048647"/>
                </a:cubicBezTo>
                <a:cubicBezTo>
                  <a:pt x="1191922" y="3045603"/>
                  <a:pt x="1208213" y="2981671"/>
                  <a:pt x="1156080" y="2969493"/>
                </a:cubicBezTo>
                <a:close/>
                <a:moveTo>
                  <a:pt x="1778830" y="2964026"/>
                </a:moveTo>
                <a:cubicBezTo>
                  <a:pt x="1686964" y="2997326"/>
                  <a:pt x="1746021" y="3054842"/>
                  <a:pt x="1814920" y="3024570"/>
                </a:cubicBezTo>
                <a:cubicBezTo>
                  <a:pt x="1811639" y="2997326"/>
                  <a:pt x="1811639" y="2960999"/>
                  <a:pt x="1778830" y="2964026"/>
                </a:cubicBezTo>
                <a:close/>
                <a:moveTo>
                  <a:pt x="2115266" y="2961000"/>
                </a:moveTo>
                <a:cubicBezTo>
                  <a:pt x="2039944" y="2985355"/>
                  <a:pt x="2072693" y="3034065"/>
                  <a:pt x="2138190" y="3040154"/>
                </a:cubicBezTo>
                <a:cubicBezTo>
                  <a:pt x="2187313" y="3024932"/>
                  <a:pt x="2148015" y="2967089"/>
                  <a:pt x="2115266" y="2961000"/>
                </a:cubicBezTo>
                <a:close/>
                <a:moveTo>
                  <a:pt x="1458663" y="2958552"/>
                </a:moveTo>
                <a:cubicBezTo>
                  <a:pt x="1367516" y="2979655"/>
                  <a:pt x="1445642" y="3067083"/>
                  <a:pt x="1500982" y="3018847"/>
                </a:cubicBezTo>
                <a:cubicBezTo>
                  <a:pt x="1514003" y="2997744"/>
                  <a:pt x="1471685" y="2958552"/>
                  <a:pt x="1458663" y="2958552"/>
                </a:cubicBezTo>
                <a:close/>
                <a:moveTo>
                  <a:pt x="913227" y="2955047"/>
                </a:moveTo>
                <a:cubicBezTo>
                  <a:pt x="851284" y="2952024"/>
                  <a:pt x="854544" y="3033627"/>
                  <a:pt x="919748" y="3033627"/>
                </a:cubicBezTo>
                <a:cubicBezTo>
                  <a:pt x="968650" y="3024560"/>
                  <a:pt x="952349" y="2958069"/>
                  <a:pt x="913227" y="2955047"/>
                </a:cubicBezTo>
                <a:close/>
                <a:moveTo>
                  <a:pt x="350329" y="2947083"/>
                </a:moveTo>
                <a:cubicBezTo>
                  <a:pt x="258964" y="2968252"/>
                  <a:pt x="334014" y="3049902"/>
                  <a:pt x="392748" y="3010589"/>
                </a:cubicBezTo>
                <a:cubicBezTo>
                  <a:pt x="399274" y="2980348"/>
                  <a:pt x="373170" y="2950107"/>
                  <a:pt x="350329" y="2947083"/>
                </a:cubicBezTo>
                <a:close/>
                <a:moveTo>
                  <a:pt x="0" y="0"/>
                </a:moveTo>
                <a:lnTo>
                  <a:pt x="2240280" y="0"/>
                </a:lnTo>
                <a:lnTo>
                  <a:pt x="2240280" y="3063240"/>
                </a:lnTo>
                <a:lnTo>
                  <a:pt x="609432" y="3063240"/>
                </a:lnTo>
                <a:lnTo>
                  <a:pt x="611490" y="3049216"/>
                </a:lnTo>
                <a:cubicBezTo>
                  <a:pt x="608205" y="3030704"/>
                  <a:pt x="594245" y="3013326"/>
                  <a:pt x="576179" y="3013326"/>
                </a:cubicBezTo>
                <a:cubicBezTo>
                  <a:pt x="544975" y="3011814"/>
                  <a:pt x="530194" y="3030704"/>
                  <a:pt x="531425" y="3050349"/>
                </a:cubicBezTo>
                <a:lnTo>
                  <a:pt x="537879" y="3063240"/>
                </a:lnTo>
                <a:lnTo>
                  <a:pt x="130022" y="3063240"/>
                </a:lnTo>
                <a:lnTo>
                  <a:pt x="131602" y="3062171"/>
                </a:lnTo>
                <a:cubicBezTo>
                  <a:pt x="143444" y="3047060"/>
                  <a:pt x="142628" y="3026659"/>
                  <a:pt x="116492" y="3011547"/>
                </a:cubicBezTo>
                <a:cubicBezTo>
                  <a:pt x="84640" y="3011547"/>
                  <a:pt x="43599" y="3035348"/>
                  <a:pt x="48499" y="3058724"/>
                </a:cubicBezTo>
                <a:lnTo>
                  <a:pt x="51056" y="3063240"/>
                </a:lnTo>
                <a:lnTo>
                  <a:pt x="0" y="306324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32" name="Text Placeholder 30">
            <a:extLst>
              <a:ext uri="{FF2B5EF4-FFF2-40B4-BE49-F238E27FC236}">
                <a16:creationId xmlns:a16="http://schemas.microsoft.com/office/drawing/2014/main" id="{706B6829-F021-4AB0-BF76-13E9FE431819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130449" y="4943265"/>
            <a:ext cx="2148840" cy="610994"/>
          </a:xfrm>
        </p:spPr>
        <p:txBody>
          <a:bodyPr anchor="b" anchorCtr="0"/>
          <a:lstStyle>
            <a:lvl1pPr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61BA726B-EE92-4A14-8097-88087E862A98}"/>
              </a:ext>
            </a:extLst>
          </p:cNvPr>
          <p:cNvSpPr>
            <a:spLocks noGrp="1"/>
          </p:cNvSpPr>
          <p:nvPr userDrawn="1">
            <p:ph type="body" idx="17" hasCustomPrompt="1"/>
          </p:nvPr>
        </p:nvSpPr>
        <p:spPr>
          <a:xfrm>
            <a:off x="1133835" y="5674259"/>
            <a:ext cx="2148840" cy="560443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4" name="Text Placeholder 30">
            <a:extLst>
              <a:ext uri="{FF2B5EF4-FFF2-40B4-BE49-F238E27FC236}">
                <a16:creationId xmlns:a16="http://schemas.microsoft.com/office/drawing/2014/main" id="{3C4A52B3-08A4-416E-9FE7-66BADF4197C4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3674186" y="4941973"/>
            <a:ext cx="2148840" cy="610994"/>
          </a:xfrm>
        </p:spPr>
        <p:txBody>
          <a:bodyPr anchor="b" anchorCtr="0"/>
          <a:lstStyle>
            <a:lvl1pPr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3" name="Text Placeholder 2">
            <a:extLst>
              <a:ext uri="{FF2B5EF4-FFF2-40B4-BE49-F238E27FC236}">
                <a16:creationId xmlns:a16="http://schemas.microsoft.com/office/drawing/2014/main" id="{C718FB8C-0070-4707-B6D1-54C2A9BCBC69}"/>
              </a:ext>
            </a:extLst>
          </p:cNvPr>
          <p:cNvSpPr>
            <a:spLocks noGrp="1"/>
          </p:cNvSpPr>
          <p:nvPr userDrawn="1">
            <p:ph type="body" idx="25" hasCustomPrompt="1"/>
          </p:nvPr>
        </p:nvSpPr>
        <p:spPr>
          <a:xfrm>
            <a:off x="3677572" y="5672967"/>
            <a:ext cx="2148840" cy="560443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6" name="Text Placeholder 30">
            <a:extLst>
              <a:ext uri="{FF2B5EF4-FFF2-40B4-BE49-F238E27FC236}">
                <a16:creationId xmlns:a16="http://schemas.microsoft.com/office/drawing/2014/main" id="{74F2616B-721C-41D3-B645-BCB30B3B0CF2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6254585" y="4948577"/>
            <a:ext cx="2148840" cy="610994"/>
          </a:xfrm>
        </p:spPr>
        <p:txBody>
          <a:bodyPr anchor="b" anchorCtr="0"/>
          <a:lstStyle>
            <a:lvl1pPr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5" name="Text Placeholder 2">
            <a:extLst>
              <a:ext uri="{FF2B5EF4-FFF2-40B4-BE49-F238E27FC236}">
                <a16:creationId xmlns:a16="http://schemas.microsoft.com/office/drawing/2014/main" id="{99B5DE96-C95A-4927-8372-2A908809F1DE}"/>
              </a:ext>
            </a:extLst>
          </p:cNvPr>
          <p:cNvSpPr>
            <a:spLocks noGrp="1"/>
          </p:cNvSpPr>
          <p:nvPr userDrawn="1">
            <p:ph type="body" idx="27" hasCustomPrompt="1"/>
          </p:nvPr>
        </p:nvSpPr>
        <p:spPr>
          <a:xfrm>
            <a:off x="6257971" y="5679571"/>
            <a:ext cx="2148840" cy="560443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8" name="Text Placeholder 30">
            <a:extLst>
              <a:ext uri="{FF2B5EF4-FFF2-40B4-BE49-F238E27FC236}">
                <a16:creationId xmlns:a16="http://schemas.microsoft.com/office/drawing/2014/main" id="{063CF178-0D4D-4710-A666-B42332D7E2AD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8805599" y="4948577"/>
            <a:ext cx="2148840" cy="610994"/>
          </a:xfrm>
        </p:spPr>
        <p:txBody>
          <a:bodyPr anchor="b" anchorCtr="0"/>
          <a:lstStyle>
            <a:lvl1pPr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7" name="Text Placeholder 2">
            <a:extLst>
              <a:ext uri="{FF2B5EF4-FFF2-40B4-BE49-F238E27FC236}">
                <a16:creationId xmlns:a16="http://schemas.microsoft.com/office/drawing/2014/main" id="{DE963572-CB89-45B4-AF3D-1CA1EC4F009B}"/>
              </a:ext>
            </a:extLst>
          </p:cNvPr>
          <p:cNvSpPr>
            <a:spLocks noGrp="1"/>
          </p:cNvSpPr>
          <p:nvPr userDrawn="1">
            <p:ph type="body" idx="29" hasCustomPrompt="1"/>
          </p:nvPr>
        </p:nvSpPr>
        <p:spPr>
          <a:xfrm>
            <a:off x="8808985" y="5679571"/>
            <a:ext cx="2148840" cy="560443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7" name="Date Placeholder 2">
            <a:extLst>
              <a:ext uri="{FF2B5EF4-FFF2-40B4-BE49-F238E27FC236}">
                <a16:creationId xmlns:a16="http://schemas.microsoft.com/office/drawing/2014/main" id="{0761F20E-A37F-44D6-BA03-5ABED9D356F2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173736" y="6382512"/>
            <a:ext cx="2845901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2F3F035-3689-4AA0-9215-24A19A6AD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647741"/>
            <a:ext cx="12192000" cy="599027"/>
            <a:chOff x="5599" y="4035487"/>
            <a:chExt cx="12243348" cy="599027"/>
          </a:xfrm>
          <a:solidFill>
            <a:schemeClr val="bg1"/>
          </a:solidFill>
        </p:grpSpPr>
        <p:sp>
          <p:nvSpPr>
            <p:cNvPr id="140" name="Freeform 6">
              <a:extLst>
                <a:ext uri="{FF2B5EF4-FFF2-40B4-BE49-F238E27FC236}">
                  <a16:creationId xmlns:a16="http://schemas.microsoft.com/office/drawing/2014/main" id="{99740A81-5221-4E12-8995-02185F171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465" y="446886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5">
              <a:extLst>
                <a:ext uri="{FF2B5EF4-FFF2-40B4-BE49-F238E27FC236}">
                  <a16:creationId xmlns:a16="http://schemas.microsoft.com/office/drawing/2014/main" id="{25CC5B8D-2B4F-4292-8B46-E470AB7A7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027" y="404067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06">
              <a:extLst>
                <a:ext uri="{FF2B5EF4-FFF2-40B4-BE49-F238E27FC236}">
                  <a16:creationId xmlns:a16="http://schemas.microsoft.com/office/drawing/2014/main" id="{2B4B5D4E-4EF1-4FF9-8BC0-284E5ADA7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90" y="405210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7">
              <a:extLst>
                <a:ext uri="{FF2B5EF4-FFF2-40B4-BE49-F238E27FC236}">
                  <a16:creationId xmlns:a16="http://schemas.microsoft.com/office/drawing/2014/main" id="{CA50D5C0-804A-47A9-B122-35F4027E6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4165" y="41288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8">
              <a:extLst>
                <a:ext uri="{FF2B5EF4-FFF2-40B4-BE49-F238E27FC236}">
                  <a16:creationId xmlns:a16="http://schemas.microsoft.com/office/drawing/2014/main" id="{5F06E433-821E-4A7C-81F5-0E8E427EA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9517" y="406434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9">
              <a:extLst>
                <a:ext uri="{FF2B5EF4-FFF2-40B4-BE49-F238E27FC236}">
                  <a16:creationId xmlns:a16="http://schemas.microsoft.com/office/drawing/2014/main" id="{E3FA971B-AA64-42ED-BCDC-905897AEB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592" y="406760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0">
              <a:extLst>
                <a:ext uri="{FF2B5EF4-FFF2-40B4-BE49-F238E27FC236}">
                  <a16:creationId xmlns:a16="http://schemas.microsoft.com/office/drawing/2014/main" id="{D3CCD5C7-AE8D-4044-8DC1-194AE71EC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568" y="406935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11">
              <a:extLst>
                <a:ext uri="{FF2B5EF4-FFF2-40B4-BE49-F238E27FC236}">
                  <a16:creationId xmlns:a16="http://schemas.microsoft.com/office/drawing/2014/main" id="{0AB715A9-313B-490F-9D58-A98E0AD60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2831" y="4079846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12">
              <a:extLst>
                <a:ext uri="{FF2B5EF4-FFF2-40B4-BE49-F238E27FC236}">
                  <a16:creationId xmlns:a16="http://schemas.microsoft.com/office/drawing/2014/main" id="{2A230FE5-1901-49BA-9E4E-5A8F5F591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890" y="403548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22">
              <a:extLst>
                <a:ext uri="{FF2B5EF4-FFF2-40B4-BE49-F238E27FC236}">
                  <a16:creationId xmlns:a16="http://schemas.microsoft.com/office/drawing/2014/main" id="{84C86281-8142-4E23-AC54-A54839030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82" y="4369565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23">
              <a:extLst>
                <a:ext uri="{FF2B5EF4-FFF2-40B4-BE49-F238E27FC236}">
                  <a16:creationId xmlns:a16="http://schemas.microsoft.com/office/drawing/2014/main" id="{40DC0C74-ABAA-46CA-A9C7-948089E93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124" y="433896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0">
              <a:extLst>
                <a:ext uri="{FF2B5EF4-FFF2-40B4-BE49-F238E27FC236}">
                  <a16:creationId xmlns:a16="http://schemas.microsoft.com/office/drawing/2014/main" id="{13E86B1C-7B49-4F4B-9FA9-AA34F2D27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475" y="433580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31">
              <a:extLst>
                <a:ext uri="{FF2B5EF4-FFF2-40B4-BE49-F238E27FC236}">
                  <a16:creationId xmlns:a16="http://schemas.microsoft.com/office/drawing/2014/main" id="{901154C6-E940-4B36-AB93-5412ECCB9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617" y="4366709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32">
              <a:extLst>
                <a:ext uri="{FF2B5EF4-FFF2-40B4-BE49-F238E27FC236}">
                  <a16:creationId xmlns:a16="http://schemas.microsoft.com/office/drawing/2014/main" id="{D6BBBC8F-214B-43C1-BB2F-91A4B4B40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6093" y="440812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34">
              <a:extLst>
                <a:ext uri="{FF2B5EF4-FFF2-40B4-BE49-F238E27FC236}">
                  <a16:creationId xmlns:a16="http://schemas.microsoft.com/office/drawing/2014/main" id="{7E4093A0-4955-4047-BF86-839B31F8E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390" y="441409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35">
              <a:extLst>
                <a:ext uri="{FF2B5EF4-FFF2-40B4-BE49-F238E27FC236}">
                  <a16:creationId xmlns:a16="http://schemas.microsoft.com/office/drawing/2014/main" id="{5B3945C1-8189-4FAF-B049-E627BBF3B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430" y="432019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1">
              <a:extLst>
                <a:ext uri="{FF2B5EF4-FFF2-40B4-BE49-F238E27FC236}">
                  <a16:creationId xmlns:a16="http://schemas.microsoft.com/office/drawing/2014/main" id="{0E5587C1-906C-4BD9-982B-16F398834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3320" y="439460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91">
              <a:extLst>
                <a:ext uri="{FF2B5EF4-FFF2-40B4-BE49-F238E27FC236}">
                  <a16:creationId xmlns:a16="http://schemas.microsoft.com/office/drawing/2014/main" id="{2EDD7529-9C5D-454E-91C1-65E9F6DE6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818" y="4127559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2">
              <a:extLst>
                <a:ext uri="{FF2B5EF4-FFF2-40B4-BE49-F238E27FC236}">
                  <a16:creationId xmlns:a16="http://schemas.microsoft.com/office/drawing/2014/main" id="{26605D43-19F9-4E6E-B65F-BBFE36663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939" y="406433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93">
              <a:extLst>
                <a:ext uri="{FF2B5EF4-FFF2-40B4-BE49-F238E27FC236}">
                  <a16:creationId xmlns:a16="http://schemas.microsoft.com/office/drawing/2014/main" id="{462BAC51-967C-4C43-803D-7697829BF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0677" y="408689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4">
              <a:extLst>
                <a:ext uri="{FF2B5EF4-FFF2-40B4-BE49-F238E27FC236}">
                  <a16:creationId xmlns:a16="http://schemas.microsoft.com/office/drawing/2014/main" id="{608BA166-D58A-4310-9555-FCC28B6D7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1384" y="417298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5">
              <a:extLst>
                <a:ext uri="{FF2B5EF4-FFF2-40B4-BE49-F238E27FC236}">
                  <a16:creationId xmlns:a16="http://schemas.microsoft.com/office/drawing/2014/main" id="{EBCE5FFF-4A92-4607-B857-45738461D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3753" y="411709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96">
              <a:extLst>
                <a:ext uri="{FF2B5EF4-FFF2-40B4-BE49-F238E27FC236}">
                  <a16:creationId xmlns:a16="http://schemas.microsoft.com/office/drawing/2014/main" id="{AA66584B-7387-4E89-9D56-EA271062B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160" y="4123618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97">
              <a:extLst>
                <a:ext uri="{FF2B5EF4-FFF2-40B4-BE49-F238E27FC236}">
                  <a16:creationId xmlns:a16="http://schemas.microsoft.com/office/drawing/2014/main" id="{3F3C1C84-C8D4-4027-B985-2ADA06300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5828" y="41260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8">
              <a:extLst>
                <a:ext uri="{FF2B5EF4-FFF2-40B4-BE49-F238E27FC236}">
                  <a16:creationId xmlns:a16="http://schemas.microsoft.com/office/drawing/2014/main" id="{459FA48B-B518-48C0-9D6C-350862CDA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7420" y="412606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99">
              <a:extLst>
                <a:ext uri="{FF2B5EF4-FFF2-40B4-BE49-F238E27FC236}">
                  <a16:creationId xmlns:a16="http://schemas.microsoft.com/office/drawing/2014/main" id="{388CCC4E-7716-4872-8B04-C4A87BE79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0605" y="412606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00">
              <a:extLst>
                <a:ext uri="{FF2B5EF4-FFF2-40B4-BE49-F238E27FC236}">
                  <a16:creationId xmlns:a16="http://schemas.microsoft.com/office/drawing/2014/main" id="{3C6F2E8C-956B-482B-B1B7-365D0A3A3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953" y="4126065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01">
              <a:extLst>
                <a:ext uri="{FF2B5EF4-FFF2-40B4-BE49-F238E27FC236}">
                  <a16:creationId xmlns:a16="http://schemas.microsoft.com/office/drawing/2014/main" id="{FA29827B-FF1A-4BF6-8B04-B436455C2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166" y="4132595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02">
              <a:extLst>
                <a:ext uri="{FF2B5EF4-FFF2-40B4-BE49-F238E27FC236}">
                  <a16:creationId xmlns:a16="http://schemas.microsoft.com/office/drawing/2014/main" id="{13D7F7A9-80A9-47CD-A28B-BF5CF1C2D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358" y="413590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03">
              <a:extLst>
                <a:ext uri="{FF2B5EF4-FFF2-40B4-BE49-F238E27FC236}">
                  <a16:creationId xmlns:a16="http://schemas.microsoft.com/office/drawing/2014/main" id="{28DBB321-5CFC-4A68-8BC4-5E4733126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0251" y="414157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04">
              <a:extLst>
                <a:ext uri="{FF2B5EF4-FFF2-40B4-BE49-F238E27FC236}">
                  <a16:creationId xmlns:a16="http://schemas.microsoft.com/office/drawing/2014/main" id="{EF7FC1A2-6FF6-4A37-A203-4C85AAE42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17" y="414157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13">
              <a:extLst>
                <a:ext uri="{FF2B5EF4-FFF2-40B4-BE49-F238E27FC236}">
                  <a16:creationId xmlns:a16="http://schemas.microsoft.com/office/drawing/2014/main" id="{C8BE97DD-832F-48C8-8E94-1A8D46CCB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738" y="4187267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14">
              <a:extLst>
                <a:ext uri="{FF2B5EF4-FFF2-40B4-BE49-F238E27FC236}">
                  <a16:creationId xmlns:a16="http://schemas.microsoft.com/office/drawing/2014/main" id="{47940738-2CE0-4693-9CFA-9A98C5591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192" y="418726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15">
              <a:extLst>
                <a:ext uri="{FF2B5EF4-FFF2-40B4-BE49-F238E27FC236}">
                  <a16:creationId xmlns:a16="http://schemas.microsoft.com/office/drawing/2014/main" id="{E6DE99E4-8F2B-4271-B173-DA8A2B994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046" y="41929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17">
              <a:extLst>
                <a:ext uri="{FF2B5EF4-FFF2-40B4-BE49-F238E27FC236}">
                  <a16:creationId xmlns:a16="http://schemas.microsoft.com/office/drawing/2014/main" id="{CCD1D750-349B-4A6E-94BD-5E2451746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2283" y="420522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18">
              <a:extLst>
                <a:ext uri="{FF2B5EF4-FFF2-40B4-BE49-F238E27FC236}">
                  <a16:creationId xmlns:a16="http://schemas.microsoft.com/office/drawing/2014/main" id="{7A128DE6-AB3A-47FD-8BBB-D1AABDB0F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3227" y="420848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19">
              <a:extLst>
                <a:ext uri="{FF2B5EF4-FFF2-40B4-BE49-F238E27FC236}">
                  <a16:creationId xmlns:a16="http://schemas.microsoft.com/office/drawing/2014/main" id="{E33B2B28-24CE-4EB2-B55F-4DBB083C9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9792" y="4149209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20">
              <a:extLst>
                <a:ext uri="{FF2B5EF4-FFF2-40B4-BE49-F238E27FC236}">
                  <a16:creationId xmlns:a16="http://schemas.microsoft.com/office/drawing/2014/main" id="{98E7CEF9-6063-4BE2-B8FA-AA4C70E39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8456" y="445116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21">
              <a:extLst>
                <a:ext uri="{FF2B5EF4-FFF2-40B4-BE49-F238E27FC236}">
                  <a16:creationId xmlns:a16="http://schemas.microsoft.com/office/drawing/2014/main" id="{CB7BE427-D41C-4A40-99EF-918EEC038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2666" y="446215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25">
              <a:extLst>
                <a:ext uri="{FF2B5EF4-FFF2-40B4-BE49-F238E27FC236}">
                  <a16:creationId xmlns:a16="http://schemas.microsoft.com/office/drawing/2014/main" id="{4E924328-6784-433C-AF11-3110F44A4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621" y="4440265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26">
              <a:extLst>
                <a:ext uri="{FF2B5EF4-FFF2-40B4-BE49-F238E27FC236}">
                  <a16:creationId xmlns:a16="http://schemas.microsoft.com/office/drawing/2014/main" id="{2DA6AE14-C99F-4602-A37E-57780CCC1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6433" y="4452099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27">
              <a:extLst>
                <a:ext uri="{FF2B5EF4-FFF2-40B4-BE49-F238E27FC236}">
                  <a16:creationId xmlns:a16="http://schemas.microsoft.com/office/drawing/2014/main" id="{D32CD763-6399-4CFB-AA6E-B79F4E6E4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1217" y="4452098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28">
              <a:extLst>
                <a:ext uri="{FF2B5EF4-FFF2-40B4-BE49-F238E27FC236}">
                  <a16:creationId xmlns:a16="http://schemas.microsoft.com/office/drawing/2014/main" id="{3D914E7C-256C-46D6-827E-EA6CA5AF8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8407" y="445536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29">
              <a:extLst>
                <a:ext uri="{FF2B5EF4-FFF2-40B4-BE49-F238E27FC236}">
                  <a16:creationId xmlns:a16="http://schemas.microsoft.com/office/drawing/2014/main" id="{A6E1C7B8-4A4A-46BE-A5F4-2D7874D90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6203" y="445536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33">
              <a:extLst>
                <a:ext uri="{FF2B5EF4-FFF2-40B4-BE49-F238E27FC236}">
                  <a16:creationId xmlns:a16="http://schemas.microsoft.com/office/drawing/2014/main" id="{EADAF222-A457-47FD-A48D-66DDB8A21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3019" y="446433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6">
              <a:extLst>
                <a:ext uri="{FF2B5EF4-FFF2-40B4-BE49-F238E27FC236}">
                  <a16:creationId xmlns:a16="http://schemas.microsoft.com/office/drawing/2014/main" id="{306BBD6A-B057-4570-852D-E0651C40F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4116" y="4476205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7">
              <a:extLst>
                <a:ext uri="{FF2B5EF4-FFF2-40B4-BE49-F238E27FC236}">
                  <a16:creationId xmlns:a16="http://schemas.microsoft.com/office/drawing/2014/main" id="{230FA988-A8A7-424A-8721-115C179C3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4235" y="447984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8">
              <a:extLst>
                <a:ext uri="{FF2B5EF4-FFF2-40B4-BE49-F238E27FC236}">
                  <a16:creationId xmlns:a16="http://schemas.microsoft.com/office/drawing/2014/main" id="{EA614D08-E69B-4334-A276-4E0F2CB6F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678" y="4482292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9">
              <a:extLst>
                <a:ext uri="{FF2B5EF4-FFF2-40B4-BE49-F238E27FC236}">
                  <a16:creationId xmlns:a16="http://schemas.microsoft.com/office/drawing/2014/main" id="{F390B3DF-3AFC-4F8B-BE3D-1DDDF4951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3226" y="44888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40">
              <a:extLst>
                <a:ext uri="{FF2B5EF4-FFF2-40B4-BE49-F238E27FC236}">
                  <a16:creationId xmlns:a16="http://schemas.microsoft.com/office/drawing/2014/main" id="{E20F6892-0019-4E22-BD4A-EA967C416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217" y="4492083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2">
              <a:extLst>
                <a:ext uri="{FF2B5EF4-FFF2-40B4-BE49-F238E27FC236}">
                  <a16:creationId xmlns:a16="http://schemas.microsoft.com/office/drawing/2014/main" id="{693BAB0E-82D3-4A17-9925-21139AB33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1778" y="4519012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3">
              <a:extLst>
                <a:ext uri="{FF2B5EF4-FFF2-40B4-BE49-F238E27FC236}">
                  <a16:creationId xmlns:a16="http://schemas.microsoft.com/office/drawing/2014/main" id="{FB2B2BA3-A2B6-40A6-BF52-BF239B92D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8847" y="4522275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4">
              <a:extLst>
                <a:ext uri="{FF2B5EF4-FFF2-40B4-BE49-F238E27FC236}">
                  <a16:creationId xmlns:a16="http://schemas.microsoft.com/office/drawing/2014/main" id="{79967593-A854-42F4-9593-7B3BF8AB0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7356" y="4519012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5">
              <a:extLst>
                <a:ext uri="{FF2B5EF4-FFF2-40B4-BE49-F238E27FC236}">
                  <a16:creationId xmlns:a16="http://schemas.microsoft.com/office/drawing/2014/main" id="{BE9B9DE0-56A4-405A-BDB4-0DF634EC1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7377" y="452472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8">
              <a:extLst>
                <a:ext uri="{FF2B5EF4-FFF2-40B4-BE49-F238E27FC236}">
                  <a16:creationId xmlns:a16="http://schemas.microsoft.com/office/drawing/2014/main" id="{1D9BDF90-B4AC-41E9-B6D5-591A035FD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868" y="448270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8">
              <a:extLst>
                <a:ext uri="{FF2B5EF4-FFF2-40B4-BE49-F238E27FC236}">
                  <a16:creationId xmlns:a16="http://schemas.microsoft.com/office/drawing/2014/main" id="{8BEB95FE-8EB4-4A09-89FD-46DBD2D6B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17" y="404488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06">
              <a:extLst>
                <a:ext uri="{FF2B5EF4-FFF2-40B4-BE49-F238E27FC236}">
                  <a16:creationId xmlns:a16="http://schemas.microsoft.com/office/drawing/2014/main" id="{0DE09F64-D125-4416-91E1-C40636D04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" y="42593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20">
              <a:extLst>
                <a:ext uri="{FF2B5EF4-FFF2-40B4-BE49-F238E27FC236}">
                  <a16:creationId xmlns:a16="http://schemas.microsoft.com/office/drawing/2014/main" id="{CF304B6B-0C9C-46DA-A929-EBBBF97F6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3123" y="414502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20">
              <a:extLst>
                <a:ext uri="{FF2B5EF4-FFF2-40B4-BE49-F238E27FC236}">
                  <a16:creationId xmlns:a16="http://schemas.microsoft.com/office/drawing/2014/main" id="{D6D03778-AAAF-4165-97E5-2721789C7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5006" y="415381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25">
              <a:extLst>
                <a:ext uri="{FF2B5EF4-FFF2-40B4-BE49-F238E27FC236}">
                  <a16:creationId xmlns:a16="http://schemas.microsoft.com/office/drawing/2014/main" id="{82C4E8D7-26EB-4770-A64A-6BBA26597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269" y="4433273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37">
              <a:extLst>
                <a:ext uri="{FF2B5EF4-FFF2-40B4-BE49-F238E27FC236}">
                  <a16:creationId xmlns:a16="http://schemas.microsoft.com/office/drawing/2014/main" id="{8700AEB4-C15F-422F-BE5D-52E733B79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866" y="416564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">
              <a:extLst>
                <a:ext uri="{FF2B5EF4-FFF2-40B4-BE49-F238E27FC236}">
                  <a16:creationId xmlns:a16="http://schemas.microsoft.com/office/drawing/2014/main" id="{7F6E36F5-1E93-4F98-86FC-45E02CE51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087" y="4392994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05">
              <a:extLst>
                <a:ext uri="{FF2B5EF4-FFF2-40B4-BE49-F238E27FC236}">
                  <a16:creationId xmlns:a16="http://schemas.microsoft.com/office/drawing/2014/main" id="{B195FE90-251B-4CD9-8FB7-6AEBB727E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4237" y="419832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06">
              <a:extLst>
                <a:ext uri="{FF2B5EF4-FFF2-40B4-BE49-F238E27FC236}">
                  <a16:creationId xmlns:a16="http://schemas.microsoft.com/office/drawing/2014/main" id="{4C61FDFB-87A7-42F7-987B-6490660B1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5763" y="415291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07">
              <a:extLst>
                <a:ext uri="{FF2B5EF4-FFF2-40B4-BE49-F238E27FC236}">
                  <a16:creationId xmlns:a16="http://schemas.microsoft.com/office/drawing/2014/main" id="{1726F49C-76B2-465B-80AC-9B21486AE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3638" y="422961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08">
              <a:extLst>
                <a:ext uri="{FF2B5EF4-FFF2-40B4-BE49-F238E27FC236}">
                  <a16:creationId xmlns:a16="http://schemas.microsoft.com/office/drawing/2014/main" id="{683B4369-207D-4F9D-965F-BB635AFA5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990" y="416515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09">
              <a:extLst>
                <a:ext uri="{FF2B5EF4-FFF2-40B4-BE49-F238E27FC236}">
                  <a16:creationId xmlns:a16="http://schemas.microsoft.com/office/drawing/2014/main" id="{DE86E126-8990-4057-955E-D03DE96E1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0505" y="4197800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10">
              <a:extLst>
                <a:ext uri="{FF2B5EF4-FFF2-40B4-BE49-F238E27FC236}">
                  <a16:creationId xmlns:a16="http://schemas.microsoft.com/office/drawing/2014/main" id="{6EBFB23D-5359-41D2-A7FB-A99CD307D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7174" y="4170168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11">
              <a:extLst>
                <a:ext uri="{FF2B5EF4-FFF2-40B4-BE49-F238E27FC236}">
                  <a16:creationId xmlns:a16="http://schemas.microsoft.com/office/drawing/2014/main" id="{89F3068A-2BEE-4596-B5AD-EC223AE15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2304" y="418066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12">
              <a:extLst>
                <a:ext uri="{FF2B5EF4-FFF2-40B4-BE49-F238E27FC236}">
                  <a16:creationId xmlns:a16="http://schemas.microsoft.com/office/drawing/2014/main" id="{139FFB14-254D-4143-8C68-96B1D76408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7475" y="416841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22">
              <a:extLst>
                <a:ext uri="{FF2B5EF4-FFF2-40B4-BE49-F238E27FC236}">
                  <a16:creationId xmlns:a16="http://schemas.microsoft.com/office/drawing/2014/main" id="{C257722A-CFB9-40DC-9980-9916CB28D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7460" y="448270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30">
              <a:extLst>
                <a:ext uri="{FF2B5EF4-FFF2-40B4-BE49-F238E27FC236}">
                  <a16:creationId xmlns:a16="http://schemas.microsoft.com/office/drawing/2014/main" id="{EA6FC9DE-A11B-43FA-9F2D-D62CC1359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5652" y="4485962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31">
              <a:extLst>
                <a:ext uri="{FF2B5EF4-FFF2-40B4-BE49-F238E27FC236}">
                  <a16:creationId xmlns:a16="http://schemas.microsoft.com/office/drawing/2014/main" id="{0DA010D8-C8C2-4ECF-A60B-42770CC9B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9079" y="4469234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32">
              <a:extLst>
                <a:ext uri="{FF2B5EF4-FFF2-40B4-BE49-F238E27FC236}">
                  <a16:creationId xmlns:a16="http://schemas.microsoft.com/office/drawing/2014/main" id="{3E9D7386-D9CC-4737-84B7-B40D7B40B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5566" y="450894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34">
              <a:extLst>
                <a:ext uri="{FF2B5EF4-FFF2-40B4-BE49-F238E27FC236}">
                  <a16:creationId xmlns:a16="http://schemas.microsoft.com/office/drawing/2014/main" id="{A97A5472-CDD2-4556-8715-F51CE47AC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1863" y="4514910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35">
              <a:extLst>
                <a:ext uri="{FF2B5EF4-FFF2-40B4-BE49-F238E27FC236}">
                  <a16:creationId xmlns:a16="http://schemas.microsoft.com/office/drawing/2014/main" id="{A4BECAD8-1A1E-4A70-86F1-1A547EDB4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3010" y="448758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41">
              <a:extLst>
                <a:ext uri="{FF2B5EF4-FFF2-40B4-BE49-F238E27FC236}">
                  <a16:creationId xmlns:a16="http://schemas.microsoft.com/office/drawing/2014/main" id="{F5016102-D6B2-484A-954E-7F5C59976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0370" y="447130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91">
              <a:extLst>
                <a:ext uri="{FF2B5EF4-FFF2-40B4-BE49-F238E27FC236}">
                  <a16:creationId xmlns:a16="http://schemas.microsoft.com/office/drawing/2014/main" id="{4C557542-CAA4-4E5D-8F61-DA0747A38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291" y="422837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92">
              <a:extLst>
                <a:ext uri="{FF2B5EF4-FFF2-40B4-BE49-F238E27FC236}">
                  <a16:creationId xmlns:a16="http://schemas.microsoft.com/office/drawing/2014/main" id="{6EA33457-BBDB-466F-8D6C-12539EF00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8412" y="416515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93">
              <a:extLst>
                <a:ext uri="{FF2B5EF4-FFF2-40B4-BE49-F238E27FC236}">
                  <a16:creationId xmlns:a16="http://schemas.microsoft.com/office/drawing/2014/main" id="{BFE7FCC7-0BA1-4F9E-892C-F7D1D2FA8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4050" y="418756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94">
              <a:extLst>
                <a:ext uri="{FF2B5EF4-FFF2-40B4-BE49-F238E27FC236}">
                  <a16:creationId xmlns:a16="http://schemas.microsoft.com/office/drawing/2014/main" id="{484BD59A-663E-4B0A-AF93-2DD323C3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0857" y="422599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95">
              <a:extLst>
                <a:ext uri="{FF2B5EF4-FFF2-40B4-BE49-F238E27FC236}">
                  <a16:creationId xmlns:a16="http://schemas.microsoft.com/office/drawing/2014/main" id="{A082594B-CD63-48E0-B02A-FED5D4E73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3226" y="41700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96">
              <a:extLst>
                <a:ext uri="{FF2B5EF4-FFF2-40B4-BE49-F238E27FC236}">
                  <a16:creationId xmlns:a16="http://schemas.microsoft.com/office/drawing/2014/main" id="{3E5F3874-DF71-4F8D-A3DA-395CEAB88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1633" y="417662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7">
              <a:extLst>
                <a:ext uri="{FF2B5EF4-FFF2-40B4-BE49-F238E27FC236}">
                  <a16:creationId xmlns:a16="http://schemas.microsoft.com/office/drawing/2014/main" id="{E91C4750-FE61-4011-88FE-C1F6AE720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5301" y="4179070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8">
              <a:extLst>
                <a:ext uri="{FF2B5EF4-FFF2-40B4-BE49-F238E27FC236}">
                  <a16:creationId xmlns:a16="http://schemas.microsoft.com/office/drawing/2014/main" id="{8B2BA328-EDF3-41B1-A4D7-FCCF13815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6893" y="4179070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9">
              <a:extLst>
                <a:ext uri="{FF2B5EF4-FFF2-40B4-BE49-F238E27FC236}">
                  <a16:creationId xmlns:a16="http://schemas.microsoft.com/office/drawing/2014/main" id="{148C7F81-950B-4B9C-A60D-D4225F4C8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0078" y="4179068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00">
              <a:extLst>
                <a:ext uri="{FF2B5EF4-FFF2-40B4-BE49-F238E27FC236}">
                  <a16:creationId xmlns:a16="http://schemas.microsoft.com/office/drawing/2014/main" id="{E37768EC-6B42-4618-A1AE-10586D23A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2426" y="417906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01">
              <a:extLst>
                <a:ext uri="{FF2B5EF4-FFF2-40B4-BE49-F238E27FC236}">
                  <a16:creationId xmlns:a16="http://schemas.microsoft.com/office/drawing/2014/main" id="{1B32FF0C-81A8-4A89-9F43-2D0E2DB63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9639" y="4185599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04">
              <a:extLst>
                <a:ext uri="{FF2B5EF4-FFF2-40B4-BE49-F238E27FC236}">
                  <a16:creationId xmlns:a16="http://schemas.microsoft.com/office/drawing/2014/main" id="{7C9FCEBB-8D41-4EC8-84B2-E737029CA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8990" y="424238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13">
              <a:extLst>
                <a:ext uri="{FF2B5EF4-FFF2-40B4-BE49-F238E27FC236}">
                  <a16:creationId xmlns:a16="http://schemas.microsoft.com/office/drawing/2014/main" id="{F919FE54-4CAB-480C-814D-51B1FE19F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7211" y="424027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4">
              <a:extLst>
                <a:ext uri="{FF2B5EF4-FFF2-40B4-BE49-F238E27FC236}">
                  <a16:creationId xmlns:a16="http://schemas.microsoft.com/office/drawing/2014/main" id="{A91A2E0D-4CBE-4BE7-B091-D444FE0DF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3665" y="424027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15">
              <a:extLst>
                <a:ext uri="{FF2B5EF4-FFF2-40B4-BE49-F238E27FC236}">
                  <a16:creationId xmlns:a16="http://schemas.microsoft.com/office/drawing/2014/main" id="{8F3EFFD2-B1A4-48E0-B8B5-38EA98B65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6519" y="424598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20">
              <a:extLst>
                <a:ext uri="{FF2B5EF4-FFF2-40B4-BE49-F238E27FC236}">
                  <a16:creationId xmlns:a16="http://schemas.microsoft.com/office/drawing/2014/main" id="{44C07687-5032-4DF9-9920-F2C79C60B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7231" y="440319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21">
              <a:extLst>
                <a:ext uri="{FF2B5EF4-FFF2-40B4-BE49-F238E27FC236}">
                  <a16:creationId xmlns:a16="http://schemas.microsoft.com/office/drawing/2014/main" id="{3A4D0A12-0FFF-4C12-BA32-FCAEABE92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3080" y="4426415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25">
              <a:extLst>
                <a:ext uri="{FF2B5EF4-FFF2-40B4-BE49-F238E27FC236}">
                  <a16:creationId xmlns:a16="http://schemas.microsoft.com/office/drawing/2014/main" id="{C3E12973-FC62-41C9-8E9A-DC1B8F13F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9094" y="4541079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26">
              <a:extLst>
                <a:ext uri="{FF2B5EF4-FFF2-40B4-BE49-F238E27FC236}">
                  <a16:creationId xmlns:a16="http://schemas.microsoft.com/office/drawing/2014/main" id="{31E9B4C7-9273-4A3C-BE35-ADC52C012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5906" y="4433388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27">
              <a:extLst>
                <a:ext uri="{FF2B5EF4-FFF2-40B4-BE49-F238E27FC236}">
                  <a16:creationId xmlns:a16="http://schemas.microsoft.com/office/drawing/2014/main" id="{391FA811-6CCD-4B2F-B087-21D2FE754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0690" y="44333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28">
              <a:extLst>
                <a:ext uri="{FF2B5EF4-FFF2-40B4-BE49-F238E27FC236}">
                  <a16:creationId xmlns:a16="http://schemas.microsoft.com/office/drawing/2014/main" id="{2C2300E6-82D6-4955-84BD-A84D0E626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880" y="453227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29">
              <a:extLst>
                <a:ext uri="{FF2B5EF4-FFF2-40B4-BE49-F238E27FC236}">
                  <a16:creationId xmlns:a16="http://schemas.microsoft.com/office/drawing/2014/main" id="{A6DC0359-B40D-4F1B-BA5A-30D09D818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5676" y="4436650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33">
              <a:extLst>
                <a:ext uri="{FF2B5EF4-FFF2-40B4-BE49-F238E27FC236}">
                  <a16:creationId xmlns:a16="http://schemas.microsoft.com/office/drawing/2014/main" id="{61F1994B-477A-4FC7-A6A7-25CA62B45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2492" y="4445628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36">
              <a:extLst>
                <a:ext uri="{FF2B5EF4-FFF2-40B4-BE49-F238E27FC236}">
                  <a16:creationId xmlns:a16="http://schemas.microsoft.com/office/drawing/2014/main" id="{BB5E2D1F-C8F2-49B1-BB6F-2205DEF3E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4498" y="449493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37">
              <a:extLst>
                <a:ext uri="{FF2B5EF4-FFF2-40B4-BE49-F238E27FC236}">
                  <a16:creationId xmlns:a16="http://schemas.microsoft.com/office/drawing/2014/main" id="{1913FC04-A93C-4927-A7D6-B1A669A10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33708" y="4461132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38">
              <a:extLst>
                <a:ext uri="{FF2B5EF4-FFF2-40B4-BE49-F238E27FC236}">
                  <a16:creationId xmlns:a16="http://schemas.microsoft.com/office/drawing/2014/main" id="{EBC5842B-78C5-4DF1-A99E-74D007DBA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81151" y="4463581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40">
              <a:extLst>
                <a:ext uri="{FF2B5EF4-FFF2-40B4-BE49-F238E27FC236}">
                  <a16:creationId xmlns:a16="http://schemas.microsoft.com/office/drawing/2014/main" id="{4005845B-2D55-4BF2-966F-1917825A9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0690" y="4473372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42">
              <a:extLst>
                <a:ext uri="{FF2B5EF4-FFF2-40B4-BE49-F238E27FC236}">
                  <a16:creationId xmlns:a16="http://schemas.microsoft.com/office/drawing/2014/main" id="{EB211B49-DC08-4336-A8EE-5C55AE312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1251" y="4500301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25">
              <a:extLst>
                <a:ext uri="{FF2B5EF4-FFF2-40B4-BE49-F238E27FC236}">
                  <a16:creationId xmlns:a16="http://schemas.microsoft.com/office/drawing/2014/main" id="{5E80A879-6579-477F-9DB2-3633F3494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3742" y="4534087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37">
              <a:extLst>
                <a:ext uri="{FF2B5EF4-FFF2-40B4-BE49-F238E27FC236}">
                  <a16:creationId xmlns:a16="http://schemas.microsoft.com/office/drawing/2014/main" id="{841E920F-A008-4C06-AC7B-A53CB3254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1339" y="421864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454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3494DB-594F-4ED0-BB97-02210D5E2C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Content Placeholder 7" descr="Content Placeholder Timeline">
            <a:extLst>
              <a:ext uri="{FF2B5EF4-FFF2-40B4-BE49-F238E27FC236}">
                <a16:creationId xmlns:a16="http://schemas.microsoft.com/office/drawing/2014/main" id="{25C75F2E-0C6C-4210-B94C-420773FE45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9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46E42BB-B57B-4777-8843-87E607595C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502920"/>
            <a:ext cx="9902952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700" b="1"/>
            </a:lvl2pPr>
            <a:lvl3pPr>
              <a:defRPr sz="1700" b="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700" b="1"/>
            </a:lvl2pPr>
            <a:lvl3pPr>
              <a:defRPr sz="1700" b="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0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5" r:id="rId2"/>
    <p:sldLayoutId id="2147483662" r:id="rId3"/>
    <p:sldLayoutId id="2147483664" r:id="rId4"/>
    <p:sldLayoutId id="2147483650" r:id="rId5"/>
    <p:sldLayoutId id="2147483663" r:id="rId6"/>
    <p:sldLayoutId id="2147483654" r:id="rId7"/>
    <p:sldLayoutId id="2147483671" r:id="rId8"/>
    <p:sldLayoutId id="2147483653" r:id="rId9"/>
    <p:sldLayoutId id="2147483668" r:id="rId10"/>
    <p:sldLayoutId id="2147483666" r:id="rId11"/>
    <p:sldLayoutId id="2147483669" r:id="rId12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25A76F-8510-42C8-9448-9AA67E1E5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5812" y="2522070"/>
            <a:ext cx="4606621" cy="1533098"/>
          </a:xfrm>
        </p:spPr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santé</a:t>
            </a:r>
            <a:r>
              <a:rPr lang="en-US" dirty="0"/>
              <a:t> </a:t>
            </a:r>
            <a:r>
              <a:rPr lang="en-US" dirty="0" err="1"/>
              <a:t>mentale</a:t>
            </a:r>
            <a:r>
              <a:rPr lang="en-US" dirty="0"/>
              <a:t> et le bien-</a:t>
            </a:r>
            <a:r>
              <a:rPr lang="en-US" dirty="0" err="1"/>
              <a:t>être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98C8D7F-7438-4D26-913F-386C46308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8670" y="4155083"/>
            <a:ext cx="4490112" cy="553395"/>
          </a:xfrm>
        </p:spPr>
        <p:txBody>
          <a:bodyPr/>
          <a:lstStyle/>
          <a:p>
            <a:r>
              <a:rPr lang="en-US" dirty="0" err="1"/>
              <a:t>Mrs</a:t>
            </a:r>
            <a:r>
              <a:rPr lang="en-US" dirty="0"/>
              <a:t> Christine </a:t>
            </a:r>
            <a:r>
              <a:rPr lang="en-US" dirty="0" err="1"/>
              <a:t>Jamin</a:t>
            </a:r>
            <a:endParaRPr lang="en-US" dirty="0"/>
          </a:p>
        </p:txBody>
      </p:sp>
      <p:pic>
        <p:nvPicPr>
          <p:cNvPr id="100" name="Picture Placeholder 99" descr="Photo of a beach with a paddleboarder in the background&#10;">
            <a:extLst>
              <a:ext uri="{FF2B5EF4-FFF2-40B4-BE49-F238E27FC236}">
                <a16:creationId xmlns:a16="http://schemas.microsoft.com/office/drawing/2014/main" id="{BEFE2176-37D6-418A-AD49-4B0D396F24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7802" b="7802"/>
          <a:stretch/>
        </p:blipFill>
        <p:spPr>
          <a:xfrm>
            <a:off x="1539" y="8"/>
            <a:ext cx="12188938" cy="6857992"/>
          </a:xfrm>
        </p:spPr>
      </p:pic>
    </p:spTree>
    <p:extLst>
      <p:ext uri="{BB962C8B-B14F-4D97-AF65-F5344CB8AC3E}">
        <p14:creationId xmlns:p14="http://schemas.microsoft.com/office/powerpoint/2010/main" val="2735627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FB36CB4-2308-919C-577E-DEFA37CEE9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2757" b="12757"/>
          <a:stretch/>
        </p:blipFill>
        <p:spPr>
          <a:xfrm>
            <a:off x="587374" y="694944"/>
            <a:ext cx="10213848" cy="570585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B9E242D-1959-0B6C-8367-C41236971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5212080"/>
            <a:ext cx="1434084" cy="557784"/>
          </a:xfrm>
        </p:spPr>
        <p:txBody>
          <a:bodyPr>
            <a:normAutofit fontScale="90000"/>
          </a:bodyPr>
          <a:lstStyle/>
          <a:p>
            <a:r>
              <a:rPr lang="fr-FR" dirty="0"/>
              <a:t>more</a:t>
            </a:r>
            <a:endParaRPr lang="en-GB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FF1C226-6F85-0C45-9996-F8C3F9503E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Bravo 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F29F6-3245-6EAE-6BD1-2C1E055F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santé</a:t>
            </a:r>
            <a:r>
              <a:rPr lang="en-US" dirty="0"/>
              <a:t> </a:t>
            </a:r>
            <a:r>
              <a:rPr lang="en-US" dirty="0" err="1"/>
              <a:t>mentale</a:t>
            </a:r>
            <a:r>
              <a:rPr lang="en-US" dirty="0"/>
              <a:t> et le bien </a:t>
            </a:r>
            <a:r>
              <a:rPr lang="en-US" dirty="0" err="1"/>
              <a:t>être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02F8745-5969-5827-4D1C-AFCC1A5C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16210-AD9D-ED5A-85D2-0FDADF89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602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FB36CB4-2308-919C-577E-DEFA37CEE9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2757" b="12757"/>
          <a:stretch/>
        </p:blipFill>
        <p:spPr>
          <a:xfrm>
            <a:off x="531907" y="1041781"/>
            <a:ext cx="10213848" cy="570585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B9E242D-1959-0B6C-8367-C41236971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5212080"/>
            <a:ext cx="1434084" cy="557784"/>
          </a:xfrm>
        </p:spPr>
        <p:txBody>
          <a:bodyPr>
            <a:normAutofit fontScale="90000"/>
          </a:bodyPr>
          <a:lstStyle/>
          <a:p>
            <a:r>
              <a:rPr lang="fr-FR" dirty="0"/>
              <a:t>more</a:t>
            </a:r>
            <a:endParaRPr lang="en-GB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FF1C226-6F85-0C45-9996-F8C3F9503E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Bravo 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F29F6-3245-6EAE-6BD1-2C1E055F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santé</a:t>
            </a:r>
            <a:r>
              <a:rPr lang="en-US" dirty="0"/>
              <a:t> </a:t>
            </a:r>
            <a:r>
              <a:rPr lang="en-US" dirty="0" err="1"/>
              <a:t>mentale</a:t>
            </a:r>
            <a:r>
              <a:rPr lang="en-US" dirty="0"/>
              <a:t> et le bien </a:t>
            </a:r>
            <a:r>
              <a:rPr lang="en-US" dirty="0" err="1"/>
              <a:t>être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02F8745-5969-5827-4D1C-AFCC1A5C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16210-AD9D-ED5A-85D2-0FDADF89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708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FB36CB4-2308-919C-577E-DEFA37CEE9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2757" b="12757"/>
          <a:stretch/>
        </p:blipFill>
        <p:spPr>
          <a:xfrm>
            <a:off x="531907" y="1041781"/>
            <a:ext cx="10213848" cy="570585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B9E242D-1959-0B6C-8367-C41236971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5212080"/>
            <a:ext cx="1434084" cy="557784"/>
          </a:xfrm>
        </p:spPr>
        <p:txBody>
          <a:bodyPr>
            <a:normAutofit fontScale="90000"/>
          </a:bodyPr>
          <a:lstStyle/>
          <a:p>
            <a:r>
              <a:rPr lang="fr-FR" dirty="0"/>
              <a:t>more</a:t>
            </a:r>
            <a:endParaRPr lang="en-GB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FF1C226-6F85-0C45-9996-F8C3F9503E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Bravo 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F29F6-3245-6EAE-6BD1-2C1E055F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santé</a:t>
            </a:r>
            <a:r>
              <a:rPr lang="en-US" dirty="0"/>
              <a:t> </a:t>
            </a:r>
            <a:r>
              <a:rPr lang="en-US" dirty="0" err="1"/>
              <a:t>mentale</a:t>
            </a:r>
            <a:r>
              <a:rPr lang="en-US" dirty="0"/>
              <a:t> et le bien </a:t>
            </a:r>
            <a:r>
              <a:rPr lang="en-US" dirty="0" err="1"/>
              <a:t>être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02F8745-5969-5827-4D1C-AFCC1A5C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16210-AD9D-ED5A-85D2-0FDADF89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0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A0C7D-16FA-4B97-B517-3ECFCDEC5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694944"/>
            <a:ext cx="8677656" cy="978408"/>
          </a:xfrm>
        </p:spPr>
        <p:txBody>
          <a:bodyPr/>
          <a:lstStyle/>
          <a:p>
            <a:r>
              <a:rPr lang="en-US" dirty="0"/>
              <a:t>Merci! 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936D7-4AFC-4CF6-98CC-6A2DD4AC3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357" y="2342775"/>
            <a:ext cx="5009643" cy="3197413"/>
          </a:xfrm>
        </p:spPr>
        <p:txBody>
          <a:bodyPr/>
          <a:lstStyle/>
          <a:p>
            <a:r>
              <a:rPr lang="en-US" dirty="0"/>
              <a:t>For all the students in the girls section who decided to participate and to share their ideas </a:t>
            </a:r>
          </a:p>
          <a:p>
            <a:endParaRPr lang="en-US" dirty="0"/>
          </a:p>
          <a:p>
            <a:r>
              <a:rPr lang="en-US" dirty="0"/>
              <a:t>Merci beaucoup</a:t>
            </a:r>
          </a:p>
          <a:p>
            <a:r>
              <a:rPr lang="en-US" dirty="0" err="1"/>
              <a:t>Mrs</a:t>
            </a:r>
            <a:r>
              <a:rPr lang="en-US" dirty="0"/>
              <a:t> Christine </a:t>
            </a:r>
          </a:p>
        </p:txBody>
      </p:sp>
      <p:pic>
        <p:nvPicPr>
          <p:cNvPr id="6" name="Picture Placeholder 5" descr="Photo of 3 surfers running into the ocean with their boards">
            <a:extLst>
              <a:ext uri="{FF2B5EF4-FFF2-40B4-BE49-F238E27FC236}">
                <a16:creationId xmlns:a16="http://schemas.microsoft.com/office/drawing/2014/main" id="{A10C84DF-B0D7-4959-900F-6375E5D1B2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83680" y="1883664"/>
            <a:ext cx="5614416" cy="4114800"/>
          </a:xfrm>
        </p:spPr>
      </p:pic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F5D32EC3-AB51-4BC4-B69A-67849B3FF0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57919" y="6382512"/>
            <a:ext cx="500997" cy="365125"/>
          </a:xfrm>
        </p:spPr>
        <p:txBody>
          <a:bodyPr/>
          <a:lstStyle/>
          <a:p>
            <a:fld id="{4C8B8A27-DF03-4546-BA93-21C967D57E5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07862-2AD0-4248-9DC0-317ADFF2368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39BA4-8FA7-4BAC-BAF6-3AC851CBB98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3515920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D6B15-8FD9-4DBA-937D-A035F2A31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4728" y="1078992"/>
            <a:ext cx="5797296" cy="1225296"/>
          </a:xfrm>
        </p:spPr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8D74DD2C-F3C3-47CA-BA67-6081ADAFF40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1215009" y="896112"/>
            <a:ext cx="1885950" cy="2514600"/>
          </a:xfr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C906B932-B0C9-4994-83C3-74581542630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3382137" y="896112"/>
            <a:ext cx="1885950" cy="2514600"/>
          </a:xfr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77ACA1AC-D365-42BD-8398-A0F69FC3252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t="6670" b="6670"/>
          <a:stretch/>
        </p:blipFill>
        <p:spPr>
          <a:xfrm>
            <a:off x="1069848" y="3410712"/>
            <a:ext cx="2176272" cy="2514600"/>
          </a:xfr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1420ADBB-5A27-484C-B18D-F2C1CF8BF15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/>
          <a:stretch/>
        </p:blipFill>
        <p:spPr>
          <a:xfrm>
            <a:off x="3382137" y="3447289"/>
            <a:ext cx="1885950" cy="25146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B768D-85F6-4B7C-BD45-CE6CDE816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4728" y="2304242"/>
            <a:ext cx="5524499" cy="3253622"/>
          </a:xfrm>
        </p:spPr>
        <p:txBody>
          <a:bodyPr/>
          <a:lstStyle/>
          <a:p>
            <a:r>
              <a:rPr lang="en-GB" sz="1800" cap="small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students have to search what is it for them “la </a:t>
            </a:r>
            <a:r>
              <a:rPr lang="en-GB" sz="1800" cap="small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santé</a:t>
            </a:r>
            <a:r>
              <a:rPr lang="en-GB" sz="1800" cap="small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cap="small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mentale</a:t>
            </a:r>
            <a:r>
              <a:rPr lang="en-GB" sz="1800" cap="small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le bien </a:t>
            </a:r>
            <a:r>
              <a:rPr lang="en-GB" sz="1800" cap="small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être</a:t>
            </a:r>
            <a:r>
              <a:rPr lang="en-GB" sz="1800" cap="small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and they have to write a short line in French about it. 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451C227-806A-4DE3-9B09-36809B58738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457919" y="6382512"/>
            <a:ext cx="500997" cy="365125"/>
          </a:xfrm>
        </p:spPr>
        <p:txBody>
          <a:bodyPr/>
          <a:lstStyle/>
          <a:p>
            <a:fld id="{4C8B8A27-DF03-4546-BA93-21C967D57E5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DBA34-DDFE-4712-B837-B0D27713126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dirty="0"/>
              <a:t>‘2022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05D1D-8C9F-492C-B8A4-73A49CC5A6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 rot="5400000" flipH="1">
            <a:off x="301005" y="-8396"/>
            <a:ext cx="45719" cy="416082"/>
          </a:xfrm>
        </p:spPr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sante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5214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83A0-6E4F-46C9-AF62-0547DEB1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1170432"/>
            <a:ext cx="7379208" cy="10332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Qu’est-ce</a:t>
            </a:r>
            <a:r>
              <a:rPr lang="en-US" dirty="0"/>
              <a:t> que le bien-</a:t>
            </a:r>
            <a:r>
              <a:rPr lang="en-US" dirty="0" err="1"/>
              <a:t>être</a:t>
            </a:r>
            <a:r>
              <a:rPr lang="en-US" dirty="0"/>
              <a:t> mental?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09862-4346-4119-833E-90F31F77A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700" y="2431099"/>
            <a:ext cx="7263653" cy="3055301"/>
          </a:xfrm>
        </p:spPr>
        <p:txBody>
          <a:bodyPr/>
          <a:lstStyle/>
          <a:p>
            <a:r>
              <a:rPr lang="fr-FR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Selon l'OMS, la santé mentale est un « état de bien-être qui permet à chacun de réaliser son potentiel, de faire face aux difficultés normales de la vie, de travailler avec succès et de manière productive, et d'être en mesure d'apporter une contribution à la communauté ».</a:t>
            </a:r>
            <a:endParaRPr lang="en-US" b="1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FFACD99-5960-48A3-9437-18208B1564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011" b="7011"/>
          <a:stretch/>
        </p:blipFill>
        <p:spPr>
          <a:xfrm>
            <a:off x="9546336" y="877824"/>
            <a:ext cx="2651760" cy="1709928"/>
          </a:xfrm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5BF031D-4D83-431A-B029-C66088B4B26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7011" b="7011"/>
          <a:stretch/>
        </p:blipFill>
        <p:spPr>
          <a:xfrm>
            <a:off x="9546336" y="2587752"/>
            <a:ext cx="2651760" cy="1709928"/>
          </a:xfr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7859F56-ADFF-48B7-B5A0-7C09AA63036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t="7011" b="7011"/>
          <a:stretch/>
        </p:blipFill>
        <p:spPr>
          <a:xfrm>
            <a:off x="9546336" y="4279392"/>
            <a:ext cx="2651760" cy="170992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1E01D-3E92-4822-9718-39D08CCF43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457919" y="6382512"/>
            <a:ext cx="500997" cy="365125"/>
          </a:xfrm>
        </p:spPr>
        <p:txBody>
          <a:bodyPr/>
          <a:lstStyle/>
          <a:p>
            <a:fld id="{4C8B8A27-DF03-4546-BA93-21C967D57E5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84AB2-7B25-4516-80C8-299DA9610D1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C142BB4-D21A-413E-879F-AD1DA087726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santé</a:t>
            </a:r>
            <a:r>
              <a:rPr lang="en-US" dirty="0"/>
              <a:t> </a:t>
            </a:r>
            <a:r>
              <a:rPr lang="en-US" dirty="0" err="1"/>
              <a:t>mentale</a:t>
            </a:r>
            <a:r>
              <a:rPr lang="en-US" dirty="0"/>
              <a:t> et le bien-</a:t>
            </a:r>
            <a:r>
              <a:rPr lang="en-US" dirty="0" err="1"/>
              <a:t>être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52510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21">
            <a:extLst>
              <a:ext uri="{FF2B5EF4-FFF2-40B4-BE49-F238E27FC236}">
                <a16:creationId xmlns:a16="http://schemas.microsoft.com/office/drawing/2014/main" id="{5F4BBB6B-6E50-453D-9189-19A27B2B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544" y="4937760"/>
            <a:ext cx="8028432" cy="886968"/>
          </a:xfrm>
        </p:spPr>
        <p:txBody>
          <a:bodyPr/>
          <a:lstStyle/>
          <a:p>
            <a:r>
              <a:rPr lang="en-US" dirty="0"/>
              <a:t>All the work for all the girls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82D321F-D2F9-442A-8FA5-7C32A2710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0983" y="5945844"/>
            <a:ext cx="6396471" cy="509627"/>
          </a:xfrm>
        </p:spPr>
        <p:txBody>
          <a:bodyPr/>
          <a:lstStyle/>
          <a:p>
            <a:r>
              <a:rPr lang="en-US" dirty="0"/>
              <a:t>From grade 7 to grade 10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1D0B9CD-9B7A-4A55-904D-E920F3DF97F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5400" b="25400"/>
          <a:stretch/>
        </p:blipFill>
        <p:spPr>
          <a:xfrm>
            <a:off x="-4352" y="8"/>
            <a:ext cx="12200723" cy="4502143"/>
          </a:xfrm>
        </p:spPr>
      </p:pic>
    </p:spTree>
    <p:extLst>
      <p:ext uri="{BB962C8B-B14F-4D97-AF65-F5344CB8AC3E}">
        <p14:creationId xmlns:p14="http://schemas.microsoft.com/office/powerpoint/2010/main" val="1692980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FB36CB4-2308-919C-577E-DEFA37CEE9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2760" b="12760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B9E242D-1959-0B6C-8367-C41236971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5212080"/>
            <a:ext cx="1434084" cy="557784"/>
          </a:xfrm>
        </p:spPr>
        <p:txBody>
          <a:bodyPr>
            <a:normAutofit fontScale="90000"/>
          </a:bodyPr>
          <a:lstStyle/>
          <a:p>
            <a:r>
              <a:rPr lang="fr-FR" dirty="0"/>
              <a:t>more</a:t>
            </a:r>
            <a:endParaRPr lang="en-GB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FF1C226-6F85-0C45-9996-F8C3F9503E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Bravo 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F29F6-3245-6EAE-6BD1-2C1E055F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santé</a:t>
            </a:r>
            <a:r>
              <a:rPr lang="en-US" dirty="0"/>
              <a:t> </a:t>
            </a:r>
            <a:r>
              <a:rPr lang="en-US" dirty="0" err="1"/>
              <a:t>mentale</a:t>
            </a:r>
            <a:r>
              <a:rPr lang="en-US" dirty="0"/>
              <a:t> et le bien </a:t>
            </a:r>
            <a:r>
              <a:rPr lang="en-US" dirty="0" err="1"/>
              <a:t>être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02F8745-5969-5827-4D1C-AFCC1A5C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16210-AD9D-ED5A-85D2-0FDADF89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3648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FB36CB4-2308-919C-577E-DEFA37CEE9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2757" b="12757"/>
          <a:stretch/>
        </p:blipFill>
        <p:spPr>
          <a:xfrm>
            <a:off x="587374" y="694944"/>
            <a:ext cx="10213848" cy="570585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B9E242D-1959-0B6C-8367-C41236971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5212080"/>
            <a:ext cx="1434084" cy="557784"/>
          </a:xfrm>
        </p:spPr>
        <p:txBody>
          <a:bodyPr>
            <a:normAutofit fontScale="90000"/>
          </a:bodyPr>
          <a:lstStyle/>
          <a:p>
            <a:r>
              <a:rPr lang="fr-FR" dirty="0"/>
              <a:t>more</a:t>
            </a:r>
            <a:endParaRPr lang="en-GB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FF1C226-6F85-0C45-9996-F8C3F9503E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Bravo 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F29F6-3245-6EAE-6BD1-2C1E055F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santé</a:t>
            </a:r>
            <a:r>
              <a:rPr lang="en-US" dirty="0"/>
              <a:t> </a:t>
            </a:r>
            <a:r>
              <a:rPr lang="en-US" dirty="0" err="1"/>
              <a:t>mentale</a:t>
            </a:r>
            <a:r>
              <a:rPr lang="en-US" dirty="0"/>
              <a:t> et le bien </a:t>
            </a:r>
            <a:r>
              <a:rPr lang="en-US" dirty="0" err="1"/>
              <a:t>être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02F8745-5969-5827-4D1C-AFCC1A5C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16210-AD9D-ED5A-85D2-0FDADF89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01697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FB36CB4-2308-919C-577E-DEFA37CEE9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2757" b="12757"/>
          <a:stretch/>
        </p:blipFill>
        <p:spPr>
          <a:xfrm>
            <a:off x="587374" y="694944"/>
            <a:ext cx="10213848" cy="570585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B9E242D-1959-0B6C-8367-C41236971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5212080"/>
            <a:ext cx="1434084" cy="557784"/>
          </a:xfrm>
        </p:spPr>
        <p:txBody>
          <a:bodyPr>
            <a:normAutofit fontScale="90000"/>
          </a:bodyPr>
          <a:lstStyle/>
          <a:p>
            <a:r>
              <a:rPr lang="fr-FR" dirty="0"/>
              <a:t>more</a:t>
            </a:r>
            <a:endParaRPr lang="en-GB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FF1C226-6F85-0C45-9996-F8C3F9503E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Bravo 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F29F6-3245-6EAE-6BD1-2C1E055F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santé</a:t>
            </a:r>
            <a:r>
              <a:rPr lang="en-US" dirty="0"/>
              <a:t> </a:t>
            </a:r>
            <a:r>
              <a:rPr lang="en-US" dirty="0" err="1"/>
              <a:t>mantale</a:t>
            </a:r>
            <a:r>
              <a:rPr lang="en-US" dirty="0"/>
              <a:t> et le bien </a:t>
            </a:r>
            <a:r>
              <a:rPr lang="en-US" dirty="0" err="1"/>
              <a:t>être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02F8745-5969-5827-4D1C-AFCC1A5C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16210-AD9D-ED5A-85D2-0FDADF89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549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FB36CB4-2308-919C-577E-DEFA37CEE9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2757" b="12757"/>
          <a:stretch/>
        </p:blipFill>
        <p:spPr>
          <a:xfrm>
            <a:off x="587374" y="694944"/>
            <a:ext cx="10213848" cy="570585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B9E242D-1959-0B6C-8367-C41236971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5212080"/>
            <a:ext cx="1434084" cy="557784"/>
          </a:xfrm>
        </p:spPr>
        <p:txBody>
          <a:bodyPr>
            <a:normAutofit fontScale="90000"/>
          </a:bodyPr>
          <a:lstStyle/>
          <a:p>
            <a:r>
              <a:rPr lang="fr-FR" dirty="0"/>
              <a:t>more</a:t>
            </a:r>
            <a:endParaRPr lang="en-GB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FF1C226-6F85-0C45-9996-F8C3F9503E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Bravo 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F29F6-3245-6EAE-6BD1-2C1E055F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santé</a:t>
            </a:r>
            <a:r>
              <a:rPr lang="en-US" dirty="0"/>
              <a:t> </a:t>
            </a:r>
            <a:r>
              <a:rPr lang="en-US" dirty="0" err="1"/>
              <a:t>mentale</a:t>
            </a:r>
            <a:r>
              <a:rPr lang="en-US" dirty="0"/>
              <a:t> et le bien </a:t>
            </a:r>
            <a:r>
              <a:rPr lang="en-US" dirty="0" err="1"/>
              <a:t>être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02F8745-5969-5827-4D1C-AFCC1A5C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16210-AD9D-ED5A-85D2-0FDADF89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979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FB36CB4-2308-919C-577E-DEFA37CEE9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2757" b="12757"/>
          <a:stretch/>
        </p:blipFill>
        <p:spPr>
          <a:xfrm>
            <a:off x="587374" y="694944"/>
            <a:ext cx="10213848" cy="570585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B9E242D-1959-0B6C-8367-C41236971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5212080"/>
            <a:ext cx="1434084" cy="557784"/>
          </a:xfrm>
        </p:spPr>
        <p:txBody>
          <a:bodyPr>
            <a:normAutofit fontScale="90000"/>
          </a:bodyPr>
          <a:lstStyle/>
          <a:p>
            <a:r>
              <a:rPr lang="fr-FR" dirty="0"/>
              <a:t>more</a:t>
            </a:r>
            <a:endParaRPr lang="en-GB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FF1C226-6F85-0C45-9996-F8C3F9503E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Bravo 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F29F6-3245-6EAE-6BD1-2C1E055F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santé</a:t>
            </a:r>
            <a:r>
              <a:rPr lang="en-US" dirty="0"/>
              <a:t> </a:t>
            </a:r>
            <a:r>
              <a:rPr lang="en-US" dirty="0" err="1"/>
              <a:t>mentale</a:t>
            </a:r>
            <a:r>
              <a:rPr lang="en-US" dirty="0"/>
              <a:t> et le bien </a:t>
            </a:r>
            <a:r>
              <a:rPr lang="en-US" dirty="0" err="1"/>
              <a:t>être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02F8745-5969-5827-4D1C-AFCC1A5C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16210-AD9D-ED5A-85D2-0FDADF89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578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d446c944705a322646ffb80e727be07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6fadf727bc34ad5af881c59f13619dcb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CFBE331-63D9-4D34-9DDA-F68D558E461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05FF250-8492-43E8-8400-1C3DDB9B5D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6F7751-3D70-4789-B6DE-1DA3487F93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Bohemian design</Template>
  <TotalTime>41</TotalTime>
  <Words>243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</vt:lpstr>
      <vt:lpstr>Avenir Next LT Pro</vt:lpstr>
      <vt:lpstr>Calibri</vt:lpstr>
      <vt:lpstr>Modern Love</vt:lpstr>
      <vt:lpstr>Verdana</vt:lpstr>
      <vt:lpstr>BohemianVTI</vt:lpstr>
      <vt:lpstr>La santé mentale et le bien-être</vt:lpstr>
      <vt:lpstr>Agenda</vt:lpstr>
      <vt:lpstr>Qu’est-ce que le bien-être mental? </vt:lpstr>
      <vt:lpstr>All the work for all the girls</vt:lpstr>
      <vt:lpstr>more</vt:lpstr>
      <vt:lpstr>more</vt:lpstr>
      <vt:lpstr>more</vt:lpstr>
      <vt:lpstr>more</vt:lpstr>
      <vt:lpstr>more</vt:lpstr>
      <vt:lpstr>more</vt:lpstr>
      <vt:lpstr>more</vt:lpstr>
      <vt:lpstr>more</vt:lpstr>
      <vt:lpstr>Merci!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santé mentale et le bien-être</dc:title>
  <dc:creator>christine j</dc:creator>
  <cp:lastModifiedBy>christine j</cp:lastModifiedBy>
  <cp:revision>1</cp:revision>
  <dcterms:created xsi:type="dcterms:W3CDTF">2022-11-01T09:38:41Z</dcterms:created>
  <dcterms:modified xsi:type="dcterms:W3CDTF">2022-11-01T10:20:13Z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