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4660"/>
  </p:normalViewPr>
  <p:slideViewPr>
    <p:cSldViewPr snapToGrid="0" showGuides="1">
      <p:cViewPr varScale="1">
        <p:scale>
          <a:sx n="91" d="100"/>
          <a:sy n="91" d="100"/>
        </p:scale>
        <p:origin x="96" y="14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101030-C22A-489D-84D2-C55223D42176}" type="datetimeFigureOut">
              <a:rPr lang="en-GB" smtClean="0"/>
              <a:t>31/10/2022</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287468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01030-C22A-489D-84D2-C55223D42176}"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56844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101030-C22A-489D-84D2-C55223D42176}"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41793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101030-C22A-489D-84D2-C55223D42176}"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2165890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01030-C22A-489D-84D2-C55223D42176}"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87285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101030-C22A-489D-84D2-C55223D42176}" type="datetimeFigureOut">
              <a:rPr lang="en-GB" smtClean="0"/>
              <a:t>31/10/2022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311826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101030-C22A-489D-84D2-C55223D42176}" type="datetimeFigureOut">
              <a:rPr lang="en-GB" smtClean="0"/>
              <a:t>31/10/2022</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3071340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3101030-C22A-489D-84D2-C55223D42176}"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1426667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3101030-C22A-489D-84D2-C55223D42176}"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99542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01030-C22A-489D-84D2-C55223D42176}"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281877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01030-C22A-489D-84D2-C55223D42176}" type="datetimeFigureOut">
              <a:rPr lang="en-GB" smtClean="0"/>
              <a:t>31/10/2022</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325139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01030-C22A-489D-84D2-C55223D42176}"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276621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01030-C22A-489D-84D2-C55223D42176}" type="datetimeFigureOut">
              <a:rPr lang="en-GB" smtClean="0"/>
              <a:t>31/10/2022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223566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01030-C22A-489D-84D2-C55223D42176}" type="datetimeFigureOut">
              <a:rPr lang="en-GB" smtClean="0"/>
              <a:t>31/10/2022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205180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01030-C22A-489D-84D2-C55223D42176}" type="datetimeFigureOut">
              <a:rPr lang="en-GB" smtClean="0"/>
              <a:t>31/10/2022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59624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01030-C22A-489D-84D2-C55223D42176}"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206810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101030-C22A-489D-84D2-C55223D42176}" type="datetimeFigureOut">
              <a:rPr lang="en-GB" smtClean="0"/>
              <a:t>31/10/2022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ADDA34-4AFA-441A-9AE2-35D6D7605E5C}" type="slidenum">
              <a:rPr lang="en-GB" smtClean="0"/>
              <a:t>‹#›</a:t>
            </a:fld>
            <a:endParaRPr lang="en-GB"/>
          </a:p>
        </p:txBody>
      </p:sp>
    </p:spTree>
    <p:extLst>
      <p:ext uri="{BB962C8B-B14F-4D97-AF65-F5344CB8AC3E}">
        <p14:creationId xmlns:p14="http://schemas.microsoft.com/office/powerpoint/2010/main" val="302889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101030-C22A-489D-84D2-C55223D42176}" type="datetimeFigureOut">
              <a:rPr lang="en-GB" smtClean="0"/>
              <a:t>31/10/2022</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ADDA34-4AFA-441A-9AE2-35D6D7605E5C}" type="slidenum">
              <a:rPr lang="en-GB" smtClean="0"/>
              <a:t>‹#›</a:t>
            </a:fld>
            <a:endParaRPr lang="en-GB"/>
          </a:p>
        </p:txBody>
      </p:sp>
    </p:spTree>
    <p:extLst>
      <p:ext uri="{BB962C8B-B14F-4D97-AF65-F5344CB8AC3E}">
        <p14:creationId xmlns:p14="http://schemas.microsoft.com/office/powerpoint/2010/main" val="308032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E12A-E8B0-FF51-A810-888EB12A407E}"/>
              </a:ext>
            </a:extLst>
          </p:cNvPr>
          <p:cNvSpPr>
            <a:spLocks noGrp="1"/>
          </p:cNvSpPr>
          <p:nvPr>
            <p:ph type="ctrTitle"/>
          </p:nvPr>
        </p:nvSpPr>
        <p:spPr>
          <a:xfrm>
            <a:off x="902707" y="1952588"/>
            <a:ext cx="8825658" cy="2677648"/>
          </a:xfrm>
        </p:spPr>
        <p:txBody>
          <a:bodyPr/>
          <a:lstStyle/>
          <a:p>
            <a:r>
              <a:rPr lang="en-GB" dirty="0"/>
              <a:t>What is mental health awareness?</a:t>
            </a:r>
          </a:p>
        </p:txBody>
      </p:sp>
      <p:sp>
        <p:nvSpPr>
          <p:cNvPr id="3" name="Subtitle 2">
            <a:extLst>
              <a:ext uri="{FF2B5EF4-FFF2-40B4-BE49-F238E27FC236}">
                <a16:creationId xmlns:a16="http://schemas.microsoft.com/office/drawing/2014/main" id="{1B7029A4-1AC6-5E8D-9343-C1601198A9BA}"/>
              </a:ext>
            </a:extLst>
          </p:cNvPr>
          <p:cNvSpPr>
            <a:spLocks noGrp="1"/>
          </p:cNvSpPr>
          <p:nvPr>
            <p:ph type="subTitle" idx="1"/>
          </p:nvPr>
        </p:nvSpPr>
        <p:spPr/>
        <p:txBody>
          <a:bodyPr/>
          <a:lstStyle/>
          <a:p>
            <a:r>
              <a:rPr lang="en-GB" dirty="0"/>
              <a:t>By </a:t>
            </a:r>
            <a:r>
              <a:rPr lang="en-GB" dirty="0" err="1"/>
              <a:t>freya</a:t>
            </a:r>
            <a:r>
              <a:rPr lang="en-GB" dirty="0"/>
              <a:t> </a:t>
            </a:r>
            <a:r>
              <a:rPr lang="en-GB" dirty="0" smtClean="0"/>
              <a:t>8-h AND MAIA 8-I :))</a:t>
            </a:r>
            <a:endParaRPr lang="en-GB" dirty="0"/>
          </a:p>
        </p:txBody>
      </p:sp>
      <p:pic>
        <p:nvPicPr>
          <p:cNvPr id="1028" name="Picture 4" descr="362,221 Mental Health Images, Stock Photo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309" y="3759374"/>
            <a:ext cx="3349405" cy="236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414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C463-12E6-B3DA-DD11-B12AC834AE1C}"/>
              </a:ext>
            </a:extLst>
          </p:cNvPr>
          <p:cNvSpPr>
            <a:spLocks noGrp="1"/>
          </p:cNvSpPr>
          <p:nvPr>
            <p:ph type="title"/>
          </p:nvPr>
        </p:nvSpPr>
        <p:spPr/>
        <p:txBody>
          <a:bodyPr/>
          <a:lstStyle/>
          <a:p>
            <a:r>
              <a:rPr lang="en-GB" dirty="0"/>
              <a:t>What is mental health awareness?</a:t>
            </a:r>
          </a:p>
        </p:txBody>
      </p:sp>
      <p:sp>
        <p:nvSpPr>
          <p:cNvPr id="3" name="Content Placeholder 2">
            <a:extLst>
              <a:ext uri="{FF2B5EF4-FFF2-40B4-BE49-F238E27FC236}">
                <a16:creationId xmlns:a16="http://schemas.microsoft.com/office/drawing/2014/main" id="{DD5A1C27-9932-6D59-86C8-52F46BE5A015}"/>
              </a:ext>
            </a:extLst>
          </p:cNvPr>
          <p:cNvSpPr>
            <a:spLocks noGrp="1"/>
          </p:cNvSpPr>
          <p:nvPr>
            <p:ph idx="1"/>
          </p:nvPr>
        </p:nvSpPr>
        <p:spPr>
          <a:xfrm>
            <a:off x="471782" y="2267168"/>
            <a:ext cx="8825659" cy="3416300"/>
          </a:xfrm>
        </p:spPr>
        <p:txBody>
          <a:bodyPr>
            <a:normAutofit fontScale="92500" lnSpcReduction="10000"/>
          </a:bodyPr>
          <a:lstStyle/>
          <a:p>
            <a:r>
              <a:rPr lang="en-GB" sz="3200" dirty="0">
                <a:effectLst/>
                <a:latin typeface="Century Gothic" panose="020B0502020202020204" pitchFamily="34" charset="0"/>
                <a:ea typeface="Calibri" panose="020F0502020204030204" pitchFamily="34" charset="0"/>
                <a:cs typeface="Times New Roman" panose="02020603050405020304" pitchFamily="18" charset="0"/>
              </a:rPr>
              <a:t>Mental health awareness is the ongoing effort to reduce the stigma around mental illness and mental health conditions by sharing our personal experiences. Often, because of misconceptions about mental health and mental fitness, people often suffer in silence and their conditions go untreated</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a:t>
            </a:r>
          </a:p>
          <a:p>
            <a:endParaRPr lang="en-GB" dirty="0"/>
          </a:p>
        </p:txBody>
      </p:sp>
      <p:pic>
        <p:nvPicPr>
          <p:cNvPr id="4098" name="Picture 2" descr="377,171 Mental Health Stock Photos, Pictures &amp; Royalty-Fre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159" y="4228010"/>
            <a:ext cx="2915852" cy="237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059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85DC-5317-22C6-CC14-8762C77C6FB0}"/>
              </a:ext>
            </a:extLst>
          </p:cNvPr>
          <p:cNvSpPr>
            <a:spLocks noGrp="1"/>
          </p:cNvSpPr>
          <p:nvPr>
            <p:ph type="title"/>
          </p:nvPr>
        </p:nvSpPr>
        <p:spPr/>
        <p:txBody>
          <a:bodyPr/>
          <a:lstStyle/>
          <a:p>
            <a:r>
              <a:rPr lang="en-GB" dirty="0"/>
              <a:t>What is mental health awareness and why is it so important?</a:t>
            </a:r>
          </a:p>
        </p:txBody>
      </p:sp>
      <p:sp>
        <p:nvSpPr>
          <p:cNvPr id="3" name="Content Placeholder 2">
            <a:extLst>
              <a:ext uri="{FF2B5EF4-FFF2-40B4-BE49-F238E27FC236}">
                <a16:creationId xmlns:a16="http://schemas.microsoft.com/office/drawing/2014/main" id="{747F6D24-11B7-2057-BC36-C612C4387A4F}"/>
              </a:ext>
            </a:extLst>
          </p:cNvPr>
          <p:cNvSpPr>
            <a:spLocks noGrp="1"/>
          </p:cNvSpPr>
          <p:nvPr>
            <p:ph idx="1"/>
          </p:nvPr>
        </p:nvSpPr>
        <p:spPr>
          <a:xfrm>
            <a:off x="272085" y="2432926"/>
            <a:ext cx="8825659" cy="3416300"/>
          </a:xfrm>
        </p:spPr>
        <p:txBody>
          <a:bodyPr>
            <a:normAutofit lnSpcReduction="10000"/>
          </a:bodyPr>
          <a:lstStyle/>
          <a:p>
            <a:r>
              <a:rPr lang="en-GB" sz="3200" dirty="0">
                <a:effectLst/>
                <a:latin typeface="Century Gothic" panose="020B0502020202020204" pitchFamily="34" charset="0"/>
                <a:ea typeface="Calibri" panose="020F0502020204030204" pitchFamily="34" charset="0"/>
                <a:cs typeface="Times New Roman" panose="02020603050405020304" pitchFamily="18" charset="0"/>
              </a:rPr>
              <a:t>Mental health awareness helps educate the public at large. It teaches them that it is okay to share experiences, vulnerabilities, and shared concerns about mental health issues. Reducing the stigma which has been attached to mental health will help countless others.</a:t>
            </a:r>
          </a:p>
          <a:p>
            <a:endParaRPr lang="en-GB" dirty="0"/>
          </a:p>
        </p:txBody>
      </p:sp>
      <p:pic>
        <p:nvPicPr>
          <p:cNvPr id="5122" name="Picture 2" descr="Mental Health and Family Violence Support - Kings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794" y="4049696"/>
            <a:ext cx="2567898" cy="255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545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0594-9A2C-7282-0C92-4C62AA058408}"/>
              </a:ext>
            </a:extLst>
          </p:cNvPr>
          <p:cNvSpPr>
            <a:spLocks noGrp="1"/>
          </p:cNvSpPr>
          <p:nvPr>
            <p:ph type="title"/>
          </p:nvPr>
        </p:nvSpPr>
        <p:spPr/>
        <p:txBody>
          <a:bodyPr/>
          <a:lstStyle/>
          <a:p>
            <a:r>
              <a:rPr lang="en-GB" dirty="0"/>
              <a:t>What is the aim of mental health promotion?</a:t>
            </a:r>
          </a:p>
        </p:txBody>
      </p:sp>
      <p:sp>
        <p:nvSpPr>
          <p:cNvPr id="3" name="Content Placeholder 2">
            <a:extLst>
              <a:ext uri="{FF2B5EF4-FFF2-40B4-BE49-F238E27FC236}">
                <a16:creationId xmlns:a16="http://schemas.microsoft.com/office/drawing/2014/main" id="{6EA3C9F7-DA72-8582-5AF5-E5DE5F25B4CE}"/>
              </a:ext>
            </a:extLst>
          </p:cNvPr>
          <p:cNvSpPr>
            <a:spLocks noGrp="1"/>
          </p:cNvSpPr>
          <p:nvPr>
            <p:ph idx="1"/>
          </p:nvPr>
        </p:nvSpPr>
        <p:spPr>
          <a:xfrm>
            <a:off x="243728" y="2183086"/>
            <a:ext cx="8825659" cy="3416300"/>
          </a:xfrm>
        </p:spPr>
        <p:txBody>
          <a:bodyPr>
            <a:normAutofit lnSpcReduction="10000"/>
          </a:bodyPr>
          <a:lstStyle/>
          <a:p>
            <a:r>
              <a:rPr lang="en-US" sz="3200" dirty="0"/>
              <a:t>Mental health promotion attempts to encourage and increase protective factors and healthy behaviors that can help prevent the onset of a diagnosable mental disorder and reduce risk factors that can lead to the development of a mental disorder</a:t>
            </a:r>
            <a:r>
              <a:rPr lang="en-US" dirty="0"/>
              <a:t>.</a:t>
            </a:r>
            <a:endParaRPr lang="en-GB" dirty="0"/>
          </a:p>
        </p:txBody>
      </p:sp>
      <p:pic>
        <p:nvPicPr>
          <p:cNvPr id="6146" name="Picture 2" descr="Mental health: Why is it hard to talk about problems? - CBBC News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297" y="4651084"/>
            <a:ext cx="3371738" cy="189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63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2535-2EB7-DFDD-E9CD-D1FC5887A050}"/>
              </a:ext>
            </a:extLst>
          </p:cNvPr>
          <p:cNvSpPr>
            <a:spLocks noGrp="1"/>
          </p:cNvSpPr>
          <p:nvPr>
            <p:ph type="title"/>
          </p:nvPr>
        </p:nvSpPr>
        <p:spPr/>
        <p:txBody>
          <a:bodyPr/>
          <a:lstStyle/>
          <a:p>
            <a:r>
              <a:rPr lang="en-GB" dirty="0"/>
              <a:t>Here is 5 facts about mental health.</a:t>
            </a:r>
          </a:p>
        </p:txBody>
      </p:sp>
      <p:sp>
        <p:nvSpPr>
          <p:cNvPr id="3" name="Content Placeholder 2">
            <a:extLst>
              <a:ext uri="{FF2B5EF4-FFF2-40B4-BE49-F238E27FC236}">
                <a16:creationId xmlns:a16="http://schemas.microsoft.com/office/drawing/2014/main" id="{8081D7C1-9ADE-C09E-AE28-2B612EC02E2A}"/>
              </a:ext>
            </a:extLst>
          </p:cNvPr>
          <p:cNvSpPr>
            <a:spLocks noGrp="1"/>
          </p:cNvSpPr>
          <p:nvPr>
            <p:ph idx="1"/>
          </p:nvPr>
        </p:nvSpPr>
        <p:spPr>
          <a:xfrm>
            <a:off x="786499" y="2418819"/>
            <a:ext cx="8825659" cy="3416300"/>
          </a:xfrm>
        </p:spPr>
        <p:txBody>
          <a:bodyPr>
            <a:noAutofit/>
          </a:bodyPr>
          <a:lstStyle/>
          <a:p>
            <a:r>
              <a:rPr lang="en-GB" sz="2000" dirty="0"/>
              <a:t>1: </a:t>
            </a:r>
            <a:r>
              <a:rPr lang="en-US" sz="2000" dirty="0"/>
              <a:t>More than 31 million British people struggle with mental illness.</a:t>
            </a:r>
          </a:p>
          <a:p>
            <a:r>
              <a:rPr lang="en-US" sz="2000" dirty="0"/>
              <a:t>2: 1 in 5 young people (age 13-18) has or will develop a mental illness in their lifetime.</a:t>
            </a:r>
          </a:p>
          <a:p>
            <a:r>
              <a:rPr lang="en-US" sz="2000" dirty="0"/>
              <a:t>3: Youth depression rates have risen from 5.9% to 8.2% since 2012.</a:t>
            </a:r>
          </a:p>
          <a:p>
            <a:r>
              <a:rPr lang="en-US" sz="2000" dirty="0"/>
              <a:t>4: Most Britain's lack access to adequate mental health treatment.</a:t>
            </a:r>
          </a:p>
          <a:p>
            <a:r>
              <a:rPr lang="en-US" sz="2000" dirty="0"/>
              <a:t>5: Mental illnesses can affect people of any age, race, religion, or income. A mental illness is a medical condition that disrupts a person’s thinking, feeling, mood, and ability to relate to others and daily functioning.</a:t>
            </a:r>
            <a:endParaRPr lang="en-GB" sz="2000" dirty="0"/>
          </a:p>
        </p:txBody>
      </p:sp>
      <p:pic>
        <p:nvPicPr>
          <p:cNvPr id="7170" name="Picture 2" descr="Fact Sheet Library | NAMI: National Alliance on Mental Ill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2579" y="3985229"/>
            <a:ext cx="2016135" cy="2602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4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3FC9-2756-D21E-449B-9DD75E6E380E}"/>
              </a:ext>
            </a:extLst>
          </p:cNvPr>
          <p:cNvSpPr>
            <a:spLocks noGrp="1"/>
          </p:cNvSpPr>
          <p:nvPr>
            <p:ph type="title"/>
          </p:nvPr>
        </p:nvSpPr>
        <p:spPr/>
        <p:txBody>
          <a:bodyPr/>
          <a:lstStyle/>
          <a:p>
            <a:r>
              <a:rPr lang="en-GB" dirty="0"/>
              <a:t>What colour represents mental health?</a:t>
            </a:r>
          </a:p>
        </p:txBody>
      </p:sp>
      <p:sp>
        <p:nvSpPr>
          <p:cNvPr id="3" name="Content Placeholder 2">
            <a:extLst>
              <a:ext uri="{FF2B5EF4-FFF2-40B4-BE49-F238E27FC236}">
                <a16:creationId xmlns:a16="http://schemas.microsoft.com/office/drawing/2014/main" id="{CCE9361C-8115-D491-BBAC-30CB6B6E1846}"/>
              </a:ext>
            </a:extLst>
          </p:cNvPr>
          <p:cNvSpPr>
            <a:spLocks noGrp="1"/>
          </p:cNvSpPr>
          <p:nvPr>
            <p:ph idx="1"/>
          </p:nvPr>
        </p:nvSpPr>
        <p:spPr>
          <a:xfrm>
            <a:off x="1049757" y="2593975"/>
            <a:ext cx="8825659" cy="3416300"/>
          </a:xfrm>
        </p:spPr>
        <p:txBody>
          <a:bodyPr>
            <a:normAutofit/>
          </a:bodyPr>
          <a:lstStyle/>
          <a:p>
            <a:r>
              <a:rPr lang="en-GB" sz="2800" dirty="0"/>
              <a:t>The green ribbon is international symbol of mental health awareness. </a:t>
            </a:r>
            <a:r>
              <a:rPr lang="en-US" sz="2800" dirty="0"/>
              <a:t>Wear a green ribbon to show colleagues, loved ones or simply those you walk past that you care about their mental health.</a:t>
            </a:r>
            <a:endParaRPr lang="en-GB" sz="2800" dirty="0"/>
          </a:p>
        </p:txBody>
      </p:sp>
      <p:pic>
        <p:nvPicPr>
          <p:cNvPr id="4" name="Picture 3">
            <a:extLst>
              <a:ext uri="{FF2B5EF4-FFF2-40B4-BE49-F238E27FC236}">
                <a16:creationId xmlns:a16="http://schemas.microsoft.com/office/drawing/2014/main" id="{925A1E77-597B-A07A-A112-B395B1C1611D}"/>
              </a:ext>
            </a:extLst>
          </p:cNvPr>
          <p:cNvPicPr>
            <a:picLocks noChangeAspect="1"/>
          </p:cNvPicPr>
          <p:nvPr/>
        </p:nvPicPr>
        <p:blipFill>
          <a:blip r:embed="rId2"/>
          <a:stretch>
            <a:fillRect/>
          </a:stretch>
        </p:blipFill>
        <p:spPr>
          <a:xfrm>
            <a:off x="7683299" y="4542768"/>
            <a:ext cx="3267330" cy="2181224"/>
          </a:xfrm>
          <a:prstGeom prst="rect">
            <a:avLst/>
          </a:prstGeom>
        </p:spPr>
      </p:pic>
      <p:pic>
        <p:nvPicPr>
          <p:cNvPr id="8194" name="Picture 2" descr="Green Ribbon As Symbol of Mental Health Awareness Stock Vector -  Illustration of psychological, cancer: 123672850"/>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0138" y="4851563"/>
            <a:ext cx="4012873" cy="2006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659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8DFA-6D79-316D-A7C6-DD622E99269C}"/>
              </a:ext>
            </a:extLst>
          </p:cNvPr>
          <p:cNvSpPr>
            <a:spLocks noGrp="1"/>
          </p:cNvSpPr>
          <p:nvPr>
            <p:ph type="title"/>
          </p:nvPr>
        </p:nvSpPr>
        <p:spPr/>
        <p:txBody>
          <a:bodyPr/>
          <a:lstStyle/>
          <a:p>
            <a:r>
              <a:rPr lang="en-GB" dirty="0"/>
              <a:t>What is a mental health campaign?</a:t>
            </a:r>
          </a:p>
        </p:txBody>
      </p:sp>
      <p:sp>
        <p:nvSpPr>
          <p:cNvPr id="3" name="Content Placeholder 2">
            <a:extLst>
              <a:ext uri="{FF2B5EF4-FFF2-40B4-BE49-F238E27FC236}">
                <a16:creationId xmlns:a16="http://schemas.microsoft.com/office/drawing/2014/main" id="{649448BF-E86E-802A-52C3-EBD38CDC2801}"/>
              </a:ext>
            </a:extLst>
          </p:cNvPr>
          <p:cNvSpPr>
            <a:spLocks noGrp="1"/>
          </p:cNvSpPr>
          <p:nvPr>
            <p:ph idx="1"/>
          </p:nvPr>
        </p:nvSpPr>
        <p:spPr>
          <a:xfrm>
            <a:off x="440250" y="2256659"/>
            <a:ext cx="8825659" cy="3416300"/>
          </a:xfrm>
        </p:spPr>
        <p:txBody>
          <a:bodyPr>
            <a:noAutofit/>
          </a:bodyPr>
          <a:lstStyle/>
          <a:p>
            <a:r>
              <a:rPr lang="en-GB" sz="2800" dirty="0"/>
              <a:t>The campaign aims to raise awareness of mental health issues and mobilize efforts in support of mental health. The world health organization recognizes world mental health on 10 October every year. The theme of 2022s world mental health, set by the world federation for mental health, is make mental health and wellbeing for all global priority.</a:t>
            </a:r>
          </a:p>
        </p:txBody>
      </p:sp>
      <p:pic>
        <p:nvPicPr>
          <p:cNvPr id="2052" name="Picture 4" descr="Mental health crisis calls for a conversation on health care delivery -  CalMatters"/>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572228" y="4345588"/>
            <a:ext cx="3188411" cy="212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638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8238-0624-7FCB-A957-A5DA677260A1}"/>
              </a:ext>
            </a:extLst>
          </p:cNvPr>
          <p:cNvSpPr>
            <a:spLocks noGrp="1"/>
          </p:cNvSpPr>
          <p:nvPr>
            <p:ph type="ctrTitle"/>
          </p:nvPr>
        </p:nvSpPr>
        <p:spPr>
          <a:xfrm>
            <a:off x="1993155" y="1390650"/>
            <a:ext cx="8825658" cy="2677648"/>
          </a:xfrm>
        </p:spPr>
        <p:txBody>
          <a:bodyPr/>
          <a:lstStyle/>
          <a:p>
            <a:r>
              <a:rPr lang="en-GB" dirty="0"/>
              <a:t>Thank you for listening! &lt;3 </a:t>
            </a:r>
          </a:p>
        </p:txBody>
      </p:sp>
      <p:sp>
        <p:nvSpPr>
          <p:cNvPr id="3" name="Subtitle 2">
            <a:extLst>
              <a:ext uri="{FF2B5EF4-FFF2-40B4-BE49-F238E27FC236}">
                <a16:creationId xmlns:a16="http://schemas.microsoft.com/office/drawing/2014/main" id="{9FD1B428-75A0-EAB6-E8C0-70C513A5D011}"/>
              </a:ext>
            </a:extLst>
          </p:cNvPr>
          <p:cNvSpPr>
            <a:spLocks noGrp="1"/>
          </p:cNvSpPr>
          <p:nvPr>
            <p:ph type="subTitle" idx="1"/>
          </p:nvPr>
        </p:nvSpPr>
        <p:spPr>
          <a:xfrm>
            <a:off x="1488658" y="4363700"/>
            <a:ext cx="5153880" cy="1564133"/>
          </a:xfrm>
        </p:spPr>
        <p:txBody>
          <a:bodyPr>
            <a:normAutofit/>
          </a:bodyPr>
          <a:lstStyle/>
          <a:p>
            <a:endParaRPr lang="en-GB" dirty="0"/>
          </a:p>
        </p:txBody>
      </p:sp>
      <p:pic>
        <p:nvPicPr>
          <p:cNvPr id="3076" name="Picture 4" descr="Isn't it cute? - Lolcats - lol | cat memes | funny cats | funny cat  pictures with words on them | funny pictures | lol cat memes | lol cats"/>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379987" y="4277710"/>
            <a:ext cx="1743132" cy="20142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29 of the Cutest Hamster Memes We Could Find (So Far) - Let's Eat Ca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457" y="4277710"/>
            <a:ext cx="2022955" cy="20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645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75</TotalTime>
  <Words>404</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Ion Boardroom</vt:lpstr>
      <vt:lpstr>What is mental health awareness?</vt:lpstr>
      <vt:lpstr>What is mental health awareness?</vt:lpstr>
      <vt:lpstr>What is mental health awareness and why is it so important?</vt:lpstr>
      <vt:lpstr>What is the aim of mental health promotion?</vt:lpstr>
      <vt:lpstr>Here is 5 facts about mental health.</vt:lpstr>
      <vt:lpstr>What colour represents mental health?</vt:lpstr>
      <vt:lpstr>What is a mental health campaign?</vt:lpstr>
      <vt:lpstr>Thank you for listening! &lt;3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mental health awareness?</dc:title>
  <dc:creator>Mark Debasagoiti</dc:creator>
  <cp:lastModifiedBy>Mark Debasagoiti</cp:lastModifiedBy>
  <cp:revision>3</cp:revision>
  <dcterms:created xsi:type="dcterms:W3CDTF">2022-10-22T09:14:26Z</dcterms:created>
  <dcterms:modified xsi:type="dcterms:W3CDTF">2022-10-31T12:41:00Z</dcterms:modified>
</cp:coreProperties>
</file>