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395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97BAA-CE8B-47DD-8749-27386D89D876}" v="10" dt="2022-10-23T23:00:31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97" d="100"/>
          <a:sy n="97" d="100"/>
        </p:scale>
        <p:origin x="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akariya Babur" userId="4029dbf506b7081b" providerId="LiveId" clId="{4CE97BAA-CE8B-47DD-8749-27386D89D876}"/>
    <pc:docChg chg="undo custSel addSld delSld modSld">
      <pc:chgData name="Muhammad Zakariya Babur" userId="4029dbf506b7081b" providerId="LiveId" clId="{4CE97BAA-CE8B-47DD-8749-27386D89D876}" dt="2022-10-23T23:38:51.102" v="132" actId="1076"/>
      <pc:docMkLst>
        <pc:docMk/>
      </pc:docMkLst>
      <pc:sldChg chg="del">
        <pc:chgData name="Muhammad Zakariya Babur" userId="4029dbf506b7081b" providerId="LiveId" clId="{4CE97BAA-CE8B-47DD-8749-27386D89D876}" dt="2022-10-23T22:11:25.898" v="2" actId="47"/>
        <pc:sldMkLst>
          <pc:docMk/>
          <pc:sldMk cId="2931630111" sldId="256"/>
        </pc:sldMkLst>
      </pc:sldChg>
      <pc:sldChg chg="add">
        <pc:chgData name="Muhammad Zakariya Babur" userId="4029dbf506b7081b" providerId="LiveId" clId="{4CE97BAA-CE8B-47DD-8749-27386D89D876}" dt="2022-10-23T22:11:19.717" v="1"/>
        <pc:sldMkLst>
          <pc:docMk/>
          <pc:sldMk cId="474759822" sldId="264"/>
        </pc:sldMkLst>
      </pc:sldChg>
      <pc:sldChg chg="del">
        <pc:chgData name="Muhammad Zakariya Babur" userId="4029dbf506b7081b" providerId="LiveId" clId="{4CE97BAA-CE8B-47DD-8749-27386D89D876}" dt="2022-10-23T22:10:37.930" v="0" actId="47"/>
        <pc:sldMkLst>
          <pc:docMk/>
          <pc:sldMk cId="3531806264" sldId="391"/>
        </pc:sldMkLst>
      </pc:sldChg>
      <pc:sldChg chg="del">
        <pc:chgData name="Muhammad Zakariya Babur" userId="4029dbf506b7081b" providerId="LiveId" clId="{4CE97BAA-CE8B-47DD-8749-27386D89D876}" dt="2022-10-23T22:34:27.754" v="90" actId="47"/>
        <pc:sldMkLst>
          <pc:docMk/>
          <pc:sldMk cId="1341356557" sldId="393"/>
        </pc:sldMkLst>
      </pc:sldChg>
      <pc:sldChg chg="modSp mod">
        <pc:chgData name="Muhammad Zakariya Babur" userId="4029dbf506b7081b" providerId="LiveId" clId="{4CE97BAA-CE8B-47DD-8749-27386D89D876}" dt="2022-10-23T23:38:51.102" v="132" actId="1076"/>
        <pc:sldMkLst>
          <pc:docMk/>
          <pc:sldMk cId="2346778152" sldId="394"/>
        </pc:sldMkLst>
        <pc:spChg chg="mod">
          <ac:chgData name="Muhammad Zakariya Babur" userId="4029dbf506b7081b" providerId="LiveId" clId="{4CE97BAA-CE8B-47DD-8749-27386D89D876}" dt="2022-10-23T22:51:18.640" v="96" actId="14100"/>
          <ac:spMkLst>
            <pc:docMk/>
            <pc:sldMk cId="2346778152" sldId="394"/>
            <ac:spMk id="5" creationId="{C5CB634A-E52F-4BD9-ADEC-F2083334D6AE}"/>
          </ac:spMkLst>
        </pc:spChg>
        <pc:spChg chg="mod">
          <ac:chgData name="Muhammad Zakariya Babur" userId="4029dbf506b7081b" providerId="LiveId" clId="{4CE97BAA-CE8B-47DD-8749-27386D89D876}" dt="2022-10-23T23:38:40.806" v="130" actId="108"/>
          <ac:spMkLst>
            <pc:docMk/>
            <pc:sldMk cId="2346778152" sldId="394"/>
            <ac:spMk id="10" creationId="{60E97F11-460F-68B8-AD67-DA02147C0CB1}"/>
          </ac:spMkLst>
        </pc:spChg>
        <pc:spChg chg="mod">
          <ac:chgData name="Muhammad Zakariya Babur" userId="4029dbf506b7081b" providerId="LiveId" clId="{4CE97BAA-CE8B-47DD-8749-27386D89D876}" dt="2022-10-23T23:38:47.340" v="131" actId="1076"/>
          <ac:spMkLst>
            <pc:docMk/>
            <pc:sldMk cId="2346778152" sldId="394"/>
            <ac:spMk id="13" creationId="{6C0693EA-5556-8B49-1957-F390FF9C7404}"/>
          </ac:spMkLst>
        </pc:spChg>
        <pc:spChg chg="mod">
          <ac:chgData name="Muhammad Zakariya Babur" userId="4029dbf506b7081b" providerId="LiveId" clId="{4CE97BAA-CE8B-47DD-8749-27386D89D876}" dt="2022-10-23T23:38:51.102" v="132" actId="1076"/>
          <ac:spMkLst>
            <pc:docMk/>
            <pc:sldMk cId="2346778152" sldId="394"/>
            <ac:spMk id="14" creationId="{357ED8E8-9E7B-1CD4-9E45-3C4527B9402C}"/>
          </ac:spMkLst>
        </pc:spChg>
        <pc:spChg chg="mod">
          <ac:chgData name="Muhammad Zakariya Babur" userId="4029dbf506b7081b" providerId="LiveId" clId="{4CE97BAA-CE8B-47DD-8749-27386D89D876}" dt="2022-10-23T22:12:06.777" v="10" actId="1076"/>
          <ac:spMkLst>
            <pc:docMk/>
            <pc:sldMk cId="2346778152" sldId="394"/>
            <ac:spMk id="18" creationId="{2094156B-CA47-F76E-47BE-0733FB07737E}"/>
          </ac:spMkLst>
        </pc:spChg>
        <pc:picChg chg="mod">
          <ac:chgData name="Muhammad Zakariya Babur" userId="4029dbf506b7081b" providerId="LiveId" clId="{4CE97BAA-CE8B-47DD-8749-27386D89D876}" dt="2022-10-23T23:38:21.066" v="127" actId="1076"/>
          <ac:picMkLst>
            <pc:docMk/>
            <pc:sldMk cId="2346778152" sldId="394"/>
            <ac:picMk id="2" creationId="{80E5CAF4-4E83-B237-7B48-1454429D9D50}"/>
          </ac:picMkLst>
        </pc:picChg>
        <pc:picChg chg="mod">
          <ac:chgData name="Muhammad Zakariya Babur" userId="4029dbf506b7081b" providerId="LiveId" clId="{4CE97BAA-CE8B-47DD-8749-27386D89D876}" dt="2022-10-23T23:38:15.386" v="125" actId="1076"/>
          <ac:picMkLst>
            <pc:docMk/>
            <pc:sldMk cId="2346778152" sldId="394"/>
            <ac:picMk id="6" creationId="{7BF7DCC8-BEF5-6893-D4F7-B0717E2DA149}"/>
          </ac:picMkLst>
        </pc:picChg>
        <pc:picChg chg="mod">
          <ac:chgData name="Muhammad Zakariya Babur" userId="4029dbf506b7081b" providerId="LiveId" clId="{4CE97BAA-CE8B-47DD-8749-27386D89D876}" dt="2022-10-23T22:11:46.211" v="5" actId="1076"/>
          <ac:picMkLst>
            <pc:docMk/>
            <pc:sldMk cId="2346778152" sldId="394"/>
            <ac:picMk id="11" creationId="{09106A8B-5161-7766-D6B6-DA58471554EA}"/>
          </ac:picMkLst>
        </pc:picChg>
        <pc:picChg chg="mod">
          <ac:chgData name="Muhammad Zakariya Babur" userId="4029dbf506b7081b" providerId="LiveId" clId="{4CE97BAA-CE8B-47DD-8749-27386D89D876}" dt="2022-10-23T22:11:43.258" v="4" actId="1076"/>
          <ac:picMkLst>
            <pc:docMk/>
            <pc:sldMk cId="2346778152" sldId="394"/>
            <ac:picMk id="19" creationId="{DF9CD0BA-E4A8-B181-CD23-56484CC21515}"/>
          </ac:picMkLst>
        </pc:picChg>
      </pc:sldChg>
      <pc:sldChg chg="modSp add mod">
        <pc:chgData name="Muhammad Zakariya Babur" userId="4029dbf506b7081b" providerId="LiveId" clId="{4CE97BAA-CE8B-47DD-8749-27386D89D876}" dt="2022-10-23T23:00:31.885" v="118" actId="1076"/>
        <pc:sldMkLst>
          <pc:docMk/>
          <pc:sldMk cId="3530095349" sldId="395"/>
        </pc:sldMkLst>
        <pc:spChg chg="mod">
          <ac:chgData name="Muhammad Zakariya Babur" userId="4029dbf506b7081b" providerId="LiveId" clId="{4CE97BAA-CE8B-47DD-8749-27386D89D876}" dt="2022-10-23T22:51:37.754" v="101" actId="14100"/>
          <ac:spMkLst>
            <pc:docMk/>
            <pc:sldMk cId="3530095349" sldId="395"/>
            <ac:spMk id="5" creationId="{C5CB634A-E52F-4BD9-ADEC-F2083334D6AE}"/>
          </ac:spMkLst>
        </pc:spChg>
        <pc:spChg chg="mod">
          <ac:chgData name="Muhammad Zakariya Babur" userId="4029dbf506b7081b" providerId="LiveId" clId="{4CE97BAA-CE8B-47DD-8749-27386D89D876}" dt="2022-10-23T22:51:42.720" v="102" actId="1076"/>
          <ac:spMkLst>
            <pc:docMk/>
            <pc:sldMk cId="3530095349" sldId="395"/>
            <ac:spMk id="10" creationId="{60E97F11-460F-68B8-AD67-DA02147C0CB1}"/>
          </ac:spMkLst>
        </pc:spChg>
        <pc:spChg chg="mod">
          <ac:chgData name="Muhammad Zakariya Babur" userId="4029dbf506b7081b" providerId="LiveId" clId="{4CE97BAA-CE8B-47DD-8749-27386D89D876}" dt="2022-10-23T22:53:49.992" v="106" actId="1076"/>
          <ac:spMkLst>
            <pc:docMk/>
            <pc:sldMk cId="3530095349" sldId="395"/>
            <ac:spMk id="14" creationId="{830C27F8-EB9E-41F2-CD72-3A2AB9920F86}"/>
          </ac:spMkLst>
        </pc:spChg>
        <pc:spChg chg="mod">
          <ac:chgData name="Muhammad Zakariya Babur" userId="4029dbf506b7081b" providerId="LiveId" clId="{4CE97BAA-CE8B-47DD-8749-27386D89D876}" dt="2022-10-23T22:54:13.594" v="107" actId="207"/>
          <ac:spMkLst>
            <pc:docMk/>
            <pc:sldMk cId="3530095349" sldId="395"/>
            <ac:spMk id="15" creationId="{02B7D8DF-01A6-B9D2-22C0-4C26620C9F5F}"/>
          </ac:spMkLst>
        </pc:spChg>
        <pc:picChg chg="mod">
          <ac:chgData name="Muhammad Zakariya Babur" userId="4029dbf506b7081b" providerId="LiveId" clId="{4CE97BAA-CE8B-47DD-8749-27386D89D876}" dt="2022-10-23T22:13:43.853" v="73" actId="1076"/>
          <ac:picMkLst>
            <pc:docMk/>
            <pc:sldMk cId="3530095349" sldId="395"/>
            <ac:picMk id="18" creationId="{D5AAEB5F-949C-266A-FAAA-934B67AC7058}"/>
          </ac:picMkLst>
        </pc:picChg>
        <pc:picChg chg="mod">
          <ac:chgData name="Muhammad Zakariya Babur" userId="4029dbf506b7081b" providerId="LiveId" clId="{4CE97BAA-CE8B-47DD-8749-27386D89D876}" dt="2022-10-23T23:00:31.885" v="118" actId="1076"/>
          <ac:picMkLst>
            <pc:docMk/>
            <pc:sldMk cId="3530095349" sldId="395"/>
            <ac:picMk id="19" creationId="{EAD50B5D-F223-174E-D8A0-88621C2245E0}"/>
          </ac:picMkLst>
        </pc:picChg>
        <pc:picChg chg="mod">
          <ac:chgData name="Muhammad Zakariya Babur" userId="4029dbf506b7081b" providerId="LiveId" clId="{4CE97BAA-CE8B-47DD-8749-27386D89D876}" dt="2022-10-23T22:51:52.865" v="105" actId="1076"/>
          <ac:picMkLst>
            <pc:docMk/>
            <pc:sldMk cId="3530095349" sldId="395"/>
            <ac:picMk id="20" creationId="{AC476D54-B606-26F3-60B5-004935D4DA69}"/>
          </ac:picMkLst>
        </pc:picChg>
        <pc:picChg chg="mod">
          <ac:chgData name="Muhammad Zakariya Babur" userId="4029dbf506b7081b" providerId="LiveId" clId="{4CE97BAA-CE8B-47DD-8749-27386D89D876}" dt="2022-10-23T22:13:46.774" v="74" actId="1076"/>
          <ac:picMkLst>
            <pc:docMk/>
            <pc:sldMk cId="3530095349" sldId="395"/>
            <ac:picMk id="22" creationId="{A293DB4A-78CF-45E5-7128-B60B99F8F6D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5T09:51:1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17583 0 0,'0'0'0'0'0,"22"7"0"0"0,21 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5T09:51:1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24255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5T09:51:1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17583 0 0,'0'0'0'0'0,"22"7"0"0"0,21 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5T09:51:1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24255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A7F3-FB13-A4F9-7BA7-643DFF22D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E7947-731D-8CB8-A27A-0AF8EA45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1E20-591C-9716-A137-0C2630CF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21B5-6FAA-DF98-19AD-057DAB7F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5A8B-70EF-199E-BC06-BF169B7B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94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F5C7-6038-4200-F84E-867D846A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B4246-B600-97E0-FAE4-BDCC3062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E051-9DEF-FE70-32F7-1EC2122E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5425-3749-C10D-D3BE-414CD91F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7F9B-3FFE-2BFA-BCF1-03D25091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13FEF-3A4D-1D8E-A2C1-F969557F6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1B938-F44F-87D5-D076-25B93EFE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1F0F-FA24-D7DC-2E98-9ADB0FAE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5BE7-F068-BE81-3E34-BB8FA7FD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F942-1716-0630-7A9F-6A57C5A3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74C1-3B0A-41AE-C5F2-171A950B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2E15-0E16-E6A9-1937-99683B2A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0274-E0E5-5704-A41D-BC69707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7338-89FB-5EFF-F56B-ED0FC0C5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379A-F850-E5EA-BDBF-70ACFD65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42C-FAFF-D13D-6969-88699D9D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570A-08DA-3F64-1D1F-B6CD7AEC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0DB7-A6FA-7D95-003F-506C62B6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B12B-1871-0738-D846-5E0A1F06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51D1-FFB7-33EF-5C11-B7C5D485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5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0E9E-DE51-3BC8-9436-1654CC41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62F5-AA8D-ECD5-3177-8CDD804C8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865A1-747B-B593-DBEE-35862DB2D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8BCAB-1F51-623E-DBEE-695CA5A4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978EE-67ED-1C29-A815-3E6E44D0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0D0F1-1B2C-1012-6A32-A92EBC38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B3A1-957A-B4CE-B372-12F31F8B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27D3-8FB8-F522-7370-CB6EF5CA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F4967-705B-7F9E-2D2B-EFC26AF69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38B74-7C98-76AD-510C-77BF6E30B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91668-D649-D28C-43A4-424A3A92E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28DF2-15D1-F283-52EE-978FF53E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DD761-42BF-B7EB-E660-46D1083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12AEA-2506-7C89-75F0-DABDC68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29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0E59-20A5-6F12-05CE-83A756AD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6EC5B-A22E-EF01-10B5-FDD96EAC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B532B-D792-EBB6-8903-03AC9BA4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F21-2AC4-1701-8067-2D9EAD41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51C4C-F674-CD66-36DB-9D6E7380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FF553-0DB3-0939-BC38-07339896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4CEB-2A85-4D1C-6C10-1C147156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30CA-AD13-B62A-55DB-E9DE1656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12E5-CE4E-A9C8-6FC6-B7F19D0E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A004C-6FF0-C656-AECA-EBA5A90E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F1625-F95F-A229-1E7D-4DFC5FDD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487EB-BE20-FAF4-9CFA-D1E4FA90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FE806-B7A2-862D-F8A5-F7AA6C82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3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9FE0-FF7E-9796-90B1-310EF9AA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54FFB-5BDD-BD20-5E10-EC4A44E1F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7E8C-5B2F-D387-FB44-A983BAC4C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6BC0B-5592-ADC9-BFA4-2468F0E4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946F5-C665-8AB3-BBB8-441322CE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8DDD5-E2DE-3AB7-0BC4-547BBE95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5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28498-B1BA-EE48-998D-6266881D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D71F-7C63-A0B1-A358-8221A2AC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0139-D4C9-2CD0-FAD3-3600F5C0C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451F4-544E-40A4-8234-93DAD1DFA5F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24C3-04AE-FCC8-1EC3-C92D375D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1B80-FDA6-B9B1-7744-EAA555821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DE0D-DF51-48ED-A2C0-773304F14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2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ustomXml" Target="../ink/ink1.xml"/><Relationship Id="rId3" Type="http://schemas.openxmlformats.org/officeDocument/2006/relationships/image" Target="../media/image2.jpe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19.png"/><Relationship Id="rId10" Type="http://schemas.openxmlformats.org/officeDocument/2006/relationships/image" Target="../media/image9.jpe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ustomXml" Target="../ink/ink3.xml"/><Relationship Id="rId3" Type="http://schemas.openxmlformats.org/officeDocument/2006/relationships/image" Target="../media/image2.jpe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17.jpeg"/><Relationship Id="rId10" Type="http://schemas.openxmlformats.org/officeDocument/2006/relationships/image" Target="../media/image9.jpe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C5CB634A-E52F-4BD9-ADEC-F2083334D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749"/>
            <a:ext cx="12191999" cy="81457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Jubail International School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5369EBBC-2E7B-468C-BEEE-57396600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64" y="111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67C256C1-B34B-4C84-A7B5-33736008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64" y="111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75D830C0-F890-4FCA-9975-B7946F2D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64" y="1577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9E67C30-742C-436E-AA75-268112CBF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41" y="6402313"/>
            <a:ext cx="926161" cy="2785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734FFD-B5EB-434C-A58E-28DC5403FB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3"/>
          <a:stretch/>
        </p:blipFill>
        <p:spPr>
          <a:xfrm>
            <a:off x="5559799" y="6351535"/>
            <a:ext cx="796878" cy="266658"/>
          </a:xfrm>
          <a:prstGeom prst="rect">
            <a:avLst/>
          </a:prstGeom>
        </p:spPr>
      </p:pic>
      <p:pic>
        <p:nvPicPr>
          <p:cNvPr id="31" name="Picture 30" descr="Slide3">
            <a:extLst>
              <a:ext uri="{FF2B5EF4-FFF2-40B4-BE49-F238E27FC236}">
                <a16:creationId xmlns:a16="http://schemas.microsoft.com/office/drawing/2014/main" id="{9A37A0E9-D54F-4966-A954-0C5BAC97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5" t="19762" r="30670" b="32808"/>
          <a:stretch>
            <a:fillRect/>
          </a:stretch>
        </p:blipFill>
        <p:spPr bwMode="auto">
          <a:xfrm>
            <a:off x="6485278" y="6263843"/>
            <a:ext cx="418481" cy="40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Image result for ielts logo">
            <a:extLst>
              <a:ext uri="{FF2B5EF4-FFF2-40B4-BE49-F238E27FC236}">
                <a16:creationId xmlns:a16="http://schemas.microsoft.com/office/drawing/2014/main" id="{3DA5666E-0712-488F-89A6-977A73475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19965"/>
          <a:stretch/>
        </p:blipFill>
        <p:spPr bwMode="auto">
          <a:xfrm>
            <a:off x="4191598" y="6323733"/>
            <a:ext cx="550994" cy="31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 descr="Image result for MUN Logo">
            <a:extLst>
              <a:ext uri="{FF2B5EF4-FFF2-40B4-BE49-F238E27FC236}">
                <a16:creationId xmlns:a16="http://schemas.microsoft.com/office/drawing/2014/main" id="{FCB27311-724B-497A-BA7F-B29ECB95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10" y="6218757"/>
            <a:ext cx="584276" cy="49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" descr="C:\Users\LibraryBoys\Desktop\1.1.PNG">
            <a:extLst>
              <a:ext uri="{FF2B5EF4-FFF2-40B4-BE49-F238E27FC236}">
                <a16:creationId xmlns:a16="http://schemas.microsoft.com/office/drawing/2014/main" id="{A8869961-5F8A-410E-B547-AA6ECDBC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05" y="6319421"/>
            <a:ext cx="802687" cy="32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A picture containing clock&#10;&#10;Description automatically generated">
            <a:extLst>
              <a:ext uri="{FF2B5EF4-FFF2-40B4-BE49-F238E27FC236}">
                <a16:creationId xmlns:a16="http://schemas.microsoft.com/office/drawing/2014/main" id="{080B7C8A-80EA-44CE-91A9-7BF0129F73D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6" b="35708"/>
          <a:stretch/>
        </p:blipFill>
        <p:spPr>
          <a:xfrm>
            <a:off x="4839810" y="6305755"/>
            <a:ext cx="685762" cy="406935"/>
          </a:xfrm>
          <a:prstGeom prst="rect">
            <a:avLst/>
          </a:prstGeom>
        </p:spPr>
      </p:pic>
      <p:pic>
        <p:nvPicPr>
          <p:cNvPr id="36" name="Picture 35" descr="A close up of a sign&#10;&#10;Description automatically generated">
            <a:extLst>
              <a:ext uri="{FF2B5EF4-FFF2-40B4-BE49-F238E27FC236}">
                <a16:creationId xmlns:a16="http://schemas.microsoft.com/office/drawing/2014/main" id="{1E68E449-67F5-449B-9C20-CEB82BCE42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97" y="6239772"/>
            <a:ext cx="466276" cy="467695"/>
          </a:xfrm>
          <a:prstGeom prst="rect">
            <a:avLst/>
          </a:prstGeom>
        </p:spPr>
      </p:pic>
      <p:pic>
        <p:nvPicPr>
          <p:cNvPr id="37" name="Picture 36" descr="gavel Club.jpg">
            <a:extLst>
              <a:ext uri="{FF2B5EF4-FFF2-40B4-BE49-F238E27FC236}">
                <a16:creationId xmlns:a16="http://schemas.microsoft.com/office/drawing/2014/main" id="{5A6A7EB0-0C2B-4D31-8B42-676C11C2BB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3" y="6247484"/>
            <a:ext cx="470512" cy="47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8">
            <a:extLst>
              <a:ext uri="{FF2B5EF4-FFF2-40B4-BE49-F238E27FC236}">
                <a16:creationId xmlns:a16="http://schemas.microsoft.com/office/drawing/2014/main" id="{52E34A94-E99D-4762-A8FD-510ACDE6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49607">
            <a:off x="1392305" y="6219591"/>
            <a:ext cx="546420" cy="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Image result for ted ed logo transparent">
            <a:extLst>
              <a:ext uri="{FF2B5EF4-FFF2-40B4-BE49-F238E27FC236}">
                <a16:creationId xmlns:a16="http://schemas.microsoft.com/office/drawing/2014/main" id="{10017B66-7776-40F2-9237-A517D165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90" y="6367101"/>
            <a:ext cx="550993" cy="32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126214B-F549-404F-A6BA-AA4B4705FF31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30285" y="6341590"/>
            <a:ext cx="872548" cy="3071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1029D0-3CE2-4CB4-9EAD-8C57EC7ED0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36969" y="6301195"/>
            <a:ext cx="872548" cy="3800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9A88023-9561-4E50-B7C2-E1E32AC6E8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129" y="6254806"/>
            <a:ext cx="424519" cy="457884"/>
          </a:xfrm>
          <a:prstGeom prst="rect">
            <a:avLst/>
          </a:prstGeom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9D7F4335-AF26-4EF1-B048-D5A34E1E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95" y="6221577"/>
            <a:ext cx="565304" cy="5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3">
            <a:extLst>
              <a:ext uri="{FF2B5EF4-FFF2-40B4-BE49-F238E27FC236}">
                <a16:creationId xmlns:a16="http://schemas.microsoft.com/office/drawing/2014/main" id="{B32D2AC5-60E3-18FF-BFFA-434808AB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319" y="1226349"/>
            <a:ext cx="1890680" cy="776488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23E397-A7F2-5EC6-8CFF-5E9A050E37AC}"/>
                  </a:ext>
                </a:extLst>
              </p14:cNvPr>
              <p14:cNvContentPartPr/>
              <p14:nvPr/>
            </p14:nvContentPartPr>
            <p14:xfrm>
              <a:off x="2832251" y="4047760"/>
              <a:ext cx="24120" cy="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23E397-A7F2-5EC6-8CFF-5E9A050E37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3115" y="4038760"/>
                <a:ext cx="42027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810FA3-A39C-5F4F-8E85-D4807E40F3A6}"/>
                  </a:ext>
                </a:extLst>
              </p14:cNvPr>
              <p14:cNvContentPartPr/>
              <p14:nvPr/>
            </p14:nvContentPartPr>
            <p14:xfrm>
              <a:off x="3080651" y="42227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810FA3-A39C-5F4F-8E85-D4807E40F3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1651" y="42137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0E97F11-460F-68B8-AD67-DA02147C0CB1}"/>
              </a:ext>
            </a:extLst>
          </p:cNvPr>
          <p:cNvSpPr txBox="1"/>
          <p:nvPr/>
        </p:nvSpPr>
        <p:spPr>
          <a:xfrm>
            <a:off x="166255" y="963371"/>
            <a:ext cx="10342782" cy="78470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JIS</a:t>
            </a:r>
            <a:r>
              <a:rPr lang="en-GB" sz="4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Mental Health Awareness Campaign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106A8B-5161-7766-D6B6-DA58471554EA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r="13262"/>
          <a:stretch/>
        </p:blipFill>
        <p:spPr bwMode="auto">
          <a:xfrm>
            <a:off x="7868724" y="2786686"/>
            <a:ext cx="2757440" cy="298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0693EA-5556-8B49-1957-F390FF9C7404}"/>
              </a:ext>
            </a:extLst>
          </p:cNvPr>
          <p:cNvSpPr txBox="1"/>
          <p:nvPr/>
        </p:nvSpPr>
        <p:spPr>
          <a:xfrm>
            <a:off x="166255" y="2019428"/>
            <a:ext cx="10401679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>
                  <a:noFill/>
                </a:ln>
                <a:solidFill>
                  <a:srgbClr val="53813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*Make Mental Health and Wellbeing for all a Global Priority*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7ED8E8-9E7B-1CD4-9E45-3C4527B9402C}"/>
              </a:ext>
            </a:extLst>
          </p:cNvPr>
          <p:cNvSpPr txBox="1"/>
          <p:nvPr/>
        </p:nvSpPr>
        <p:spPr>
          <a:xfrm>
            <a:off x="372215" y="2588747"/>
            <a:ext cx="7023071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rgbClr val="002060"/>
                </a:solidFill>
              </a:rPr>
              <a:t>Seminars for students and staff by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200" b="1" dirty="0">
                <a:solidFill>
                  <a:srgbClr val="002060"/>
                </a:solidFill>
              </a:rPr>
              <a:t>Doctor-  A Psychiatrist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200" b="1" dirty="0">
                <a:solidFill>
                  <a:srgbClr val="002060"/>
                </a:solidFill>
              </a:rPr>
              <a:t>School Social Counsellor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rgbClr val="002060"/>
                </a:solidFill>
              </a:rPr>
              <a:t>Competitions by various departments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rgbClr val="002060"/>
                </a:solidFill>
              </a:rPr>
              <a:t>Keynote Speech by a Guest Speaker (1</a:t>
            </a:r>
            <a:r>
              <a:rPr lang="en-GB" sz="2200" b="1" baseline="30000" dirty="0">
                <a:solidFill>
                  <a:srgbClr val="002060"/>
                </a:solidFill>
              </a:rPr>
              <a:t>st</a:t>
            </a:r>
            <a:r>
              <a:rPr lang="en-GB" sz="2200" b="1" dirty="0">
                <a:solidFill>
                  <a:srgbClr val="002060"/>
                </a:solidFill>
              </a:rPr>
              <a:t> November 2022)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8E21DE-A94B-DA2F-4421-F2F1A3CEDE97}"/>
              </a:ext>
            </a:extLst>
          </p:cNvPr>
          <p:cNvSpPr txBox="1"/>
          <p:nvPr/>
        </p:nvSpPr>
        <p:spPr>
          <a:xfrm>
            <a:off x="8089596" y="5739772"/>
            <a:ext cx="39508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23</a:t>
            </a:r>
            <a:r>
              <a:rPr lang="en-GB" b="1" baseline="30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October – 3</a:t>
            </a:r>
            <a:r>
              <a:rPr lang="en-GB" b="1" baseline="30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November 2022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A4A87C0-955C-D8A7-F8B8-EC821D4EDB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55" y="2384851"/>
            <a:ext cx="1044325" cy="23860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94156B-CA47-F76E-47BE-0733FB07737E}"/>
              </a:ext>
            </a:extLst>
          </p:cNvPr>
          <p:cNvSpPr txBox="1"/>
          <p:nvPr/>
        </p:nvSpPr>
        <p:spPr>
          <a:xfrm>
            <a:off x="6026136" y="3220664"/>
            <a:ext cx="189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C00000"/>
                </a:solidFill>
              </a:rPr>
              <a:t>Register</a:t>
            </a:r>
            <a:r>
              <a:rPr lang="en-GB" sz="1400" b="1" dirty="0">
                <a:solidFill>
                  <a:srgbClr val="C00000"/>
                </a:solidFill>
              </a:rPr>
              <a:t> for Keynote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5CAF4-4E83-B237-7B48-1454429D9D50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r="13262"/>
          <a:stretch/>
        </p:blipFill>
        <p:spPr bwMode="auto">
          <a:xfrm>
            <a:off x="249464" y="1072267"/>
            <a:ext cx="523301" cy="56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7DCC8-BEF5-6893-D4F7-B0717E2DA14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r="13262"/>
          <a:stretch/>
        </p:blipFill>
        <p:spPr bwMode="auto">
          <a:xfrm>
            <a:off x="9985736" y="1080647"/>
            <a:ext cx="523301" cy="56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Qr code&#10;&#10;Description automatically generated">
            <a:extLst>
              <a:ext uri="{FF2B5EF4-FFF2-40B4-BE49-F238E27FC236}">
                <a16:creationId xmlns:a16="http://schemas.microsoft.com/office/drawing/2014/main" id="{DF9CD0BA-E4A8-B181-CD23-56484CC215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01145"/>
            <a:ext cx="1752907" cy="17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7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C5CB634A-E52F-4BD9-ADEC-F2083334D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1999" cy="743801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Jubail International School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5369EBBC-2E7B-468C-BEEE-57396600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64" y="111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67C256C1-B34B-4C84-A7B5-33736008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64" y="111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75D830C0-F890-4FCA-9975-B7946F2D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64" y="1577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9E67C30-742C-436E-AA75-268112CBF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41" y="6402313"/>
            <a:ext cx="926161" cy="2785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734FFD-B5EB-434C-A58E-28DC5403FB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3"/>
          <a:stretch/>
        </p:blipFill>
        <p:spPr>
          <a:xfrm>
            <a:off x="5559799" y="6351535"/>
            <a:ext cx="796878" cy="266658"/>
          </a:xfrm>
          <a:prstGeom prst="rect">
            <a:avLst/>
          </a:prstGeom>
        </p:spPr>
      </p:pic>
      <p:pic>
        <p:nvPicPr>
          <p:cNvPr id="31" name="Picture 30" descr="Slide3">
            <a:extLst>
              <a:ext uri="{FF2B5EF4-FFF2-40B4-BE49-F238E27FC236}">
                <a16:creationId xmlns:a16="http://schemas.microsoft.com/office/drawing/2014/main" id="{9A37A0E9-D54F-4966-A954-0C5BAC97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5" t="19762" r="30670" b="32808"/>
          <a:stretch>
            <a:fillRect/>
          </a:stretch>
        </p:blipFill>
        <p:spPr bwMode="auto">
          <a:xfrm>
            <a:off x="6486750" y="6261300"/>
            <a:ext cx="418481" cy="40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Image result for ielts logo">
            <a:extLst>
              <a:ext uri="{FF2B5EF4-FFF2-40B4-BE49-F238E27FC236}">
                <a16:creationId xmlns:a16="http://schemas.microsoft.com/office/drawing/2014/main" id="{3DA5666E-0712-488F-89A6-977A73475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19965"/>
          <a:stretch/>
        </p:blipFill>
        <p:spPr bwMode="auto">
          <a:xfrm>
            <a:off x="4191598" y="6323733"/>
            <a:ext cx="550994" cy="31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 descr="Image result for MUN Logo">
            <a:extLst>
              <a:ext uri="{FF2B5EF4-FFF2-40B4-BE49-F238E27FC236}">
                <a16:creationId xmlns:a16="http://schemas.microsoft.com/office/drawing/2014/main" id="{FCB27311-724B-497A-BA7F-B29ECB95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10" y="6218757"/>
            <a:ext cx="584276" cy="49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" descr="C:\Users\LibraryBoys\Desktop\1.1.PNG">
            <a:extLst>
              <a:ext uri="{FF2B5EF4-FFF2-40B4-BE49-F238E27FC236}">
                <a16:creationId xmlns:a16="http://schemas.microsoft.com/office/drawing/2014/main" id="{A8869961-5F8A-410E-B547-AA6ECDBC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05" y="6319421"/>
            <a:ext cx="802687" cy="32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A picture containing clock&#10;&#10;Description automatically generated">
            <a:extLst>
              <a:ext uri="{FF2B5EF4-FFF2-40B4-BE49-F238E27FC236}">
                <a16:creationId xmlns:a16="http://schemas.microsoft.com/office/drawing/2014/main" id="{080B7C8A-80EA-44CE-91A9-7BF0129F73D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6" b="35708"/>
          <a:stretch/>
        </p:blipFill>
        <p:spPr>
          <a:xfrm>
            <a:off x="4839810" y="6305755"/>
            <a:ext cx="685762" cy="406935"/>
          </a:xfrm>
          <a:prstGeom prst="rect">
            <a:avLst/>
          </a:prstGeom>
        </p:spPr>
      </p:pic>
      <p:pic>
        <p:nvPicPr>
          <p:cNvPr id="36" name="Picture 35" descr="A close up of a sign&#10;&#10;Description automatically generated">
            <a:extLst>
              <a:ext uri="{FF2B5EF4-FFF2-40B4-BE49-F238E27FC236}">
                <a16:creationId xmlns:a16="http://schemas.microsoft.com/office/drawing/2014/main" id="{1E68E449-67F5-449B-9C20-CEB82BCE42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97" y="6239772"/>
            <a:ext cx="466276" cy="467695"/>
          </a:xfrm>
          <a:prstGeom prst="rect">
            <a:avLst/>
          </a:prstGeom>
        </p:spPr>
      </p:pic>
      <p:pic>
        <p:nvPicPr>
          <p:cNvPr id="37" name="Picture 36" descr="gavel Club.jpg">
            <a:extLst>
              <a:ext uri="{FF2B5EF4-FFF2-40B4-BE49-F238E27FC236}">
                <a16:creationId xmlns:a16="http://schemas.microsoft.com/office/drawing/2014/main" id="{5A6A7EB0-0C2B-4D31-8B42-676C11C2BB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3" y="6247484"/>
            <a:ext cx="470512" cy="47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8">
            <a:extLst>
              <a:ext uri="{FF2B5EF4-FFF2-40B4-BE49-F238E27FC236}">
                <a16:creationId xmlns:a16="http://schemas.microsoft.com/office/drawing/2014/main" id="{52E34A94-E99D-4762-A8FD-510ACDE6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49607">
            <a:off x="1392305" y="6219591"/>
            <a:ext cx="546420" cy="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Image result for ted ed logo transparent">
            <a:extLst>
              <a:ext uri="{FF2B5EF4-FFF2-40B4-BE49-F238E27FC236}">
                <a16:creationId xmlns:a16="http://schemas.microsoft.com/office/drawing/2014/main" id="{10017B66-7776-40F2-9237-A517D165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90" y="6367101"/>
            <a:ext cx="550993" cy="32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126214B-F549-404F-A6BA-AA4B4705FF31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30285" y="6341590"/>
            <a:ext cx="872548" cy="3071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1029D0-3CE2-4CB4-9EAD-8C57EC7ED0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36969" y="6301195"/>
            <a:ext cx="872548" cy="3800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9A88023-9561-4E50-B7C2-E1E32AC6E8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129" y="6254806"/>
            <a:ext cx="424519" cy="457884"/>
          </a:xfrm>
          <a:prstGeom prst="rect">
            <a:avLst/>
          </a:prstGeom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9D7F4335-AF26-4EF1-B048-D5A34E1E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95" y="6221577"/>
            <a:ext cx="565304" cy="5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3">
            <a:extLst>
              <a:ext uri="{FF2B5EF4-FFF2-40B4-BE49-F238E27FC236}">
                <a16:creationId xmlns:a16="http://schemas.microsoft.com/office/drawing/2014/main" id="{B32D2AC5-60E3-18FF-BFFA-434808AB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689" y="1209273"/>
            <a:ext cx="1890680" cy="776488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23E397-A7F2-5EC6-8CFF-5E9A050E37AC}"/>
                  </a:ext>
                </a:extLst>
              </p14:cNvPr>
              <p14:cNvContentPartPr/>
              <p14:nvPr/>
            </p14:nvContentPartPr>
            <p14:xfrm>
              <a:off x="2832251" y="4047760"/>
              <a:ext cx="24120" cy="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23E397-A7F2-5EC6-8CFF-5E9A050E37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3115" y="4038760"/>
                <a:ext cx="42027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810FA3-A39C-5F4F-8E85-D4807E40F3A6}"/>
                  </a:ext>
                </a:extLst>
              </p14:cNvPr>
              <p14:cNvContentPartPr/>
              <p14:nvPr/>
            </p14:nvContentPartPr>
            <p14:xfrm>
              <a:off x="3080651" y="42227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810FA3-A39C-5F4F-8E85-D4807E40F3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1651" y="42137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0A8DD5-86A8-6052-405D-1D15B04EC9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918" y="3496112"/>
            <a:ext cx="1031673" cy="2357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E97F11-460F-68B8-AD67-DA02147C0CB1}"/>
              </a:ext>
            </a:extLst>
          </p:cNvPr>
          <p:cNvSpPr txBox="1"/>
          <p:nvPr/>
        </p:nvSpPr>
        <p:spPr>
          <a:xfrm>
            <a:off x="118488" y="887380"/>
            <a:ext cx="10718641" cy="2277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GB" sz="4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Opening Ceremony </a:t>
            </a:r>
          </a:p>
          <a:p>
            <a:pPr algn="ctr">
              <a:spcAft>
                <a:spcPts val="800"/>
              </a:spcAft>
            </a:pPr>
            <a:r>
              <a:rPr lang="en-GB" sz="4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AlHussan International Schools Elite Gavel Club</a:t>
            </a:r>
          </a:p>
          <a:p>
            <a:pPr algn="ctr">
              <a:spcAft>
                <a:spcPts val="800"/>
              </a:spcAf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(Toastmasters International Gavel Club #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5077564</a:t>
            </a:r>
            <a:r>
              <a:rPr lang="en-US" b="1" dirty="0">
                <a:solidFill>
                  <a:srgbClr val="5C001F"/>
                </a:solidFill>
              </a:rPr>
              <a:t> </a:t>
            </a: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Division D, District 79 KSA) </a:t>
            </a:r>
            <a:endParaRPr lang="en-GB" sz="900" dirty="0">
              <a:solidFill>
                <a:srgbClr val="002060"/>
              </a:solidFill>
            </a:endParaRP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1946F-4CCE-5104-C593-ACC3589D7BB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4" r="10368"/>
          <a:stretch/>
        </p:blipFill>
        <p:spPr bwMode="auto">
          <a:xfrm>
            <a:off x="10790426" y="2112537"/>
            <a:ext cx="1196656" cy="13089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0C27F8-EB9E-41F2-CD72-3A2AB9920F86}"/>
              </a:ext>
            </a:extLst>
          </p:cNvPr>
          <p:cNvSpPr txBox="1"/>
          <p:nvPr/>
        </p:nvSpPr>
        <p:spPr>
          <a:xfrm>
            <a:off x="376260" y="3038022"/>
            <a:ext cx="10318913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2060"/>
                </a:solidFill>
              </a:rPr>
              <a:t>Keynote Speech by Guest Speaker on</a:t>
            </a:r>
          </a:p>
          <a:p>
            <a:pPr algn="ctr"/>
            <a:r>
              <a:rPr lang="en-GB" sz="2800" b="1" dirty="0">
                <a:ln>
                  <a:noFill/>
                </a:ln>
                <a:solidFill>
                  <a:srgbClr val="53813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*</a:t>
            </a:r>
            <a:r>
              <a:rPr lang="en-US" sz="2800" b="1" dirty="0">
                <a:ln>
                  <a:noFill/>
                </a:ln>
                <a:solidFill>
                  <a:srgbClr val="53813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Make Mental Health and Wellbeing for all a Global Priority*</a:t>
            </a:r>
            <a:endParaRPr lang="en-GB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7D8DF-01A6-B9D2-22C0-4C26620C9F5F}"/>
              </a:ext>
            </a:extLst>
          </p:cNvPr>
          <p:cNvSpPr txBox="1"/>
          <p:nvPr/>
        </p:nvSpPr>
        <p:spPr>
          <a:xfrm>
            <a:off x="431257" y="4383640"/>
            <a:ext cx="689482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b="1" dirty="0">
                <a:solidFill>
                  <a:srgbClr val="002060"/>
                </a:solidFill>
              </a:rPr>
              <a:t>Tuesday 1</a:t>
            </a:r>
            <a:r>
              <a:rPr lang="en-GB" sz="2000" b="1" baseline="30000" dirty="0">
                <a:solidFill>
                  <a:srgbClr val="002060"/>
                </a:solidFill>
              </a:rPr>
              <a:t>st</a:t>
            </a:r>
            <a:r>
              <a:rPr lang="en-GB" sz="2000" b="1" dirty="0">
                <a:solidFill>
                  <a:srgbClr val="002060"/>
                </a:solidFill>
              </a:rPr>
              <a:t> November 2022 @ School Auditorium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GB" sz="2000" b="1" dirty="0">
                <a:solidFill>
                  <a:srgbClr val="002060"/>
                </a:solidFill>
              </a:rPr>
              <a:t>5:00pm to 8:00pm</a:t>
            </a:r>
          </a:p>
          <a:p>
            <a:endParaRPr lang="en-GB" sz="9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Seats are limited, please register if you would like to attend by scanning QR Code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AAEB5F-949C-266A-FAAA-934B67AC705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93877" y="4608035"/>
            <a:ext cx="1622133" cy="1345930"/>
          </a:xfrm>
          <a:prstGeom prst="rect">
            <a:avLst/>
          </a:prstGeom>
        </p:spPr>
      </p:pic>
      <p:pic>
        <p:nvPicPr>
          <p:cNvPr id="19" name="Picture 18" descr="gavel Club.jpg">
            <a:extLst>
              <a:ext uri="{FF2B5EF4-FFF2-40B4-BE49-F238E27FC236}">
                <a16:creationId xmlns:a16="http://schemas.microsoft.com/office/drawing/2014/main" id="{EAD50B5D-F223-174E-D8A0-88621C2245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94" y="1040872"/>
            <a:ext cx="515153" cy="51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gavel Club.jpg">
            <a:extLst>
              <a:ext uri="{FF2B5EF4-FFF2-40B4-BE49-F238E27FC236}">
                <a16:creationId xmlns:a16="http://schemas.microsoft.com/office/drawing/2014/main" id="{AC476D54-B606-26F3-60B5-004935D4DA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0" y="1040872"/>
            <a:ext cx="515153" cy="51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Qr code&#10;&#10;Description automatically generated">
            <a:extLst>
              <a:ext uri="{FF2B5EF4-FFF2-40B4-BE49-F238E27FC236}">
                <a16:creationId xmlns:a16="http://schemas.microsoft.com/office/drawing/2014/main" id="{A293DB4A-78CF-45E5-7128-B60B99F8F6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89" y="4543082"/>
            <a:ext cx="1410883" cy="14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07EC-A7B0-4A11-8CCA-88FF637AD66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Slide (1+1 banner)= total 2 Banners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D1DF-4510-4730-A7E5-05BBCBDF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27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Size: 232cm (wide) x 94cm (tall or long)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75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Slide (1+1 banner)= total 2 Banners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Zakariya Babur</dc:creator>
  <cp:lastModifiedBy>Muhammad Zakariya Babur</cp:lastModifiedBy>
  <cp:revision>2</cp:revision>
  <dcterms:created xsi:type="dcterms:W3CDTF">2022-10-23T20:01:26Z</dcterms:created>
  <dcterms:modified xsi:type="dcterms:W3CDTF">2022-10-23T23:38:51Z</dcterms:modified>
</cp:coreProperties>
</file>