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8CE6-111B-4CE3-AA56-F0D900A649BA}" v="7" dt="2022-10-23T23:33:22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akariya Babur" userId="4029dbf506b7081b" providerId="LiveId" clId="{0B768CE6-111B-4CE3-AA56-F0D900A649BA}"/>
    <pc:docChg chg="delSld modSld">
      <pc:chgData name="Muhammad Zakariya Babur" userId="4029dbf506b7081b" providerId="LiveId" clId="{0B768CE6-111B-4CE3-AA56-F0D900A649BA}" dt="2022-10-23T23:39:57.028" v="29" actId="20577"/>
      <pc:docMkLst>
        <pc:docMk/>
      </pc:docMkLst>
      <pc:sldChg chg="del">
        <pc:chgData name="Muhammad Zakariya Babur" userId="4029dbf506b7081b" providerId="LiveId" clId="{0B768CE6-111B-4CE3-AA56-F0D900A649BA}" dt="2022-10-23T23:32:08.939" v="2" actId="47"/>
        <pc:sldMkLst>
          <pc:docMk/>
          <pc:sldMk cId="1059410249" sldId="256"/>
        </pc:sldMkLst>
      </pc:sldChg>
      <pc:sldChg chg="del">
        <pc:chgData name="Muhammad Zakariya Babur" userId="4029dbf506b7081b" providerId="LiveId" clId="{0B768CE6-111B-4CE3-AA56-F0D900A649BA}" dt="2022-10-23T23:32:06.888" v="1" actId="47"/>
        <pc:sldMkLst>
          <pc:docMk/>
          <pc:sldMk cId="2346778152" sldId="394"/>
        </pc:sldMkLst>
      </pc:sldChg>
      <pc:sldChg chg="del">
        <pc:chgData name="Muhammad Zakariya Babur" userId="4029dbf506b7081b" providerId="LiveId" clId="{0B768CE6-111B-4CE3-AA56-F0D900A649BA}" dt="2022-10-23T23:32:03.502" v="0" actId="47"/>
        <pc:sldMkLst>
          <pc:docMk/>
          <pc:sldMk cId="3292069097" sldId="395"/>
        </pc:sldMkLst>
      </pc:sldChg>
      <pc:sldChg chg="modSp mod">
        <pc:chgData name="Muhammad Zakariya Babur" userId="4029dbf506b7081b" providerId="LiveId" clId="{0B768CE6-111B-4CE3-AA56-F0D900A649BA}" dt="2022-10-23T23:39:57.028" v="29" actId="20577"/>
        <pc:sldMkLst>
          <pc:docMk/>
          <pc:sldMk cId="3777112786" sldId="396"/>
        </pc:sldMkLst>
        <pc:spChg chg="mod">
          <ac:chgData name="Muhammad Zakariya Babur" userId="4029dbf506b7081b" providerId="LiveId" clId="{0B768CE6-111B-4CE3-AA56-F0D900A649BA}" dt="2022-10-23T23:36:55.133" v="20" actId="20577"/>
          <ac:spMkLst>
            <pc:docMk/>
            <pc:sldMk cId="3777112786" sldId="396"/>
            <ac:spMk id="13" creationId="{8F403307-EC34-8EFC-1CD0-5CBA1DE1DDD3}"/>
          </ac:spMkLst>
        </pc:spChg>
        <pc:spChg chg="mod">
          <ac:chgData name="Muhammad Zakariya Babur" userId="4029dbf506b7081b" providerId="LiveId" clId="{0B768CE6-111B-4CE3-AA56-F0D900A649BA}" dt="2022-10-23T23:39:57.028" v="29" actId="20577"/>
          <ac:spMkLst>
            <pc:docMk/>
            <pc:sldMk cId="3777112786" sldId="396"/>
            <ac:spMk id="14" creationId="{C6105D56-B658-2B67-9F5D-DE4CB609F438}"/>
          </ac:spMkLst>
        </pc:spChg>
        <pc:picChg chg="mod">
          <ac:chgData name="Muhammad Zakariya Babur" userId="4029dbf506b7081b" providerId="LiveId" clId="{0B768CE6-111B-4CE3-AA56-F0D900A649BA}" dt="2022-10-23T23:37:22.240" v="25" actId="1076"/>
          <ac:picMkLst>
            <pc:docMk/>
            <pc:sldMk cId="3777112786" sldId="396"/>
            <ac:picMk id="18" creationId="{20D9A354-9DC5-F8EA-73F3-D1967A0202A4}"/>
          </ac:picMkLst>
        </pc:picChg>
        <pc:picChg chg="mod">
          <ac:chgData name="Muhammad Zakariya Babur" userId="4029dbf506b7081b" providerId="LiveId" clId="{0B768CE6-111B-4CE3-AA56-F0D900A649BA}" dt="2022-10-23T23:37:06.171" v="22" actId="1076"/>
          <ac:picMkLst>
            <pc:docMk/>
            <pc:sldMk cId="3777112786" sldId="396"/>
            <ac:picMk id="19" creationId="{71762F0E-BDAB-222E-4133-6B356067225C}"/>
          </ac:picMkLst>
        </pc:picChg>
        <pc:picChg chg="mod">
          <ac:chgData name="Muhammad Zakariya Babur" userId="4029dbf506b7081b" providerId="LiveId" clId="{0B768CE6-111B-4CE3-AA56-F0D900A649BA}" dt="2022-10-23T23:33:22.613" v="10" actId="1038"/>
          <ac:picMkLst>
            <pc:docMk/>
            <pc:sldMk cId="3777112786" sldId="396"/>
            <ac:picMk id="27" creationId="{B32D2AC5-60E3-18FF-BFFA-434808ABA60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09:51:1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17583 0 0,'0'0'0'0'0,"22"7"0"0"0,21 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09:51:1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24255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C5F0-05C4-27B7-0693-15261D3C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3081-12DD-8830-07EE-60D81E10C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84E1-EF34-F277-0AA7-55F558FB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F376-3D3A-1486-B642-33DE03E2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9F97-63A6-9D15-E091-F7271D81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58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9251-BD86-5102-A5A2-CC85A4D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A6D44-50D6-50D7-1F00-E646FD82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668-4CC4-1D96-3F8A-5DE8B971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8A39-F218-28BC-6EFA-B594C9B5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7B2A-2159-D3C3-85B5-E810292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7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AFB8D-5084-69F6-3DD1-874752C70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32EA-CB5F-EB1B-D455-5B39FB89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7351-DCE9-C370-9417-B973CC20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4DFC-B0AB-C176-2B97-C57A0A00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8FD-BB45-A79A-1AB1-C2485558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FF1A-B632-6B28-9C29-5AE7D54D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03BA-1E06-7AE7-4D38-FBEAEE22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5349-967B-A5EE-1128-57320014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9F4E-66A7-29C1-F996-9E9834FC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268D-1A50-307C-60D6-136CF030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2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52D3-154E-1D96-A40A-DC2B1CA0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8E3A-AC41-C71A-305C-2DC52698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1952-6451-4B10-84F2-076CE13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17AB-B3FD-B048-9A81-C8364CC0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A8CB-3434-0536-66BD-7985622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F28A-8E49-B149-ECEB-F9677B1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5016-5F30-6F4C-CA24-16EAA744C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D0490-AF00-DBA8-ABDB-FE6531E7C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3E6A9-CC38-4C8D-3D82-833FC2BC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E379F-07AE-9484-E9D6-4BE2884B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E92A-98CB-0B82-D283-270C3A33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E9FB-6B79-F941-918D-63E5CE48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92D2-FEF5-51B6-60B5-8F7C66BF3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11AA5-4F11-4644-2FAA-DBAF83A5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BA661-65B6-765D-6BD2-C4FDAB02C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3C27D-01A1-0FDF-87EF-99EA15A4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04829-3167-B5B0-D95C-42D5D62E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3C50F-3B0C-A304-3422-B6C0695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8E607-7867-ED74-5046-1F29353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26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FCB7-D948-9F1F-E829-0E3EED07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5400D-99C9-2293-0440-CA81286E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4FAE-4C48-A4EA-4A80-741E2BF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F049-3CDC-30E7-2428-CBF5BA33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6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B1A6C-F90D-D85E-F430-9C195A48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25222-E027-315B-E89B-93EB0761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D9D84-BCE7-9019-7666-54F18B86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2F51-3834-0648-E8F8-99C33C52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379A-3719-5778-47D2-15D2157A5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BB5E-86AE-9ACA-6C94-1FF95E9E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79E22-BC5A-AA5F-5792-B0D183C4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3D99-4308-A221-1C61-E020C301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1725E-3F9A-B3BA-9EC5-46D0C492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4130-51BB-1814-84FF-20153549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3246A-7EA7-B76A-7497-E1BAD1549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1319D-C1C5-9E2A-D5AF-BE22ADC3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44D7-8903-85EF-E9DA-44F521AD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A709-8D7E-1AFB-7D88-9C524520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5CB7-7933-DBB8-7F12-EE1C587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9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FC7A0-E197-23AA-4CDF-B00B2D31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8053-1751-1BF0-EB95-F9581CC1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3DD3-BB4F-544C-87B5-CD4624C4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01A5-8921-4476-A378-FF82E211DD6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4458-2A20-26B1-F2F6-CCC9FD5D5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BA58-E8A6-E9C3-FCA8-DC334204B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F1F3-5442-4123-A30C-4E343B48E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3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ustomXml" Target="../ink/ink1.xml"/><Relationship Id="rId3" Type="http://schemas.openxmlformats.org/officeDocument/2006/relationships/image" Target="../media/image2.jpe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0.jpeg"/><Relationship Id="rId10" Type="http://schemas.openxmlformats.org/officeDocument/2006/relationships/image" Target="../media/image9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C5CB634A-E52F-4BD9-ADEC-F2083334D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1999" cy="70271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Jubail International School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5369EBBC-2E7B-468C-BEEE-57396600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1285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67C256C1-B34B-4C84-A7B5-33736008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64" y="11285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75D830C0-F890-4FCA-9975-B7946F2D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24655" y="14067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E67C30-742C-436E-AA75-268112CBF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41" y="6411062"/>
            <a:ext cx="926161" cy="2785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734FFD-B5EB-434C-A58E-28DC5403FB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3"/>
          <a:stretch/>
        </p:blipFill>
        <p:spPr>
          <a:xfrm>
            <a:off x="5559799" y="6360284"/>
            <a:ext cx="796878" cy="266658"/>
          </a:xfrm>
          <a:prstGeom prst="rect">
            <a:avLst/>
          </a:prstGeom>
        </p:spPr>
      </p:pic>
      <p:pic>
        <p:nvPicPr>
          <p:cNvPr id="31" name="Picture 30" descr="Slide3">
            <a:extLst>
              <a:ext uri="{FF2B5EF4-FFF2-40B4-BE49-F238E27FC236}">
                <a16:creationId xmlns:a16="http://schemas.microsoft.com/office/drawing/2014/main" id="{9A37A0E9-D54F-4966-A954-0C5BAC97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5" t="19762" r="30670" b="32808"/>
          <a:stretch>
            <a:fillRect/>
          </a:stretch>
        </p:blipFill>
        <p:spPr bwMode="auto">
          <a:xfrm>
            <a:off x="6485278" y="6272592"/>
            <a:ext cx="418481" cy="40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Image result for ielts logo">
            <a:extLst>
              <a:ext uri="{FF2B5EF4-FFF2-40B4-BE49-F238E27FC236}">
                <a16:creationId xmlns:a16="http://schemas.microsoft.com/office/drawing/2014/main" id="{3DA5666E-0712-488F-89A6-977A7347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19965"/>
          <a:stretch/>
        </p:blipFill>
        <p:spPr bwMode="auto">
          <a:xfrm>
            <a:off x="4191598" y="6332482"/>
            <a:ext cx="550994" cy="31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Image result for MUN Logo">
            <a:extLst>
              <a:ext uri="{FF2B5EF4-FFF2-40B4-BE49-F238E27FC236}">
                <a16:creationId xmlns:a16="http://schemas.microsoft.com/office/drawing/2014/main" id="{FCB27311-724B-497A-BA7F-B29ECB95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10" y="6227506"/>
            <a:ext cx="584276" cy="49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" descr="C:\Users\LibraryBoys\Desktop\1.1.PNG">
            <a:extLst>
              <a:ext uri="{FF2B5EF4-FFF2-40B4-BE49-F238E27FC236}">
                <a16:creationId xmlns:a16="http://schemas.microsoft.com/office/drawing/2014/main" id="{A8869961-5F8A-410E-B547-AA6ECDBC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05" y="6328170"/>
            <a:ext cx="802687" cy="3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A picture containing clock&#10;&#10;Description automatically generated">
            <a:extLst>
              <a:ext uri="{FF2B5EF4-FFF2-40B4-BE49-F238E27FC236}">
                <a16:creationId xmlns:a16="http://schemas.microsoft.com/office/drawing/2014/main" id="{080B7C8A-80EA-44CE-91A9-7BF0129F73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6" b="35708"/>
          <a:stretch/>
        </p:blipFill>
        <p:spPr>
          <a:xfrm>
            <a:off x="4839810" y="6314504"/>
            <a:ext cx="685762" cy="406935"/>
          </a:xfrm>
          <a:prstGeom prst="rect">
            <a:avLst/>
          </a:prstGeom>
        </p:spPr>
      </p:pic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1E68E449-67F5-449B-9C20-CEB82BCE4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97" y="6248521"/>
            <a:ext cx="466276" cy="467695"/>
          </a:xfrm>
          <a:prstGeom prst="rect">
            <a:avLst/>
          </a:prstGeom>
        </p:spPr>
      </p:pic>
      <p:pic>
        <p:nvPicPr>
          <p:cNvPr id="37" name="Picture 36" descr="gavel Club.jpg">
            <a:extLst>
              <a:ext uri="{FF2B5EF4-FFF2-40B4-BE49-F238E27FC236}">
                <a16:creationId xmlns:a16="http://schemas.microsoft.com/office/drawing/2014/main" id="{5A6A7EB0-0C2B-4D31-8B42-676C11C2BB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3" y="6256233"/>
            <a:ext cx="470512" cy="47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8">
            <a:extLst>
              <a:ext uri="{FF2B5EF4-FFF2-40B4-BE49-F238E27FC236}">
                <a16:creationId xmlns:a16="http://schemas.microsoft.com/office/drawing/2014/main" id="{52E34A94-E99D-4762-A8FD-510ACDE6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49607">
            <a:off x="1392305" y="6228340"/>
            <a:ext cx="546420" cy="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 descr="Image result for ted ed logo transparent">
            <a:extLst>
              <a:ext uri="{FF2B5EF4-FFF2-40B4-BE49-F238E27FC236}">
                <a16:creationId xmlns:a16="http://schemas.microsoft.com/office/drawing/2014/main" id="{10017B66-7776-40F2-9237-A517D165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0" y="6375850"/>
            <a:ext cx="550993" cy="3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126214B-F549-404F-A6BA-AA4B4705FF3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30285" y="6350339"/>
            <a:ext cx="872548" cy="307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1029D0-3CE2-4CB4-9EAD-8C57EC7ED0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36969" y="6309944"/>
            <a:ext cx="872548" cy="3800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A88023-9561-4E50-B7C2-E1E32AC6E8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129" y="6263555"/>
            <a:ext cx="424519" cy="457884"/>
          </a:xfrm>
          <a:prstGeom prst="rect">
            <a:avLst/>
          </a:prstGeom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9D7F4335-AF26-4EF1-B048-D5A34E1E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95" y="6230326"/>
            <a:ext cx="565304" cy="5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id="{B32D2AC5-60E3-18FF-BFFA-434808AB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955" y="1001629"/>
            <a:ext cx="1890680" cy="776488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23E397-A7F2-5EC6-8CFF-5E9A050E37AC}"/>
                  </a:ext>
                </a:extLst>
              </p14:cNvPr>
              <p14:cNvContentPartPr/>
              <p14:nvPr/>
            </p14:nvContentPartPr>
            <p14:xfrm>
              <a:off x="2832251" y="4056509"/>
              <a:ext cx="24120" cy="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23E397-A7F2-5EC6-8CFF-5E9A050E37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3115" y="4047509"/>
                <a:ext cx="42027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810FA3-A39C-5F4F-8E85-D4807E40F3A6}"/>
                  </a:ext>
                </a:extLst>
              </p14:cNvPr>
              <p14:cNvContentPartPr/>
              <p14:nvPr/>
            </p14:nvContentPartPr>
            <p14:xfrm>
              <a:off x="3080651" y="42314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810FA3-A39C-5F4F-8E85-D4807E40F3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1651" y="422246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A4A87C0-955C-D8A7-F8B8-EC821D4EDB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55" y="2393600"/>
            <a:ext cx="1044325" cy="2386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B86C3-CA2E-F7A3-2B44-E7756D7AABE8}"/>
              </a:ext>
            </a:extLst>
          </p:cNvPr>
          <p:cNvSpPr txBox="1"/>
          <p:nvPr/>
        </p:nvSpPr>
        <p:spPr>
          <a:xfrm>
            <a:off x="1109649" y="772492"/>
            <a:ext cx="90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cordially invited to attend: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403307-EC34-8EFC-1CD0-5CBA1DE1DDD3}"/>
              </a:ext>
            </a:extLst>
          </p:cNvPr>
          <p:cNvSpPr txBox="1"/>
          <p:nvPr/>
        </p:nvSpPr>
        <p:spPr>
          <a:xfrm>
            <a:off x="5867035" y="1521395"/>
            <a:ext cx="4519499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JIS Mental Health </a:t>
            </a:r>
          </a:p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Awareness Campaign </a:t>
            </a:r>
          </a:p>
          <a:p>
            <a:endParaRPr lang="en-GB" sz="1600" dirty="0"/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Keynote Speech on </a:t>
            </a:r>
          </a:p>
          <a:p>
            <a:pPr algn="ctr"/>
            <a:endParaRPr lang="en-GB" dirty="0"/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“</a:t>
            </a:r>
            <a:r>
              <a:rPr lang="en-US" sz="2000" b="1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Make Mental Health and Wellbeing for all a Global Priority”</a:t>
            </a:r>
            <a:endParaRPr lang="en-GB" sz="900" b="1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/>
            <a:endParaRPr lang="en-GB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05D56-B658-2B67-9F5D-DE4CB609F438}"/>
              </a:ext>
            </a:extLst>
          </p:cNvPr>
          <p:cNvSpPr txBox="1"/>
          <p:nvPr/>
        </p:nvSpPr>
        <p:spPr>
          <a:xfrm>
            <a:off x="480529" y="1529338"/>
            <a:ext cx="4559609" cy="2469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Opening Ceremony</a:t>
            </a:r>
          </a:p>
          <a:p>
            <a:pPr algn="ctr"/>
            <a:endParaRPr lang="en-GB" sz="2000" dirty="0"/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AlHussan International Schools 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Elite Gavel Club </a:t>
            </a:r>
          </a:p>
          <a:p>
            <a:pPr algn="ctr"/>
            <a:endParaRPr lang="en-GB" sz="2000" dirty="0"/>
          </a:p>
          <a:p>
            <a:pPr algn="ctr"/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Toastmasters International </a:t>
            </a:r>
          </a:p>
          <a:p>
            <a:pPr algn="ctr"/>
            <a:r>
              <a:rPr lang="en-GB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JIS Gavel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Club #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5077564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endParaRPr lang="en-GB" sz="1050" dirty="0"/>
          </a:p>
        </p:txBody>
      </p:sp>
      <p:pic>
        <p:nvPicPr>
          <p:cNvPr id="15" name="Picture 14" descr="gavel Club.jpg">
            <a:extLst>
              <a:ext uri="{FF2B5EF4-FFF2-40B4-BE49-F238E27FC236}">
                <a16:creationId xmlns:a16="http://schemas.microsoft.com/office/drawing/2014/main" id="{B0B016A6-341B-D60F-37CC-96ABD8AB95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25" y="1592240"/>
            <a:ext cx="394207" cy="39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D9A354-9DC5-F8EA-73F3-D1967A0202A4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r="13262"/>
          <a:stretch/>
        </p:blipFill>
        <p:spPr bwMode="auto">
          <a:xfrm>
            <a:off x="9208982" y="1543117"/>
            <a:ext cx="400535" cy="43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762F0E-BDAB-222E-4133-6B356067225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r="13262"/>
          <a:stretch/>
        </p:blipFill>
        <p:spPr bwMode="auto">
          <a:xfrm>
            <a:off x="6614431" y="1531064"/>
            <a:ext cx="400535" cy="43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gavel Club.jpg">
            <a:extLst>
              <a:ext uri="{FF2B5EF4-FFF2-40B4-BE49-F238E27FC236}">
                <a16:creationId xmlns:a16="http://schemas.microsoft.com/office/drawing/2014/main" id="{DBC6899E-D49A-009D-13D4-DFBADEB73E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45" y="1584523"/>
            <a:ext cx="394207" cy="39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DD82A2-5044-6C31-36D0-6B9E25E20C97}"/>
              </a:ext>
            </a:extLst>
          </p:cNvPr>
          <p:cNvSpPr txBox="1"/>
          <p:nvPr/>
        </p:nvSpPr>
        <p:spPr>
          <a:xfrm>
            <a:off x="451900" y="4354370"/>
            <a:ext cx="353329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2060"/>
                </a:solidFill>
              </a:rPr>
              <a:t>Tuesday 1</a:t>
            </a:r>
            <a:r>
              <a:rPr lang="en-GB" b="1" baseline="30000" dirty="0">
                <a:solidFill>
                  <a:srgbClr val="002060"/>
                </a:solidFill>
              </a:rPr>
              <a:t>st</a:t>
            </a:r>
            <a:r>
              <a:rPr lang="en-GB" b="1" dirty="0">
                <a:solidFill>
                  <a:srgbClr val="002060"/>
                </a:solidFill>
              </a:rPr>
              <a:t> November 2022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2060"/>
                </a:solidFill>
              </a:rPr>
              <a:t>Arrival of guests: 5:00pm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2060"/>
                </a:solidFill>
              </a:rPr>
              <a:t>Program: 5:30-8:00pm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2060"/>
                </a:solidFill>
              </a:rPr>
              <a:t>Venue: School Auditorium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B9ABFF2-C2FB-9D4E-4ED4-55A401D7AD7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r="13262"/>
          <a:stretch/>
        </p:blipFill>
        <p:spPr bwMode="auto">
          <a:xfrm>
            <a:off x="8411311" y="4468948"/>
            <a:ext cx="1301455" cy="140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DD434C-4667-8C69-9D9A-BAEB61303F6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48939" y="4600886"/>
            <a:ext cx="1370619" cy="113724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EC1AEB-DC11-22BD-A182-97D69CB9EF83}"/>
              </a:ext>
            </a:extLst>
          </p:cNvPr>
          <p:cNvSpPr txBox="1"/>
          <p:nvPr/>
        </p:nvSpPr>
        <p:spPr>
          <a:xfrm>
            <a:off x="1344905" y="4082231"/>
            <a:ext cx="135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*</a:t>
            </a:r>
          </a:p>
        </p:txBody>
      </p:sp>
      <p:pic>
        <p:nvPicPr>
          <p:cNvPr id="45" name="Picture 44" descr="Slide3">
            <a:extLst>
              <a:ext uri="{FF2B5EF4-FFF2-40B4-BE49-F238E27FC236}">
                <a16:creationId xmlns:a16="http://schemas.microsoft.com/office/drawing/2014/main" id="{2C275BC4-CD61-DEC2-C73F-C6E26633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5" t="19762" r="30670" b="32808"/>
          <a:stretch>
            <a:fillRect/>
          </a:stretch>
        </p:blipFill>
        <p:spPr bwMode="auto">
          <a:xfrm>
            <a:off x="3907542" y="4534482"/>
            <a:ext cx="1268809" cy="12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11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Zakariya Babur</dc:creator>
  <cp:lastModifiedBy>Muhammad Zakariya Babur</cp:lastModifiedBy>
  <cp:revision>1</cp:revision>
  <dcterms:created xsi:type="dcterms:W3CDTF">2022-10-23T22:47:44Z</dcterms:created>
  <dcterms:modified xsi:type="dcterms:W3CDTF">2022-10-23T23:40:04Z</dcterms:modified>
</cp:coreProperties>
</file>