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d1f01276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d1f01276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 Bose is also the founder of Bose audio, which are synonymous for noise cancelling headphones. It took the company 8 years and millions of dollars in research, and in 1986 Bose had a working prototype.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d1f01276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d1f0127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d1f01276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d1f01276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Constructive Interference happens when Peaks and Troughs of 2 or more waves line up.</a:t>
            </a:r>
            <a:endParaRPr/>
          </a:p>
          <a:p>
            <a:pPr indent="0" lvl="0" marL="0" rtl="0" algn="l">
              <a:spcBef>
                <a:spcPts val="0"/>
              </a:spcBef>
              <a:spcAft>
                <a:spcPts val="0"/>
              </a:spcAft>
              <a:buNone/>
            </a:pPr>
            <a:r>
              <a:rPr lang="en-GB"/>
              <a:t>Destructive Interference happens when Peaks on one wave line up with troughs of another.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d1f01276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d1f01276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waveform is opposite so that the peaks of one wave line up with the troughs of another, making destructive interference.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2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Noise-cancellation system in earphones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Ahmad Sami El Hariri</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Creation of the idea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800">
                <a:latin typeface="Times New Roman"/>
                <a:ea typeface="Times New Roman"/>
                <a:cs typeface="Times New Roman"/>
                <a:sym typeface="Times New Roman"/>
              </a:rPr>
              <a:t>The concept of noise cancelling system dates back to 1978, when Dr. Amar Bose was travelling on a plane, </a:t>
            </a:r>
            <a:r>
              <a:rPr lang="en-GB" sz="1800">
                <a:latin typeface="Times New Roman"/>
                <a:ea typeface="Times New Roman"/>
                <a:cs typeface="Times New Roman"/>
                <a:sym typeface="Times New Roman"/>
              </a:rPr>
              <a:t>and</a:t>
            </a:r>
            <a:r>
              <a:rPr lang="en-GB" sz="1800">
                <a:latin typeface="Times New Roman"/>
                <a:ea typeface="Times New Roman"/>
                <a:cs typeface="Times New Roman"/>
                <a:sym typeface="Times New Roman"/>
              </a:rPr>
              <a:t> became frustrated that  the noise of the plane drowned off the music drowned out the music playing through the electronic headset on the flight. Dr. Bose began his research, and his solution was simple. He would design headphones that listen, But it was easier said than done.</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 of Superposition</a:t>
            </a:r>
            <a:endParaRPr/>
          </a:p>
        </p:txBody>
      </p:sp>
      <p:sp>
        <p:nvSpPr>
          <p:cNvPr id="141" name="Google Shape;141;p15"/>
          <p:cNvSpPr txBox="1"/>
          <p:nvPr>
            <p:ph idx="1" type="body"/>
          </p:nvPr>
        </p:nvSpPr>
        <p:spPr>
          <a:xfrm>
            <a:off x="819150" y="1611225"/>
            <a:ext cx="7980600" cy="313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00"/>
              <a:t>In order to get a clear idea of the concept of Noise cancellation, we need to understand the Principle of Superposition, since every sound travels in waves.</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GB" sz="1800"/>
              <a:t>The principle of superposition states that when two waves with same frequency and opposite directions overlap, the resultant displacement is the sum of displacements of each wave. </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GB" sz="1800"/>
              <a:t>When the waves overlap, they are either in phase or in anti-phase.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Constructive and Destructive Interference</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Constructive interference amplifies sound to make the overall combination louder.</a:t>
            </a:r>
            <a:endParaRPr sz="1800"/>
          </a:p>
          <a:p>
            <a:pPr indent="0" lvl="0" marL="0" rtl="0" algn="l">
              <a:spcBef>
                <a:spcPts val="1200"/>
              </a:spcBef>
              <a:spcAft>
                <a:spcPts val="0"/>
              </a:spcAft>
              <a:buNone/>
            </a:pPr>
            <a:r>
              <a:rPr lang="en-GB" sz="1800"/>
              <a:t>What if </a:t>
            </a:r>
            <a:r>
              <a:rPr lang="en-GB" sz="1800"/>
              <a:t>instead of becoming a louder sound, it became quieter? Not only quiet, but almost silent. That is called Destructive Interference.  And it's what exactly what noise cancelling headphones are doing.</a:t>
            </a:r>
            <a:endParaRPr sz="1800"/>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do they do it?</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800"/>
              <a:t>Noise cancelling headphones have their own build-in microphone, and when the headphones microphone detects a sound wave, the headphones create a new waveform that’s the opposite.  So the waves cancel out, and the resultant displacement is a flat line, which indicates no amplitude.</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GB" sz="1800"/>
              <a:t>This technology best works in environments with consistent noise. In environments with too much variation, matching the sound waves is tricky.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