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C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9250D-0575-4CF3-AE60-CBF55194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4EEAFC-D973-45FC-A2D6-8FCF8DEFB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19F1DE-D82D-4730-82FC-ABB7C19D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4CB1C9-C408-4599-B209-6A33055E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93212-C898-479B-905E-7046F82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93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736BC-B2B1-4032-931D-ABFA9A10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4CA0A1-70C1-4276-BEE3-D2DB3289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8BCE09-6FEA-4BD9-8FB2-C5C12284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AB8DEC-8EF0-43C1-9C79-80428EA9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6EDFFC-4C4D-455E-B55B-52750862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86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9DFC099-7628-49CA-8DB3-DE236FDF7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7D9EE9-AC4C-4573-9AAE-95263C74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AB8350-352D-4E7D-ACAC-2FB5AAB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01A022-2FD6-464A-87A1-1A7B6090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E7B853-421C-4219-B831-0B60588B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8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B557D2-8A44-4089-A079-3601F0ED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C8A4B-A090-446B-9710-3FA3C5E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C8AB7-EAC9-4DE0-AC74-CB683140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62E998-6D70-4B80-85C6-4B36549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0ABDB6-7537-40FD-B4FC-F908D64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484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6CF3E-AFA1-4441-B445-F5561158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80F09D-8848-4958-9C8A-1D5FB2BB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69E300-57A3-4AA0-9FCC-52FB9FC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10B432-7803-441D-827C-22B97C70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FD873B-8978-4507-879A-673B2558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96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DB4BD-BCDA-49A1-928B-06B5301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CFB5B7-8DBF-45A0-ACA5-7BBDAF8BC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C1AD91-0E60-40EA-867C-7BC23431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A7533D-D1E7-4713-9326-9ECF8881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08031D-AB4A-414A-8535-6D6B6458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A3DE6F-9413-4381-9A6A-6A8E966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35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B5933-643D-44E2-93DE-0F1574E0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D86CBC-167D-43A2-BD26-19D8EE50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1DF3A93-8A0D-4BED-A0AC-EE6F01CA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94B316-BBB3-4E13-A9F2-3241EEC3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72FCCB1-F8D1-45E3-8731-4575E76E2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9C03762-3674-4CD6-86AB-2850FA48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38D5F51-7E09-4EEE-8347-E3C8138A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6809B0A-BA78-46D2-863E-547924F6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04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A759C-BCD1-4518-A249-48129C26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B54A1BB-2E1C-46B8-B5C2-2EE835F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25E536-E9B1-4159-A7AC-8CC757A8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B82634-EFD8-457E-8550-C2C0E38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73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63A6A55-C148-4A80-B775-C68891D0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9DAF7B8-0E0F-4EFB-A422-8B34E8E2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5CF0D3-32A8-4530-90C1-62F79FF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465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B9C95-CC88-4484-A53C-F442E6F0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549630-325C-4556-BA30-DC337CE5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717F54-9A28-448B-9632-B374D64DC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6554A9-697F-4FCE-89A0-66592DEC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20B10C-884F-4B62-94A1-FD5D46FB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CE8686-BB51-4D0B-A68D-5D47081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45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0B0150-B858-4726-8B05-112BEB0E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0703B4-7D78-4A1A-91E4-77EC55470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862A64-684E-42E4-AAAF-803EEC199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A95F48-1714-41F6-8662-E80B71C9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86EFC2-C66B-4B3D-8C41-F2F879E8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101E61-58D1-4933-8212-EF957765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68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CCB680-A507-44F0-A14F-9F7FBAC2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9EA013-1E27-4E73-8A2A-A752AA49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7335E5-484C-4368-AEFF-4217F9DBF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0B58-F696-44A7-B720-D5E45BEF93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B9391C-8D7F-4D5C-A2A1-093AD407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04D88E-AA26-4AD4-AE7D-95B0A8FEF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AD2C-45D6-4528-A1D2-409B6EAB20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9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A6E3A-BAC6-4A89-8069-B2C0046BA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E265BB-E6A7-4733-9A32-4889DA9D5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235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A15C9-7CCC-45F9-931B-D2F91F67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any()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AF1BFF-8885-403F-92CA-8EC4955B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any() function returns True if any item in an </a:t>
            </a:r>
            <a:r>
              <a:rPr lang="en-US" dirty="0" err="1" smtClean="0"/>
              <a:t>iterable</a:t>
            </a:r>
            <a:r>
              <a:rPr lang="en-US" dirty="0" smtClean="0"/>
              <a:t> are true, otherwise it returns False.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iterable</a:t>
            </a:r>
            <a:r>
              <a:rPr lang="en-US" dirty="0" smtClean="0"/>
              <a:t> object is empty, the any() function will return False.</a:t>
            </a:r>
            <a:endParaRPr lang="en-US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643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omplex()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complex() function returns a complex number by specifying a real number and an imaginary number.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1144-EC6A-4BB1-A21D-1AE127EB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map()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60248E2-275F-408D-81DC-87D2D568A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652" y="2022255"/>
            <a:ext cx="11645348" cy="2813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map() is a built-in Python function that takes in two or more arguments: a function and one or more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iterables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, in the form: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map(function,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D0CBA"/>
                </a:solidFill>
                <a:latin typeface="Arial" panose="020B0604020202020204" pitchFamily="34" charset="0"/>
              </a:rPr>
              <a:t>Function</a:t>
            </a:r>
            <a:r>
              <a:rPr lang="en-US" altLang="en-US" sz="1800" dirty="0">
                <a:latin typeface="Arial" panose="020B0604020202020204" pitchFamily="34" charset="0"/>
              </a:rPr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to execute for each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sequence, collection or an iterator object. You can send as many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you 		  like, just make sure the function has one parameter for each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81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CA6CBD-E105-4AAF-9420-E4658BC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Examples</a:t>
            </a:r>
            <a:r>
              <a:rPr lang="en-US" sz="1800" dirty="0"/>
              <a:t> : 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2D7ECE-DF22-45DD-8110-D906549B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defining function we can use lambda expression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map() can accept more than one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iterables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should be the same length - in the event that they are not, map() will stop as soon as the shortest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exhausted.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65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204C2-B251-4BED-9982-D56B501E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reduce()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E0E30A-CD9D-4389-8EE2-0E1F9141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The function reduce(function, sequence) continually applies the function to the sequence. It then returns a single value.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seq = [ s1, s2, s3, ...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], calling reduce(function, sequence) works like this.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Working 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At first step, first two elements of sequence are picked and the result is obtained.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Next step is to apply the same function to the previously attained result and the number just succeeding the second element and the result is again stored.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process continues till no more elements are left in the container.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final returned result is returned and printed on console.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66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B938E-36AB-4AAA-930B-4B6029DA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lst</a:t>
            </a:r>
            <a:r>
              <a:rPr lang="es-ES" dirty="0" smtClean="0"/>
              <a:t> =[47,11,42,13]</a:t>
            </a:r>
            <a:br>
              <a:rPr lang="es-ES" dirty="0" smtClean="0"/>
            </a:br>
            <a:r>
              <a:rPr lang="es-ES" dirty="0" smtClean="0"/>
              <a:t>reduce(lambda </a:t>
            </a:r>
            <a:r>
              <a:rPr lang="es-ES" dirty="0" err="1" smtClean="0"/>
              <a:t>x,y</a:t>
            </a:r>
            <a:r>
              <a:rPr lang="es-ES" dirty="0" smtClean="0"/>
              <a:t>: </a:t>
            </a:r>
            <a:r>
              <a:rPr lang="es-ES" dirty="0" err="1" smtClean="0"/>
              <a:t>x+y,lst</a:t>
            </a:r>
            <a:r>
              <a:rPr lang="es-ES" dirty="0" smtClean="0"/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6510E6-2289-40D5-891F-AFF5B8DDA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70" y="1814733"/>
            <a:ext cx="9144000" cy="4909624"/>
          </a:xfrm>
        </p:spPr>
      </p:pic>
    </p:spTree>
    <p:extLst>
      <p:ext uri="{BB962C8B-B14F-4D97-AF65-F5344CB8AC3E}">
        <p14:creationId xmlns="" xmlns:p14="http://schemas.microsoft.com/office/powerpoint/2010/main" val="40538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2797B-37C6-43C6-9E48-7EE0930C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filter()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4C30EB-7E9E-4091-A9D1-CA05F66F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function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function,list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 needs a function as its first argument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function needs to return a Boolean value (either True or False)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function will be applied to every element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iterable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Only if the function returns True will the element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be included in the result.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5952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9AB43C-04A6-4172-BEEB-B0E4642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zip()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C76CE48-B536-4B43-8376-A66CAC60F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1874728"/>
            <a:ext cx="116585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zip()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zip 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iterator of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tuples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where the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first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item in each passed iterator is paired together, and then the second item in each passed iterator are paired together etc.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passed iterators have different lengths, the iterator with the least items decides the length of the new iterator.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987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9059AA-BBE6-4365-9A42-8BCB1BE8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enumerate()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FC5C4F9-1342-4EBB-B2C6-7AF2412FC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497" y="2138461"/>
            <a:ext cx="1140100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enumerate()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takes a collection (e.g. a tuple) and returns it as an enumerate object.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enumerate()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adds a counter as the key of the enumerate object.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407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A1166-7030-4FBD-85F0-2A9F4CAB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all()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A03965F-DBB4-4607-B8C7-567A28D21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894" y="1883108"/>
            <a:ext cx="1112573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all()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True if all items in 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true, otherwise it returns False.</a:t>
            </a: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is empty,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all()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also returns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490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174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Built In Functions</vt:lpstr>
      <vt:lpstr>map()</vt:lpstr>
      <vt:lpstr>Examples : </vt:lpstr>
      <vt:lpstr>reduce()</vt:lpstr>
      <vt:lpstr>lst =[47,11,42,13] reduce(lambda x,y: x+y,lst)</vt:lpstr>
      <vt:lpstr>filter()</vt:lpstr>
      <vt:lpstr>zip()</vt:lpstr>
      <vt:lpstr>enumerate()</vt:lpstr>
      <vt:lpstr>all()</vt:lpstr>
      <vt:lpstr>any()</vt:lpstr>
      <vt:lpstr>complex()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In Functions</dc:title>
  <dc:creator>Jisha</dc:creator>
  <cp:lastModifiedBy>user</cp:lastModifiedBy>
  <cp:revision>4</cp:revision>
  <dcterms:created xsi:type="dcterms:W3CDTF">2022-02-09T06:57:18Z</dcterms:created>
  <dcterms:modified xsi:type="dcterms:W3CDTF">2022-02-15T04:20:03Z</dcterms:modified>
</cp:coreProperties>
</file>