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Number of Patients per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Location vs Number of Patients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County vs Number of Patients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Count of Patient by Pharmacy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2a35775-13d2-4ba4-9b9e-a6fb3ded0b7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20af15fe9b44c67" /><Relationship Type="http://schemas.openxmlformats.org/officeDocument/2006/relationships/slideLayout" Target="/ppt/slideLayouts/slideLayout8.xml" Id="R9dadcb233c2b4f71" /><Relationship Type="http://schemas.openxmlformats.org/officeDocument/2006/relationships/hyperlink" Target="https://app.powerbi.com/groups/me/reports/22a35775-13d2-4ba4-9b9e-a6fb3ded0b7e/?pbi_source=PowerPoint" TargetMode="External" Id="RelId0" /><Relationship Type="http://schemas.openxmlformats.org/officeDocument/2006/relationships/image" Target="/ppt/media/image4.png" Id="imgId7713637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78956269507e4b9a" /><Relationship Type="http://schemas.openxmlformats.org/officeDocument/2006/relationships/slideLayout" Target="/ppt/slideLayouts/slideLayout8.xml" Id="Refd4fce7a4114cf8" /><Relationship Type="http://schemas.openxmlformats.org/officeDocument/2006/relationships/hyperlink" Target="https://app.powerbi.com/groups/me/reports/22a35775-13d2-4ba4-9b9e-a6fb3ded0b7e/?pbi_source=PowerPoint" TargetMode="External" Id="RelId1" /><Relationship Type="http://schemas.openxmlformats.org/officeDocument/2006/relationships/image" Target="/ppt/media/image5.png" Id="imgId7713638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754f809cabe8417b" /><Relationship Type="http://schemas.openxmlformats.org/officeDocument/2006/relationships/slideLayout" Target="/ppt/slideLayouts/slideLayout8.xml" Id="R3ac0aebe4cee4e41" /><Relationship Type="http://schemas.openxmlformats.org/officeDocument/2006/relationships/hyperlink" Target="https://app.powerbi.com/groups/me/reports/22a35775-13d2-4ba4-9b9e-a6fb3ded0b7e/?pbi_source=PowerPoint" TargetMode="External" Id="RelId2" /><Relationship Type="http://schemas.openxmlformats.org/officeDocument/2006/relationships/image" Target="/ppt/media/image6.png" Id="imgId7713638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Report 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06/11/2024 03:57:55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13/09/2024 03:06:57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Number of Patients per Month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713637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ocation vs Number of Patients ,County vs Number of Patients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713638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unt of Patient by Pharmacy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713638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