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Patient by 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99ba1ac-a757-4d9c-9b6a-d2886f2ea4c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5e6bae298de4225" /><Relationship Type="http://schemas.openxmlformats.org/officeDocument/2006/relationships/slideLayout" Target="/ppt/slideLayouts/slideLayout8.xml" Id="Rb79fa4c8bc1244eb" /><Relationship Type="http://schemas.openxmlformats.org/officeDocument/2006/relationships/hyperlink" Target="https://app.powerbi.com/groups/me/reports/099ba1ac-a757-4d9c-9b6a-d2886f2ea4cc/?pbi_source=PowerPoint" TargetMode="External" Id="RelId0" /><Relationship Type="http://schemas.openxmlformats.org/officeDocument/2006/relationships/image" Target="/ppt/media/image4.png" Id="imgId7713735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Report 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06/11/2024 03:57:23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13/09/2024 04:36:49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atient by 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71373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