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b.xml" ContentType="application/vnd.openxmlformats-officedocument.presentationml.slide+xml"/>
  <Override PartName="/ppt/notesSlides/notesSlidea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  <p:sldId id="266" r:id="Rel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Relationship Type="http://schemas.openxmlformats.org/officeDocument/2006/relationships/slide" Target="/ppt/slides/slideb.xml" Id="RelId9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a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ff7dc2b-6ee1-4c96-ba59-ffa7f3b4b8d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69ccd46d5fc4448" /><Relationship Type="http://schemas.openxmlformats.org/officeDocument/2006/relationships/slideLayout" Target="/ppt/slideLayouts/slideLayout8.xml" Id="R638f7cbce42f4e9a" /><Relationship Type="http://schemas.openxmlformats.org/officeDocument/2006/relationships/hyperlink" Target="https://app.powerbi.com/groups/me/reports/1ff7dc2b-6ee1-4c96-ba59-ffa7f3b4b8dc/?pbi_source=PowerPoint" TargetMode="External" Id="RelId0" /><Relationship Type="http://schemas.openxmlformats.org/officeDocument/2006/relationships/image" Target="/ppt/media/image4.png" Id="imgId8131217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d7c0c77b7ae4882" /><Relationship Type="http://schemas.openxmlformats.org/officeDocument/2006/relationships/slideLayout" Target="/ppt/slideLayouts/slideLayout8.xml" Id="R8cb98b002afd45da" /><Relationship Type="http://schemas.openxmlformats.org/officeDocument/2006/relationships/hyperlink" Target="https://app.powerbi.com/groups/me/reports/1ff7dc2b-6ee1-4c96-ba59-ffa7f3b4b8dc/?pbi_source=PowerPoint" TargetMode="External" Id="RelId1" /><Relationship Type="http://schemas.openxmlformats.org/officeDocument/2006/relationships/image" Target="/ppt/media/image5.png" Id="imgId8131269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930a3c0d830740f9" /><Relationship Type="http://schemas.openxmlformats.org/officeDocument/2006/relationships/slideLayout" Target="/ppt/slideLayouts/slideLayout8.xml" Id="Rf8fd463a9c604646" /><Relationship Type="http://schemas.openxmlformats.org/officeDocument/2006/relationships/hyperlink" Target="https://app.powerbi.com/groups/me/reports/1ff7dc2b-6ee1-4c96-ba59-ffa7f3b4b8dc/?pbi_source=PowerPoint" TargetMode="External" Id="RelId2" /><Relationship Type="http://schemas.openxmlformats.org/officeDocument/2006/relationships/image" Target="/ppt/media/image6.png" Id="imgId81312696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ff71dea2f10b4d1d" /><Relationship Type="http://schemas.openxmlformats.org/officeDocument/2006/relationships/slideLayout" Target="/ppt/slideLayouts/slideLayout8.xml" Id="Rdb0fbdc72b9a4438" /><Relationship Type="http://schemas.openxmlformats.org/officeDocument/2006/relationships/hyperlink" Target="https://app.powerbi.com/groups/me/reports/1ff7dc2b-6ee1-4c96-ba59-ffa7f3b4b8dc/?pbi_source=PowerPoint" TargetMode="External" Id="RelId3" /><Relationship Type="http://schemas.openxmlformats.org/officeDocument/2006/relationships/image" Target="/ppt/media/image7.png" Id="imgId81313667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6111935eb5e94cc7" /><Relationship Type="http://schemas.openxmlformats.org/officeDocument/2006/relationships/slideLayout" Target="/ppt/slideLayouts/slideLayout8.xml" Id="Rdbd9b13ea5ff467c" /><Relationship Type="http://schemas.openxmlformats.org/officeDocument/2006/relationships/hyperlink" Target="https://app.powerbi.com/groups/me/reports/1ff7dc2b-6ee1-4c96-ba59-ffa7f3b4b8dc/?pbi_source=PowerPoint" TargetMode="External" Id="RelId4" /><Relationship Type="http://schemas.openxmlformats.org/officeDocument/2006/relationships/image" Target="/ppt/media/image8.png" Id="imgId81313666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5a21edb0d7064a49" /><Relationship Type="http://schemas.openxmlformats.org/officeDocument/2006/relationships/slideLayout" Target="/ppt/slideLayouts/slideLayout8.xml" Id="Re09a1f53935d4631" /><Relationship Type="http://schemas.openxmlformats.org/officeDocument/2006/relationships/hyperlink" Target="https://app.powerbi.com/groups/me/reports/1ff7dc2b-6ee1-4c96-ba59-ffa7f3b4b8dc/?pbi_source=PowerPoint" TargetMode="External" Id="RelId5" /><Relationship Type="http://schemas.openxmlformats.org/officeDocument/2006/relationships/image" Target="/ppt/media/image9.png" Id="imgId81313665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4b55c33b5da148aa" /><Relationship Type="http://schemas.openxmlformats.org/officeDocument/2006/relationships/slideLayout" Target="/ppt/slideLayouts/slideLayout8.xml" Id="Ra25a42601f3140d5" /><Relationship Type="http://schemas.openxmlformats.org/officeDocument/2006/relationships/hyperlink" Target="https://app.powerbi.com/groups/me/reports/1ff7dc2b-6ee1-4c96-ba59-ffa7f3b4b8dc/?pbi_source=PowerPoint" TargetMode="External" Id="RelId6" /><Relationship Type="http://schemas.openxmlformats.org/officeDocument/2006/relationships/image" Target="/ppt/media/imagea.png" Id="imgId8131366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fa85b7df78d44397" /><Relationship Type="http://schemas.openxmlformats.org/officeDocument/2006/relationships/slideLayout" Target="/ppt/slideLayouts/slideLayout8.xml" Id="Re0bbcc431ab94bca" /><Relationship Type="http://schemas.openxmlformats.org/officeDocument/2006/relationships/hyperlink" Target="https://app.powerbi.com/groups/me/reports/1ff7dc2b-6ee1-4c96-ba59-ffa7f3b4b8dc/?pbi_source=PowerPoint" TargetMode="External" Id="RelId7" /><Relationship Type="http://schemas.openxmlformats.org/officeDocument/2006/relationships/image" Target="/ppt/media/imageb.png" Id="imgId81313663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62b0cd98bd8d4892" /><Relationship Type="http://schemas.openxmlformats.org/officeDocument/2006/relationships/slideLayout" Target="/ppt/slideLayouts/slideLayout8.xml" Id="R54141919d0c84d21" /><Relationship Type="http://schemas.openxmlformats.org/officeDocument/2006/relationships/hyperlink" Target="https://app.powerbi.com/groups/me/reports/1ff7dc2b-6ee1-4c96-ba59-ffa7f3b4b8dc/?pbi_source=PowerPoint" TargetMode="External" Id="RelId8" /><Relationship Type="http://schemas.openxmlformats.org/officeDocument/2006/relationships/image" Target="/ppt/media/imagec.png" Id="imgId81313662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notesSlide" Target="/ppt/notesSlides/notesSlidea.xml" Id="Rbc310e10573b4377" /><Relationship Type="http://schemas.openxmlformats.org/officeDocument/2006/relationships/slideLayout" Target="/ppt/slideLayouts/slideLayout8.xml" Id="Rc7acd4c06c20470c" /><Relationship Type="http://schemas.openxmlformats.org/officeDocument/2006/relationships/hyperlink" Target="https://app.powerbi.com/groups/me/reports/1ff7dc2b-6ee1-4c96-ba59-ffa7f3b4b8dc/?pbi_source=PowerPoint" TargetMode="External" Id="RelId9" /><Relationship Type="http://schemas.openxmlformats.org/officeDocument/2006/relationships/image" Target="/ppt/media/imaged.png" Id="imgId8131366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Survey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06/11/2024 03:43:52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06/11/2024 02:04:12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columnChart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131217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ivotTable ,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13126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pivotTable ,textbox ,pieChart ,pivotTable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13126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ieChart ,pivotTable ,textbox ,pivotTable ,pie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131366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4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ieChart ,pivotTable ,textbox ,pivotTable ,pieChart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131366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5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ieChart ,pivotTable ,textbox ,pivotTable ,pieChart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131366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6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ieChart ,pivotTable ,textbox ,pivotTable ,pieChart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131366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7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ieChart ,pivotTable ,textbox ,pivotTable ,pieChart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131366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8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textbox ,pieChart ,pivotTable ,textbox ,pieChart. Please refer to the notes on this slide for details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131366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9</a:t>
            </a:r>
          </a:p>
        </p:txBody>
      </p:sp>
    </p:spTree>
    <p:clrMapOvr>
      <a:masterClrMapping xmlns:a="http://schemas.openxmlformats.org/drawingml/2006/main"/>
    </p:clrMapOvr>
  </p:cSld>
</p:sld>
</file>

<file path=ppt/slides/slide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clusteredColumnChart ,pivotTable ,textbox. Please refer to the notes on this slide for details">
            <a:hlinkClick xmlns:r="http://schemas.openxmlformats.org/officeDocument/2006/relationships" xmlns:a="http://schemas.openxmlformats.org/drawingml/2006/main" r:id="RelId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131366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10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