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8229600" cx="14630400"/>
  <p:notesSz cx="6858000" cy="9144000"/>
  <p:embeddedFontLst>
    <p:embeddedFont>
      <p:font typeface="Roboto"/>
      <p:regular r:id="rId25"/>
      <p:bold r:id="rId26"/>
      <p:italic r:id="rId27"/>
      <p:boldItalic r:id="rId28"/>
    </p:embeddedFont>
    <p:embeddedFont>
      <p:font typeface="Roboto Medium"/>
      <p:regular r:id="rId29"/>
      <p:bold r:id="rId30"/>
      <p:italic r:id="rId31"/>
      <p:boldItalic r:id="rId32"/>
    </p:embeddedFont>
    <p:embeddedFont>
      <p:font typeface="Lato"/>
      <p:regular r:id="rId33"/>
      <p:bold r:id="rId34"/>
      <p:italic r:id="rId35"/>
      <p:boldItalic r:id="rId36"/>
    </p:embeddedFont>
    <p:embeddedFont>
      <p:font typeface="Caladea"/>
      <p:regular r:id="rId37"/>
      <p:bold r:id="rId38"/>
      <p:italic r:id="rId39"/>
      <p:boldItalic r:id="rId40"/>
    </p:embeddedFon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2323">
          <p15:clr>
            <a:srgbClr val="A4A3A4"/>
          </p15:clr>
        </p15:guide>
        <p15:guide id="4" pos="6756">
          <p15:clr>
            <a:srgbClr val="A4A3A4"/>
          </p15:clr>
        </p15:guide>
        <p15:guide id="5" orient="horz" pos="3294">
          <p15:clr>
            <a:srgbClr val="A4A3A4"/>
          </p15:clr>
        </p15:guide>
        <p15:guide id="6" orient="horz" pos="2465">
          <p15:clr>
            <a:srgbClr val="A4A3A4"/>
          </p15:clr>
        </p15:guide>
        <p15:guide id="7" pos="248">
          <p15:clr>
            <a:srgbClr val="A4A3A4"/>
          </p15:clr>
        </p15:guide>
        <p15:guide id="8" pos="7573">
          <p15:clr>
            <a:srgbClr val="A4A3A4"/>
          </p15:clr>
        </p15:guide>
        <p15:guide id="9" pos="2751">
          <p15:clr>
            <a:srgbClr val="A4A3A4"/>
          </p15:clr>
        </p15:guide>
        <p15:guide id="10" orient="horz" pos="3503">
          <p15:clr>
            <a:srgbClr val="A4A3A4"/>
          </p15:clr>
        </p15:guide>
        <p15:guide id="11">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825B77-6F2E-4804-8932-3C57F28535CD}">
  <a:tblStyle styleId="{D6825B77-6F2E-4804-8932-3C57F28535C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4FFBE50-3965-499A-94EC-2EA3F25B0231}"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2323" orient="horz"/>
        <p:guide pos="6756"/>
        <p:guide pos="3294" orient="horz"/>
        <p:guide pos="2465" orient="horz"/>
        <p:guide pos="248"/>
        <p:guide pos="7573"/>
        <p:guide pos="2751"/>
        <p:guide pos="3503" orient="horz"/>
        <p:guide/>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Caladea-boldItalic.fntdata"/><Relationship Id="rId20" Type="http://schemas.openxmlformats.org/officeDocument/2006/relationships/slide" Target="slides/slide14.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6.xml"/><Relationship Id="rId44" Type="http://schemas.openxmlformats.org/officeDocument/2006/relationships/font" Target="fonts/RobotoMono-boldItalic.fntdata"/><Relationship Id="rId21" Type="http://schemas.openxmlformats.org/officeDocument/2006/relationships/slide" Target="slides/slide15.xml"/><Relationship Id="rId43" Type="http://schemas.openxmlformats.org/officeDocument/2006/relationships/font" Target="fonts/RobotoMon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italic.fntdata"/><Relationship Id="rId30" Type="http://schemas.openxmlformats.org/officeDocument/2006/relationships/font" Target="fonts/RobotoMedium-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obotoMedium-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schemas.openxmlformats.org/officeDocument/2006/relationships/font" Target="fonts/Caladea-regular.fnt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39" Type="http://schemas.openxmlformats.org/officeDocument/2006/relationships/font" Target="fonts/Caladea-italic.fntdata"/><Relationship Id="rId16" Type="http://schemas.openxmlformats.org/officeDocument/2006/relationships/slide" Target="slides/slide10.xml"/><Relationship Id="rId38" Type="http://schemas.openxmlformats.org/officeDocument/2006/relationships/font" Target="fonts/Calade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3" name="Google Shape;17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This lesson covers the basics of security in an HDP environment. </a:t>
            </a:r>
            <a:endParaRPr/>
          </a:p>
        </p:txBody>
      </p:sp>
      <p:sp>
        <p:nvSpPr>
          <p:cNvPr id="174" name="Google Shape;17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322638258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322638258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2322638258_0_1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322638258_0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322638258_0_1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12322638258_0_1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322638258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322638258_0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12322638258_0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322638258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322638258_0_1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12322638258_0_1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322638258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322638258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12322638258_0_1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322638258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322638258_0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12322638258_0_1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322638258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322638258_0_2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12322638258_0_2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ac7ec273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11ac7ec273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g11ac7ec273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2" name="Google Shape;34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343" name="Google Shape;34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9" name="Google Shape;17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80" name="Google Shape;18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ac676dff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11ac676dff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1ac676dff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ac676dff8_0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11ac676dff8_0_2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Encryption is applied to electronic information in order to ensure its privacy and confidentiality. Wire encryption protects data as it moves into and through Hadoop cluster over RPC, HTTP, Data Transfer Protocol (DTP), and JDBC.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following describes how the data is protected as it is in motion: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Clients typically communicate directly with the Hadoop cluster and the data can be protected using: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RPC encryption: Clients interacting directly with the Hadoop cluster through RPC. A client uses RPC to connect to the NameNode (NN) to initiate file read and write operations. RPC connections in Hadoop use Java’s Simple Authentication &amp; Security Layer (SASL), which supports encryption.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Data Transfer Protocol: The NN gives the client the address of the first DataNode (DN) to read or write the block. The actual data transfer between the client and a DN uses Data Transfer Protocol.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Users typically communicate with the Hadoop cluster using a Browser or a command line tools, data can be protected using: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HTTPS encryption: Users typically interact with Hadoop using a browser or component CLI, while applications use REST APIs or Thrift. Encryption over the HTTP protocol is implemented with the support for SSL across a Hadoop cluster and for the individual components such as Ambari.</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JDBC: HiveServer2 implements encryption with Java SASL protocol’s quality of protection (QOP) setting. With this the data moving between a HiveServer2 over jdbc and a jdbc client can be encrypted.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Additionally within the cluster communication between processes can be protected using: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HTTPS encryption during shuffle: Staring in HDP 2.0 encryption during shuffle is supported. The data moves between the Mappers and the Reducers over the HTTP protocol, this step is called shuffle. Reducer initiates the connection to the Mapper to ask for data and acts as SSL client.</a:t>
            </a:r>
            <a:endParaRPr/>
          </a:p>
        </p:txBody>
      </p:sp>
      <p:sp>
        <p:nvSpPr>
          <p:cNvPr id="227" name="Google Shape;227;g11ac676dff8_0_2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ac676dff8_0_5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11ac676dff8_0_5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11ac676dff8_0_5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32263825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12322638258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12322638258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32263825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32263825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1232263825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322638258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322638258_0_1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12322638258_0_1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322638258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322638258_0_1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12322638258_0_1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3.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Cover">
  <p:cSld name="Cover_1">
    <p:bg>
      <p:bgPr>
        <a:solidFill>
          <a:srgbClr val="2D3C44"/>
        </a:solidFill>
      </p:bgPr>
    </p:bg>
    <p:spTree>
      <p:nvGrpSpPr>
        <p:cNvPr id="11" name="Shape 11"/>
        <p:cNvGrpSpPr/>
        <p:nvPr/>
      </p:nvGrpSpPr>
      <p:grpSpPr>
        <a:xfrm>
          <a:off x="0" y="0"/>
          <a:ext cx="0" cy="0"/>
          <a:chOff x="0" y="0"/>
          <a:chExt cx="0" cy="0"/>
        </a:xfrm>
      </p:grpSpPr>
      <p:sp>
        <p:nvSpPr>
          <p:cNvPr id="12" name="Google Shape;12;p2"/>
          <p:cNvSpPr/>
          <p:nvPr/>
        </p:nvSpPr>
        <p:spPr>
          <a:xfrm>
            <a:off x="6375699" y="3360421"/>
            <a:ext cx="7035000" cy="4869000"/>
          </a:xfrm>
          <a:prstGeom prst="parallelogram">
            <a:avLst>
              <a:gd fmla="val 100155" name="adj"/>
            </a:avLst>
          </a:prstGeom>
          <a:solidFill>
            <a:schemeClr val="dk1"/>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13" name="Google Shape;13;p2"/>
          <p:cNvSpPr/>
          <p:nvPr/>
        </p:nvSpPr>
        <p:spPr>
          <a:xfrm>
            <a:off x="4096346" y="0"/>
            <a:ext cx="10534200" cy="8229600"/>
          </a:xfrm>
          <a:prstGeom prst="parallelogram">
            <a:avLst>
              <a:gd fmla="val 100155" name="adj"/>
            </a:avLst>
          </a:prstGeom>
          <a:solidFill>
            <a:srgbClr val="172C34"/>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14" name="Google Shape;14;p2"/>
          <p:cNvSpPr/>
          <p:nvPr/>
        </p:nvSpPr>
        <p:spPr>
          <a:xfrm>
            <a:off x="8472232" y="2080963"/>
            <a:ext cx="6158168" cy="6148638"/>
          </a:xfrm>
          <a:custGeom>
            <a:rect b="b" l="l" r="r" t="t"/>
            <a:pathLst>
              <a:path extrusionOk="0" h="3842899" w="3848855">
                <a:moveTo>
                  <a:pt x="3848855" y="0"/>
                </a:moveTo>
                <a:lnTo>
                  <a:pt x="3848855" y="1415399"/>
                </a:lnTo>
                <a:lnTo>
                  <a:pt x="1417593" y="3842899"/>
                </a:lnTo>
                <a:lnTo>
                  <a:pt x="0" y="3842899"/>
                </a:lnTo>
                <a:lnTo>
                  <a:pt x="3848855" y="0"/>
                </a:lnTo>
                <a:close/>
              </a:path>
            </a:pathLst>
          </a:custGeom>
          <a:solidFill>
            <a:srgbClr val="172C34"/>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15" name="Google Shape;15;p2"/>
          <p:cNvSpPr/>
          <p:nvPr/>
        </p:nvSpPr>
        <p:spPr>
          <a:xfrm>
            <a:off x="12795070" y="6397111"/>
            <a:ext cx="1835330" cy="1832490"/>
          </a:xfrm>
          <a:custGeom>
            <a:rect b="b" l="l" r="r" t="t"/>
            <a:pathLst>
              <a:path extrusionOk="0" h="1145306" w="1147081">
                <a:moveTo>
                  <a:pt x="1147081" y="0"/>
                </a:moveTo>
                <a:lnTo>
                  <a:pt x="1147081" y="1145306"/>
                </a:lnTo>
                <a:lnTo>
                  <a:pt x="0" y="1145306"/>
                </a:lnTo>
                <a:lnTo>
                  <a:pt x="1147081" y="0"/>
                </a:lnTo>
                <a:close/>
              </a:path>
            </a:pathLst>
          </a:custGeom>
          <a:solidFill>
            <a:srgbClr val="172C34"/>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16" name="Google Shape;16;p2"/>
          <p:cNvSpPr/>
          <p:nvPr/>
        </p:nvSpPr>
        <p:spPr>
          <a:xfrm>
            <a:off x="10724073" y="4329318"/>
            <a:ext cx="3906328" cy="3900282"/>
          </a:xfrm>
          <a:custGeom>
            <a:rect b="b" l="l" r="r" t="t"/>
            <a:pathLst>
              <a:path extrusionOk="0" h="2437676" w="2441455">
                <a:moveTo>
                  <a:pt x="2441455" y="0"/>
                </a:moveTo>
                <a:lnTo>
                  <a:pt x="2441455" y="1299150"/>
                </a:lnTo>
                <a:lnTo>
                  <a:pt x="1301164" y="2437676"/>
                </a:lnTo>
                <a:lnTo>
                  <a:pt x="0" y="2437676"/>
                </a:lnTo>
                <a:lnTo>
                  <a:pt x="2441455" y="0"/>
                </a:lnTo>
                <a:close/>
              </a:path>
            </a:pathLst>
          </a:custGeom>
          <a:solidFill>
            <a:schemeClr val="accent1"/>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17" name="Google Shape;17;p2"/>
          <p:cNvSpPr txBox="1"/>
          <p:nvPr>
            <p:ph type="title"/>
          </p:nvPr>
        </p:nvSpPr>
        <p:spPr>
          <a:xfrm>
            <a:off x="950976" y="3429000"/>
            <a:ext cx="9656100" cy="1657800"/>
          </a:xfrm>
          <a:prstGeom prst="rect">
            <a:avLst/>
          </a:prstGeom>
          <a:noFill/>
          <a:ln>
            <a:noFill/>
          </a:ln>
        </p:spPr>
        <p:txBody>
          <a:bodyPr anchorCtr="0" anchor="b" bIns="73125" lIns="0" spcFirstLastPara="1" rIns="146275" wrap="square" tIns="73125">
            <a:noAutofit/>
          </a:bodyPr>
          <a:lstStyle>
            <a:lvl1pPr lvl="0" marR="0" rtl="0" algn="l">
              <a:lnSpc>
                <a:spcPct val="80000"/>
              </a:lnSpc>
              <a:spcBef>
                <a:spcPts val="0"/>
              </a:spcBef>
              <a:spcAft>
                <a:spcPts val="0"/>
              </a:spcAft>
              <a:buClr>
                <a:srgbClr val="FFFFFF"/>
              </a:buClr>
              <a:buSzPts val="5400"/>
              <a:buFont typeface="Lato"/>
              <a:buNone/>
              <a:defRPr b="0" i="0" sz="5400" u="none" cap="none" strike="noStrike">
                <a:solidFill>
                  <a:srgbClr val="FFFFFF"/>
                </a:solidFill>
                <a:latin typeface="Lato"/>
                <a:ea typeface="Lato"/>
                <a:cs typeface="Lato"/>
                <a:sym typeface="Lato"/>
              </a:defRPr>
            </a:lvl1pPr>
            <a:lvl2pPr lvl="1"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9pPr>
          </a:lstStyle>
          <a:p/>
        </p:txBody>
      </p:sp>
      <p:sp>
        <p:nvSpPr>
          <p:cNvPr id="18" name="Google Shape;18;p2"/>
          <p:cNvSpPr/>
          <p:nvPr/>
        </p:nvSpPr>
        <p:spPr>
          <a:xfrm>
            <a:off x="950976" y="1024128"/>
            <a:ext cx="2628900" cy="320236"/>
          </a:xfrm>
          <a:custGeom>
            <a:rect b="b" l="l" r="r" t="t"/>
            <a:pathLst>
              <a:path extrusionOk="0" h="1113864" w="9144000">
                <a:moveTo>
                  <a:pt x="5789292" y="24288"/>
                </a:moveTo>
                <a:lnTo>
                  <a:pt x="6718852" y="24288"/>
                </a:lnTo>
                <a:lnTo>
                  <a:pt x="6718852" y="244431"/>
                </a:lnTo>
                <a:lnTo>
                  <a:pt x="5942904" y="244431"/>
                </a:lnTo>
                <a:cubicBezTo>
                  <a:pt x="5906241" y="160891"/>
                  <a:pt x="5853800" y="87253"/>
                  <a:pt x="5789292" y="24288"/>
                </a:cubicBezTo>
                <a:close/>
                <a:moveTo>
                  <a:pt x="6592622" y="662440"/>
                </a:moveTo>
                <a:lnTo>
                  <a:pt x="6592622" y="444463"/>
                </a:lnTo>
                <a:lnTo>
                  <a:pt x="5997511" y="444463"/>
                </a:lnTo>
                <a:cubicBezTo>
                  <a:pt x="6002616" y="481746"/>
                  <a:pt x="6006174" y="519803"/>
                  <a:pt x="6006174" y="559407"/>
                </a:cubicBezTo>
                <a:cubicBezTo>
                  <a:pt x="6006027" y="593854"/>
                  <a:pt x="6003806" y="628260"/>
                  <a:pt x="5999522" y="662440"/>
                </a:cubicBezTo>
                <a:close/>
                <a:moveTo>
                  <a:pt x="5801049" y="1089576"/>
                </a:moveTo>
                <a:lnTo>
                  <a:pt x="6723803" y="1089576"/>
                </a:lnTo>
                <a:lnTo>
                  <a:pt x="6723803" y="869433"/>
                </a:lnTo>
                <a:lnTo>
                  <a:pt x="5946926" y="869433"/>
                </a:lnTo>
                <a:cubicBezTo>
                  <a:pt x="5912876" y="951495"/>
                  <a:pt x="5863350" y="1026236"/>
                  <a:pt x="5801049" y="1089576"/>
                </a:cubicBezTo>
                <a:close/>
                <a:moveTo>
                  <a:pt x="3168146" y="558634"/>
                </a:moveTo>
                <a:cubicBezTo>
                  <a:pt x="3168146" y="869897"/>
                  <a:pt x="2932237" y="1113864"/>
                  <a:pt x="2605522" y="1113864"/>
                </a:cubicBezTo>
                <a:cubicBezTo>
                  <a:pt x="2278807" y="1113864"/>
                  <a:pt x="2043052" y="869897"/>
                  <a:pt x="2043052" y="558634"/>
                </a:cubicBezTo>
                <a:cubicBezTo>
                  <a:pt x="2043052" y="247371"/>
                  <a:pt x="2278807" y="0"/>
                  <a:pt x="2605522" y="0"/>
                </a:cubicBezTo>
                <a:cubicBezTo>
                  <a:pt x="2932237" y="0"/>
                  <a:pt x="3168146" y="245360"/>
                  <a:pt x="3168146" y="558634"/>
                </a:cubicBezTo>
                <a:close/>
                <a:moveTo>
                  <a:pt x="2912127" y="558634"/>
                </a:moveTo>
                <a:cubicBezTo>
                  <a:pt x="2912127" y="364326"/>
                  <a:pt x="2784813" y="223392"/>
                  <a:pt x="2605522" y="223392"/>
                </a:cubicBezTo>
                <a:cubicBezTo>
                  <a:pt x="2426231" y="223392"/>
                  <a:pt x="2299072" y="364326"/>
                  <a:pt x="2299072" y="558634"/>
                </a:cubicBezTo>
                <a:cubicBezTo>
                  <a:pt x="2299072" y="752941"/>
                  <a:pt x="2426231" y="890472"/>
                  <a:pt x="2605522" y="890472"/>
                </a:cubicBezTo>
                <a:cubicBezTo>
                  <a:pt x="2784813" y="890472"/>
                  <a:pt x="2912127" y="750930"/>
                  <a:pt x="2912127" y="558634"/>
                </a:cubicBezTo>
                <a:close/>
                <a:moveTo>
                  <a:pt x="5688896" y="556932"/>
                </a:moveTo>
                <a:cubicBezTo>
                  <a:pt x="5688896" y="875466"/>
                  <a:pt x="5453915" y="1089576"/>
                  <a:pt x="5104305" y="1089576"/>
                </a:cubicBezTo>
                <a:lnTo>
                  <a:pt x="4677502" y="1089576"/>
                </a:lnTo>
                <a:lnTo>
                  <a:pt x="4677502" y="24288"/>
                </a:lnTo>
                <a:lnTo>
                  <a:pt x="5094095" y="24288"/>
                </a:lnTo>
                <a:cubicBezTo>
                  <a:pt x="5443550" y="24288"/>
                  <a:pt x="5688896" y="238398"/>
                  <a:pt x="5688896" y="556932"/>
                </a:cubicBezTo>
                <a:close/>
                <a:moveTo>
                  <a:pt x="5432876" y="556932"/>
                </a:moveTo>
                <a:cubicBezTo>
                  <a:pt x="5432876" y="364636"/>
                  <a:pt x="5293806" y="237315"/>
                  <a:pt x="5086979" y="237315"/>
                </a:cubicBezTo>
                <a:lnTo>
                  <a:pt x="4924240" y="237315"/>
                </a:lnTo>
                <a:lnTo>
                  <a:pt x="4924240" y="876704"/>
                </a:lnTo>
                <a:lnTo>
                  <a:pt x="5086979" y="876704"/>
                </a:lnTo>
                <a:cubicBezTo>
                  <a:pt x="5293806" y="876704"/>
                  <a:pt x="5432876" y="749228"/>
                  <a:pt x="5432876" y="556932"/>
                </a:cubicBezTo>
                <a:close/>
                <a:moveTo>
                  <a:pt x="570359" y="888925"/>
                </a:moveTo>
                <a:cubicBezTo>
                  <a:pt x="388129" y="888925"/>
                  <a:pt x="256020" y="745051"/>
                  <a:pt x="256020" y="556777"/>
                </a:cubicBezTo>
                <a:cubicBezTo>
                  <a:pt x="256020" y="368503"/>
                  <a:pt x="388129" y="225093"/>
                  <a:pt x="570359" y="225093"/>
                </a:cubicBezTo>
                <a:cubicBezTo>
                  <a:pt x="657916" y="225093"/>
                  <a:pt x="730468" y="256343"/>
                  <a:pt x="793738" y="316214"/>
                </a:cubicBezTo>
                <a:lnTo>
                  <a:pt x="952764" y="157179"/>
                </a:lnTo>
                <a:cubicBezTo>
                  <a:pt x="856544" y="58168"/>
                  <a:pt x="722579" y="0"/>
                  <a:pt x="567729" y="0"/>
                </a:cubicBezTo>
                <a:cubicBezTo>
                  <a:pt x="247047" y="0"/>
                  <a:pt x="0" y="244586"/>
                  <a:pt x="0" y="556932"/>
                </a:cubicBezTo>
                <a:cubicBezTo>
                  <a:pt x="0" y="869278"/>
                  <a:pt x="247047" y="1113864"/>
                  <a:pt x="567729" y="1113864"/>
                </a:cubicBezTo>
                <a:cubicBezTo>
                  <a:pt x="729540" y="1113864"/>
                  <a:pt x="871395" y="1048425"/>
                  <a:pt x="968079" y="938585"/>
                </a:cubicBezTo>
                <a:lnTo>
                  <a:pt x="809826" y="780324"/>
                </a:lnTo>
                <a:cubicBezTo>
                  <a:pt x="746092" y="850868"/>
                  <a:pt x="669828" y="888925"/>
                  <a:pt x="570359" y="888925"/>
                </a:cubicBezTo>
                <a:close/>
                <a:moveTo>
                  <a:pt x="1453047" y="24288"/>
                </a:moveTo>
                <a:lnTo>
                  <a:pt x="1206309" y="24288"/>
                </a:lnTo>
                <a:lnTo>
                  <a:pt x="1206309" y="1089576"/>
                </a:lnTo>
                <a:lnTo>
                  <a:pt x="1952711" y="1089576"/>
                </a:lnTo>
                <a:lnTo>
                  <a:pt x="1952711" y="872836"/>
                </a:lnTo>
                <a:lnTo>
                  <a:pt x="1453047" y="872836"/>
                </a:lnTo>
                <a:close/>
                <a:moveTo>
                  <a:pt x="7656766" y="731128"/>
                </a:moveTo>
                <a:lnTo>
                  <a:pt x="7960741" y="1089576"/>
                </a:lnTo>
                <a:lnTo>
                  <a:pt x="7673473" y="1089576"/>
                </a:lnTo>
                <a:lnTo>
                  <a:pt x="7390382" y="753251"/>
                </a:lnTo>
                <a:lnTo>
                  <a:pt x="7254560" y="753251"/>
                </a:lnTo>
                <a:lnTo>
                  <a:pt x="7254560" y="1089576"/>
                </a:lnTo>
                <a:lnTo>
                  <a:pt x="7012772" y="1089576"/>
                </a:lnTo>
                <a:lnTo>
                  <a:pt x="7012772" y="24288"/>
                </a:lnTo>
                <a:lnTo>
                  <a:pt x="7503927" y="24288"/>
                </a:lnTo>
                <a:cubicBezTo>
                  <a:pt x="7640987" y="24288"/>
                  <a:pt x="7741539" y="57704"/>
                  <a:pt x="7813626" y="119276"/>
                </a:cubicBezTo>
                <a:cubicBezTo>
                  <a:pt x="7885714" y="180848"/>
                  <a:pt x="7927637" y="275681"/>
                  <a:pt x="7927637" y="388305"/>
                </a:cubicBezTo>
                <a:cubicBezTo>
                  <a:pt x="7927637" y="529550"/>
                  <a:pt x="7867615" y="676054"/>
                  <a:pt x="7656766" y="731128"/>
                </a:cubicBezTo>
                <a:close/>
                <a:moveTo>
                  <a:pt x="7681053" y="391709"/>
                </a:moveTo>
                <a:cubicBezTo>
                  <a:pt x="7681053" y="344679"/>
                  <a:pt x="7662180" y="300743"/>
                  <a:pt x="7633717" y="275527"/>
                </a:cubicBezTo>
                <a:cubicBezTo>
                  <a:pt x="7601385" y="247216"/>
                  <a:pt x="7554977" y="232364"/>
                  <a:pt x="7490469" y="232364"/>
                </a:cubicBezTo>
                <a:lnTo>
                  <a:pt x="7254560" y="232364"/>
                </a:lnTo>
                <a:lnTo>
                  <a:pt x="7254560" y="552291"/>
                </a:lnTo>
                <a:lnTo>
                  <a:pt x="7491088" y="552291"/>
                </a:lnTo>
                <a:cubicBezTo>
                  <a:pt x="7554513" y="552291"/>
                  <a:pt x="7599529" y="537904"/>
                  <a:pt x="7631396" y="510521"/>
                </a:cubicBezTo>
                <a:cubicBezTo>
                  <a:pt x="7663263" y="483139"/>
                  <a:pt x="7681053" y="440131"/>
                  <a:pt x="7681053" y="391709"/>
                </a:cubicBezTo>
                <a:close/>
                <a:moveTo>
                  <a:pt x="9144619" y="1089576"/>
                </a:moveTo>
                <a:lnTo>
                  <a:pt x="8894942" y="1089576"/>
                </a:lnTo>
                <a:lnTo>
                  <a:pt x="8808622" y="872063"/>
                </a:lnTo>
                <a:lnTo>
                  <a:pt x="8355212" y="872063"/>
                </a:lnTo>
                <a:lnTo>
                  <a:pt x="8268738" y="1089576"/>
                </a:lnTo>
                <a:lnTo>
                  <a:pt x="8019215" y="1089576"/>
                </a:lnTo>
                <a:lnTo>
                  <a:pt x="8468913" y="24288"/>
                </a:lnTo>
                <a:lnTo>
                  <a:pt x="8689971" y="24288"/>
                </a:lnTo>
                <a:close/>
                <a:moveTo>
                  <a:pt x="8730192" y="674507"/>
                </a:moveTo>
                <a:lnTo>
                  <a:pt x="8581840" y="301207"/>
                </a:lnTo>
                <a:lnTo>
                  <a:pt x="8433642" y="674507"/>
                </a:lnTo>
                <a:close/>
                <a:moveTo>
                  <a:pt x="4123231" y="619896"/>
                </a:moveTo>
                <a:cubicBezTo>
                  <a:pt x="4123231" y="788678"/>
                  <a:pt x="4026237" y="890472"/>
                  <a:pt x="3890106" y="890472"/>
                </a:cubicBezTo>
                <a:cubicBezTo>
                  <a:pt x="3753975" y="890472"/>
                  <a:pt x="3656827" y="788678"/>
                  <a:pt x="3656827" y="619896"/>
                </a:cubicBezTo>
                <a:lnTo>
                  <a:pt x="3656827" y="24288"/>
                </a:lnTo>
                <a:lnTo>
                  <a:pt x="3410243" y="24288"/>
                </a:lnTo>
                <a:lnTo>
                  <a:pt x="3410243" y="610459"/>
                </a:lnTo>
                <a:cubicBezTo>
                  <a:pt x="3410243" y="918938"/>
                  <a:pt x="3603921" y="1113864"/>
                  <a:pt x="3890106" y="1113864"/>
                </a:cubicBezTo>
                <a:cubicBezTo>
                  <a:pt x="4176291" y="1113864"/>
                  <a:pt x="4369969" y="918938"/>
                  <a:pt x="4369969" y="610459"/>
                </a:cubicBezTo>
                <a:lnTo>
                  <a:pt x="4369969" y="24288"/>
                </a:lnTo>
                <a:lnTo>
                  <a:pt x="4123231" y="24288"/>
                </a:lnTo>
                <a:close/>
              </a:path>
            </a:pathLst>
          </a:custGeom>
          <a:solidFill>
            <a:srgbClr val="F96702"/>
          </a:solidFill>
          <a:ln>
            <a:noFill/>
          </a:ln>
        </p:spPr>
        <p:txBody>
          <a:bodyPr anchorCtr="0" anchor="ctr" bIns="73125" lIns="146275" spcFirstLastPara="1" rIns="146275" wrap="square" tIns="731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19" name="Google Shape;19;p2"/>
          <p:cNvSpPr txBox="1"/>
          <p:nvPr/>
        </p:nvSpPr>
        <p:spPr>
          <a:xfrm>
            <a:off x="950960" y="1327000"/>
            <a:ext cx="4381500" cy="479100"/>
          </a:xfrm>
          <a:prstGeom prst="rect">
            <a:avLst/>
          </a:prstGeom>
          <a:noFill/>
          <a:ln>
            <a:noFill/>
          </a:ln>
        </p:spPr>
        <p:txBody>
          <a:bodyPr anchorCtr="0" anchor="t" bIns="73125" lIns="0" spcFirstLastPara="1" rIns="146275" wrap="square" tIns="36550">
            <a:noAutofit/>
          </a:bodyPr>
          <a:lstStyle/>
          <a:p>
            <a:pPr indent="0" lvl="0" marL="0" marR="0" rtl="0" algn="l">
              <a:lnSpc>
                <a:spcPct val="100000"/>
              </a:lnSpc>
              <a:spcBef>
                <a:spcPts val="0"/>
              </a:spcBef>
              <a:spcAft>
                <a:spcPts val="0"/>
              </a:spcAft>
              <a:buClr>
                <a:srgbClr val="000000"/>
              </a:buClr>
              <a:buSzPts val="2300"/>
              <a:buFont typeface="Arial"/>
              <a:buNone/>
            </a:pPr>
            <a:r>
              <a:rPr b="1" i="0" lang="en-US" sz="3200" u="none" cap="none" strike="noStrike">
                <a:solidFill>
                  <a:srgbClr val="FFFFFF"/>
                </a:solidFill>
                <a:latin typeface="Lato"/>
                <a:ea typeface="Lato"/>
                <a:cs typeface="Lato"/>
                <a:sym typeface="Lato"/>
              </a:rPr>
              <a:t>Educational Services</a:t>
            </a:r>
            <a:endParaRPr b="1" i="0" sz="3200" u="none" cap="none" strike="noStrike">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
                                        </p:tgtEl>
                                        <p:attrNameLst>
                                          <p:attrName>style.visibility</p:attrName>
                                        </p:attrNameLst>
                                      </p:cBhvr>
                                      <p:to>
                                        <p:strVal val="visible"/>
                                      </p:to>
                                    </p:set>
                                    <p:animEffect filter="fade" transition="in">
                                      <p:cBhvr>
                                        <p:cTn dur="500"/>
                                        <p:tgtEl>
                                          <p:spTgt spid="13"/>
                                        </p:tgtEl>
                                      </p:cBhvr>
                                    </p:animEffect>
                                  </p:childTnLst>
                                </p:cTn>
                              </p:par>
                              <p:par>
                                <p:cTn fill="hold" nodeType="withEffect" presetClass="entr" presetID="10" presetSubtype="0">
                                  <p:stCondLst>
                                    <p:cond delay="0"/>
                                  </p:stCondLst>
                                  <p:childTnLst>
                                    <p:set>
                                      <p:cBhvr>
                                        <p:cTn dur="1" fill="hold">
                                          <p:stCondLst>
                                            <p:cond delay="0"/>
                                          </p:stCondLst>
                                        </p:cTn>
                                        <p:tgtEl>
                                          <p:spTgt spid="12"/>
                                        </p:tgtEl>
                                        <p:attrNameLst>
                                          <p:attrName>style.visibility</p:attrName>
                                        </p:attrNameLst>
                                      </p:cBhvr>
                                      <p:to>
                                        <p:strVal val="visible"/>
                                      </p:to>
                                    </p:set>
                                    <p:animEffect filter="fade" transition="in">
                                      <p:cBhvr>
                                        <p:cTn dur="500"/>
                                        <p:tgtEl>
                                          <p:spTgt spid="12"/>
                                        </p:tgtEl>
                                      </p:cBhvr>
                                    </p:animEffect>
                                  </p:childTnLst>
                                </p:cTn>
                              </p:par>
                              <p:par>
                                <p:cTn fill="hold" nodeType="withEffect" presetClass="entr" presetID="10" presetSubtype="0">
                                  <p:stCondLst>
                                    <p:cond delay="0"/>
                                  </p:stCondLst>
                                  <p:childTnLst>
                                    <p:set>
                                      <p:cBhvr>
                                        <p:cTn dur="1" fill="hold">
                                          <p:stCondLst>
                                            <p:cond delay="0"/>
                                          </p:stCondLst>
                                        </p:cTn>
                                        <p:tgtEl>
                                          <p:spTgt spid="14"/>
                                        </p:tgtEl>
                                        <p:attrNameLst>
                                          <p:attrName>style.visibility</p:attrName>
                                        </p:attrNameLst>
                                      </p:cBhvr>
                                      <p:to>
                                        <p:strVal val="visible"/>
                                      </p:to>
                                    </p:set>
                                    <p:animEffect filter="fade" transition="in">
                                      <p:cBhvr>
                                        <p:cTn dur="500"/>
                                        <p:tgtEl>
                                          <p:spTgt spid="14"/>
                                        </p:tgtEl>
                                      </p:cBhvr>
                                    </p:animEffect>
                                  </p:childTnLst>
                                </p:cTn>
                              </p:par>
                              <p:par>
                                <p:cTn fill="hold" nodeType="withEffect" presetClass="entr" presetID="10" presetSubtype="0">
                                  <p:stCondLst>
                                    <p:cond delay="0"/>
                                  </p:stCondLst>
                                  <p:childTnLst>
                                    <p:set>
                                      <p:cBhvr>
                                        <p:cTn dur="1" fill="hold">
                                          <p:stCondLst>
                                            <p:cond delay="0"/>
                                          </p:stCondLst>
                                        </p:cTn>
                                        <p:tgtEl>
                                          <p:spTgt spid="16"/>
                                        </p:tgtEl>
                                        <p:attrNameLst>
                                          <p:attrName>style.visibility</p:attrName>
                                        </p:attrNameLst>
                                      </p:cBhvr>
                                      <p:to>
                                        <p:strVal val="visible"/>
                                      </p:to>
                                    </p:set>
                                    <p:animEffect filter="fade" transition="in">
                                      <p:cBhvr>
                                        <p:cTn dur="500"/>
                                        <p:tgtEl>
                                          <p:spTgt spid="16"/>
                                        </p:tgtEl>
                                      </p:cBhvr>
                                    </p:animEffect>
                                  </p:childTnLst>
                                </p:cTn>
                              </p:par>
                              <p:par>
                                <p:cTn fill="hold" nodeType="withEffect" presetClass="entr" presetID="10" presetSubtype="0">
                                  <p:stCondLst>
                                    <p:cond delay="0"/>
                                  </p:stCondLst>
                                  <p:childTnLst>
                                    <p:set>
                                      <p:cBhvr>
                                        <p:cTn dur="1" fill="hold">
                                          <p:stCondLst>
                                            <p:cond delay="0"/>
                                          </p:stCondLst>
                                        </p:cTn>
                                        <p:tgtEl>
                                          <p:spTgt spid="15"/>
                                        </p:tgtEl>
                                        <p:attrNameLst>
                                          <p:attrName>style.visibility</p:attrName>
                                        </p:attrNameLst>
                                      </p:cBhvr>
                                      <p:to>
                                        <p:strVal val="visible"/>
                                      </p:to>
                                    </p:set>
                                    <p:animEffect filter="fade" transition="in">
                                      <p:cBhvr>
                                        <p:cTn dur="500"/>
                                        <p:tgtEl>
                                          <p:spTgt spid="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ptop">
  <p:cSld name="1 Column_1_2">
    <p:spTree>
      <p:nvGrpSpPr>
        <p:cNvPr id="87" name="Shape 87"/>
        <p:cNvGrpSpPr/>
        <p:nvPr/>
      </p:nvGrpSpPr>
      <p:grpSpPr>
        <a:xfrm>
          <a:off x="0" y="0"/>
          <a:ext cx="0" cy="0"/>
          <a:chOff x="0" y="0"/>
          <a:chExt cx="0" cy="0"/>
        </a:xfrm>
      </p:grpSpPr>
      <p:sp>
        <p:nvSpPr>
          <p:cNvPr id="88" name="Google Shape;88;p11"/>
          <p:cNvSpPr txBox="1"/>
          <p:nvPr>
            <p:ph type="title"/>
          </p:nvPr>
        </p:nvSpPr>
        <p:spPr>
          <a:xfrm>
            <a:off x="670560" y="487680"/>
            <a:ext cx="13289400" cy="668100"/>
          </a:xfrm>
          <a:prstGeom prst="rect">
            <a:avLst/>
          </a:prstGeom>
          <a:noFill/>
          <a:ln>
            <a:noFill/>
          </a:ln>
        </p:spPr>
        <p:txBody>
          <a:bodyPr anchorCtr="0" anchor="t" bIns="146275" lIns="0" spcFirstLastPara="1" rIns="0" wrap="square" tIns="146275">
            <a:noAutofit/>
          </a:bodyPr>
          <a:lstStyle>
            <a:lvl1pPr lvl="0" marR="0" rtl="0" algn="l">
              <a:lnSpc>
                <a:spcPct val="80000"/>
              </a:lnSpc>
              <a:spcBef>
                <a:spcPts val="0"/>
              </a:spcBef>
              <a:spcAft>
                <a:spcPts val="0"/>
              </a:spcAft>
              <a:buClr>
                <a:schemeClr val="dk1"/>
              </a:buClr>
              <a:buSzPts val="3500"/>
              <a:buFont typeface="Lato"/>
              <a:buNone/>
              <a:defRPr b="1" i="0" sz="35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9pPr>
          </a:lstStyle>
          <a:p/>
        </p:txBody>
      </p:sp>
      <p:cxnSp>
        <p:nvCxnSpPr>
          <p:cNvPr id="89" name="Google Shape;89;p11"/>
          <p:cNvCxnSpPr/>
          <p:nvPr/>
        </p:nvCxnSpPr>
        <p:spPr>
          <a:xfrm>
            <a:off x="658368" y="1269072"/>
            <a:ext cx="13313700" cy="0"/>
          </a:xfrm>
          <a:prstGeom prst="straightConnector1">
            <a:avLst/>
          </a:prstGeom>
          <a:noFill/>
          <a:ln cap="flat" cmpd="sng" w="9525">
            <a:solidFill>
              <a:srgbClr val="BFBFBF"/>
            </a:solidFill>
            <a:prstDash val="solid"/>
            <a:round/>
            <a:headEnd len="sm" w="sm" type="none"/>
            <a:tailEnd len="sm" w="sm" type="none"/>
          </a:ln>
        </p:spPr>
      </p:cxnSp>
      <p:sp>
        <p:nvSpPr>
          <p:cNvPr id="90" name="Google Shape;90;p11"/>
          <p:cNvSpPr/>
          <p:nvPr/>
        </p:nvSpPr>
        <p:spPr>
          <a:xfrm>
            <a:off x="658368" y="7764122"/>
            <a:ext cx="1211580" cy="147587"/>
          </a:xfrm>
          <a:custGeom>
            <a:rect b="b" l="l" r="r" t="t"/>
            <a:pathLst>
              <a:path extrusionOk="0" h="1113864" w="9144000">
                <a:moveTo>
                  <a:pt x="5789292" y="24288"/>
                </a:moveTo>
                <a:lnTo>
                  <a:pt x="6718852" y="24288"/>
                </a:lnTo>
                <a:lnTo>
                  <a:pt x="6718852" y="244431"/>
                </a:lnTo>
                <a:lnTo>
                  <a:pt x="5942904" y="244431"/>
                </a:lnTo>
                <a:cubicBezTo>
                  <a:pt x="5906241" y="160891"/>
                  <a:pt x="5853800" y="87253"/>
                  <a:pt x="5789292" y="24288"/>
                </a:cubicBezTo>
                <a:close/>
                <a:moveTo>
                  <a:pt x="6592622" y="662440"/>
                </a:moveTo>
                <a:lnTo>
                  <a:pt x="6592622" y="444463"/>
                </a:lnTo>
                <a:lnTo>
                  <a:pt x="5997511" y="444463"/>
                </a:lnTo>
                <a:cubicBezTo>
                  <a:pt x="6002616" y="481746"/>
                  <a:pt x="6006174" y="519803"/>
                  <a:pt x="6006174" y="559407"/>
                </a:cubicBezTo>
                <a:cubicBezTo>
                  <a:pt x="6006027" y="593854"/>
                  <a:pt x="6003806" y="628260"/>
                  <a:pt x="5999522" y="662440"/>
                </a:cubicBezTo>
                <a:close/>
                <a:moveTo>
                  <a:pt x="5801049" y="1089576"/>
                </a:moveTo>
                <a:lnTo>
                  <a:pt x="6723803" y="1089576"/>
                </a:lnTo>
                <a:lnTo>
                  <a:pt x="6723803" y="869433"/>
                </a:lnTo>
                <a:lnTo>
                  <a:pt x="5946926" y="869433"/>
                </a:lnTo>
                <a:cubicBezTo>
                  <a:pt x="5912876" y="951495"/>
                  <a:pt x="5863350" y="1026236"/>
                  <a:pt x="5801049" y="1089576"/>
                </a:cubicBezTo>
                <a:close/>
                <a:moveTo>
                  <a:pt x="3168146" y="558634"/>
                </a:moveTo>
                <a:cubicBezTo>
                  <a:pt x="3168146" y="869897"/>
                  <a:pt x="2932237" y="1113864"/>
                  <a:pt x="2605522" y="1113864"/>
                </a:cubicBezTo>
                <a:cubicBezTo>
                  <a:pt x="2278807" y="1113864"/>
                  <a:pt x="2043052" y="869897"/>
                  <a:pt x="2043052" y="558634"/>
                </a:cubicBezTo>
                <a:cubicBezTo>
                  <a:pt x="2043052" y="247371"/>
                  <a:pt x="2278807" y="0"/>
                  <a:pt x="2605522" y="0"/>
                </a:cubicBezTo>
                <a:cubicBezTo>
                  <a:pt x="2932237" y="0"/>
                  <a:pt x="3168146" y="245360"/>
                  <a:pt x="3168146" y="558634"/>
                </a:cubicBezTo>
                <a:close/>
                <a:moveTo>
                  <a:pt x="2912127" y="558634"/>
                </a:moveTo>
                <a:cubicBezTo>
                  <a:pt x="2912127" y="364326"/>
                  <a:pt x="2784813" y="223392"/>
                  <a:pt x="2605522" y="223392"/>
                </a:cubicBezTo>
                <a:cubicBezTo>
                  <a:pt x="2426231" y="223392"/>
                  <a:pt x="2299072" y="364326"/>
                  <a:pt x="2299072" y="558634"/>
                </a:cubicBezTo>
                <a:cubicBezTo>
                  <a:pt x="2299072" y="752941"/>
                  <a:pt x="2426231" y="890472"/>
                  <a:pt x="2605522" y="890472"/>
                </a:cubicBezTo>
                <a:cubicBezTo>
                  <a:pt x="2784813" y="890472"/>
                  <a:pt x="2912127" y="750930"/>
                  <a:pt x="2912127" y="558634"/>
                </a:cubicBezTo>
                <a:close/>
                <a:moveTo>
                  <a:pt x="5688896" y="556932"/>
                </a:moveTo>
                <a:cubicBezTo>
                  <a:pt x="5688896" y="875466"/>
                  <a:pt x="5453915" y="1089576"/>
                  <a:pt x="5104305" y="1089576"/>
                </a:cubicBezTo>
                <a:lnTo>
                  <a:pt x="4677502" y="1089576"/>
                </a:lnTo>
                <a:lnTo>
                  <a:pt x="4677502" y="24288"/>
                </a:lnTo>
                <a:lnTo>
                  <a:pt x="5094095" y="24288"/>
                </a:lnTo>
                <a:cubicBezTo>
                  <a:pt x="5443550" y="24288"/>
                  <a:pt x="5688896" y="238398"/>
                  <a:pt x="5688896" y="556932"/>
                </a:cubicBezTo>
                <a:close/>
                <a:moveTo>
                  <a:pt x="5432876" y="556932"/>
                </a:moveTo>
                <a:cubicBezTo>
                  <a:pt x="5432876" y="364636"/>
                  <a:pt x="5293806" y="237315"/>
                  <a:pt x="5086979" y="237315"/>
                </a:cubicBezTo>
                <a:lnTo>
                  <a:pt x="4924240" y="237315"/>
                </a:lnTo>
                <a:lnTo>
                  <a:pt x="4924240" y="876704"/>
                </a:lnTo>
                <a:lnTo>
                  <a:pt x="5086979" y="876704"/>
                </a:lnTo>
                <a:cubicBezTo>
                  <a:pt x="5293806" y="876704"/>
                  <a:pt x="5432876" y="749228"/>
                  <a:pt x="5432876" y="556932"/>
                </a:cubicBezTo>
                <a:close/>
                <a:moveTo>
                  <a:pt x="570359" y="888925"/>
                </a:moveTo>
                <a:cubicBezTo>
                  <a:pt x="388129" y="888925"/>
                  <a:pt x="256020" y="745051"/>
                  <a:pt x="256020" y="556777"/>
                </a:cubicBezTo>
                <a:cubicBezTo>
                  <a:pt x="256020" y="368503"/>
                  <a:pt x="388129" y="225093"/>
                  <a:pt x="570359" y="225093"/>
                </a:cubicBezTo>
                <a:cubicBezTo>
                  <a:pt x="657916" y="225093"/>
                  <a:pt x="730468" y="256343"/>
                  <a:pt x="793738" y="316214"/>
                </a:cubicBezTo>
                <a:lnTo>
                  <a:pt x="952764" y="157179"/>
                </a:lnTo>
                <a:cubicBezTo>
                  <a:pt x="856544" y="58168"/>
                  <a:pt x="722579" y="0"/>
                  <a:pt x="567729" y="0"/>
                </a:cubicBezTo>
                <a:cubicBezTo>
                  <a:pt x="247047" y="0"/>
                  <a:pt x="0" y="244586"/>
                  <a:pt x="0" y="556932"/>
                </a:cubicBezTo>
                <a:cubicBezTo>
                  <a:pt x="0" y="869278"/>
                  <a:pt x="247047" y="1113864"/>
                  <a:pt x="567729" y="1113864"/>
                </a:cubicBezTo>
                <a:cubicBezTo>
                  <a:pt x="729540" y="1113864"/>
                  <a:pt x="871395" y="1048425"/>
                  <a:pt x="968079" y="938585"/>
                </a:cubicBezTo>
                <a:lnTo>
                  <a:pt x="809826" y="780324"/>
                </a:lnTo>
                <a:cubicBezTo>
                  <a:pt x="746092" y="850868"/>
                  <a:pt x="669828" y="888925"/>
                  <a:pt x="570359" y="888925"/>
                </a:cubicBezTo>
                <a:close/>
                <a:moveTo>
                  <a:pt x="1453047" y="24288"/>
                </a:moveTo>
                <a:lnTo>
                  <a:pt x="1206309" y="24288"/>
                </a:lnTo>
                <a:lnTo>
                  <a:pt x="1206309" y="1089576"/>
                </a:lnTo>
                <a:lnTo>
                  <a:pt x="1952711" y="1089576"/>
                </a:lnTo>
                <a:lnTo>
                  <a:pt x="1952711" y="872836"/>
                </a:lnTo>
                <a:lnTo>
                  <a:pt x="1453047" y="872836"/>
                </a:lnTo>
                <a:close/>
                <a:moveTo>
                  <a:pt x="7656766" y="731128"/>
                </a:moveTo>
                <a:lnTo>
                  <a:pt x="7960741" y="1089576"/>
                </a:lnTo>
                <a:lnTo>
                  <a:pt x="7673473" y="1089576"/>
                </a:lnTo>
                <a:lnTo>
                  <a:pt x="7390382" y="753251"/>
                </a:lnTo>
                <a:lnTo>
                  <a:pt x="7254560" y="753251"/>
                </a:lnTo>
                <a:lnTo>
                  <a:pt x="7254560" y="1089576"/>
                </a:lnTo>
                <a:lnTo>
                  <a:pt x="7012772" y="1089576"/>
                </a:lnTo>
                <a:lnTo>
                  <a:pt x="7012772" y="24288"/>
                </a:lnTo>
                <a:lnTo>
                  <a:pt x="7503927" y="24288"/>
                </a:lnTo>
                <a:cubicBezTo>
                  <a:pt x="7640987" y="24288"/>
                  <a:pt x="7741539" y="57704"/>
                  <a:pt x="7813626" y="119276"/>
                </a:cubicBezTo>
                <a:cubicBezTo>
                  <a:pt x="7885714" y="180848"/>
                  <a:pt x="7927637" y="275681"/>
                  <a:pt x="7927637" y="388305"/>
                </a:cubicBezTo>
                <a:cubicBezTo>
                  <a:pt x="7927637" y="529550"/>
                  <a:pt x="7867615" y="676054"/>
                  <a:pt x="7656766" y="731128"/>
                </a:cubicBezTo>
                <a:close/>
                <a:moveTo>
                  <a:pt x="7681053" y="391709"/>
                </a:moveTo>
                <a:cubicBezTo>
                  <a:pt x="7681053" y="344679"/>
                  <a:pt x="7662180" y="300743"/>
                  <a:pt x="7633717" y="275527"/>
                </a:cubicBezTo>
                <a:cubicBezTo>
                  <a:pt x="7601385" y="247216"/>
                  <a:pt x="7554977" y="232364"/>
                  <a:pt x="7490469" y="232364"/>
                </a:cubicBezTo>
                <a:lnTo>
                  <a:pt x="7254560" y="232364"/>
                </a:lnTo>
                <a:lnTo>
                  <a:pt x="7254560" y="552291"/>
                </a:lnTo>
                <a:lnTo>
                  <a:pt x="7491088" y="552291"/>
                </a:lnTo>
                <a:cubicBezTo>
                  <a:pt x="7554513" y="552291"/>
                  <a:pt x="7599529" y="537904"/>
                  <a:pt x="7631396" y="510521"/>
                </a:cubicBezTo>
                <a:cubicBezTo>
                  <a:pt x="7663263" y="483139"/>
                  <a:pt x="7681053" y="440131"/>
                  <a:pt x="7681053" y="391709"/>
                </a:cubicBezTo>
                <a:close/>
                <a:moveTo>
                  <a:pt x="9144619" y="1089576"/>
                </a:moveTo>
                <a:lnTo>
                  <a:pt x="8894942" y="1089576"/>
                </a:lnTo>
                <a:lnTo>
                  <a:pt x="8808622" y="872063"/>
                </a:lnTo>
                <a:lnTo>
                  <a:pt x="8355212" y="872063"/>
                </a:lnTo>
                <a:lnTo>
                  <a:pt x="8268738" y="1089576"/>
                </a:lnTo>
                <a:lnTo>
                  <a:pt x="8019215" y="1089576"/>
                </a:lnTo>
                <a:lnTo>
                  <a:pt x="8468913" y="24288"/>
                </a:lnTo>
                <a:lnTo>
                  <a:pt x="8689971" y="24288"/>
                </a:lnTo>
                <a:close/>
                <a:moveTo>
                  <a:pt x="8730192" y="674507"/>
                </a:moveTo>
                <a:lnTo>
                  <a:pt x="8581840" y="301207"/>
                </a:lnTo>
                <a:lnTo>
                  <a:pt x="8433642" y="674507"/>
                </a:lnTo>
                <a:close/>
                <a:moveTo>
                  <a:pt x="4123231" y="619896"/>
                </a:moveTo>
                <a:cubicBezTo>
                  <a:pt x="4123231" y="788678"/>
                  <a:pt x="4026237" y="890472"/>
                  <a:pt x="3890106" y="890472"/>
                </a:cubicBezTo>
                <a:cubicBezTo>
                  <a:pt x="3753975" y="890472"/>
                  <a:pt x="3656827" y="788678"/>
                  <a:pt x="3656827" y="619896"/>
                </a:cubicBezTo>
                <a:lnTo>
                  <a:pt x="3656827" y="24288"/>
                </a:lnTo>
                <a:lnTo>
                  <a:pt x="3410243" y="24288"/>
                </a:lnTo>
                <a:lnTo>
                  <a:pt x="3410243" y="610459"/>
                </a:lnTo>
                <a:cubicBezTo>
                  <a:pt x="3410243" y="918938"/>
                  <a:pt x="3603921" y="1113864"/>
                  <a:pt x="3890106" y="1113864"/>
                </a:cubicBezTo>
                <a:cubicBezTo>
                  <a:pt x="4176291" y="1113864"/>
                  <a:pt x="4369969" y="918938"/>
                  <a:pt x="4369969" y="610459"/>
                </a:cubicBezTo>
                <a:lnTo>
                  <a:pt x="4369969" y="24288"/>
                </a:lnTo>
                <a:lnTo>
                  <a:pt x="4123231" y="24288"/>
                </a:lnTo>
                <a:close/>
              </a:path>
            </a:pathLst>
          </a:custGeom>
          <a:solidFill>
            <a:srgbClr val="F96702"/>
          </a:solidFill>
          <a:ln>
            <a:noFill/>
          </a:ln>
        </p:spPr>
        <p:txBody>
          <a:bodyPr anchorCtr="0" anchor="ctr" bIns="73125" lIns="146275" spcFirstLastPara="1" rIns="146275" wrap="square" tIns="731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91" name="Google Shape;91;p11"/>
          <p:cNvSpPr txBox="1"/>
          <p:nvPr/>
        </p:nvSpPr>
        <p:spPr>
          <a:xfrm>
            <a:off x="2774960" y="7773840"/>
            <a:ext cx="10026600" cy="1479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A5A5A5"/>
                </a:solidFill>
                <a:latin typeface="Roboto"/>
                <a:ea typeface="Roboto"/>
                <a:cs typeface="Roboto"/>
                <a:sym typeface="Roboto"/>
              </a:rPr>
              <a:t>Copyright © 2010-2019 Cloudera. All rights reserved. Not to be reproduced or shared without prior written consent from Cloudera. </a:t>
            </a:r>
            <a:endParaRPr b="0" i="0" sz="2200" u="none" cap="none" strike="noStrike">
              <a:solidFill>
                <a:srgbClr val="000000"/>
              </a:solidFill>
              <a:latin typeface="Arial"/>
              <a:ea typeface="Arial"/>
              <a:cs typeface="Arial"/>
              <a:sym typeface="Arial"/>
            </a:endParaRPr>
          </a:p>
        </p:txBody>
      </p:sp>
      <p:sp>
        <p:nvSpPr>
          <p:cNvPr id="92" name="Google Shape;92;p11"/>
          <p:cNvSpPr txBox="1"/>
          <p:nvPr/>
        </p:nvSpPr>
        <p:spPr>
          <a:xfrm>
            <a:off x="13563013" y="7773861"/>
            <a:ext cx="408900" cy="147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A5A5A5"/>
                </a:solidFill>
                <a:latin typeface="Roboto"/>
                <a:ea typeface="Roboto"/>
                <a:cs typeface="Roboto"/>
                <a:sym typeface="Roboto"/>
              </a:rPr>
              <a:t>‹#›</a:t>
            </a:fld>
            <a:endParaRPr b="0" i="0" sz="1000" u="none" cap="none" strike="noStrike">
              <a:solidFill>
                <a:srgbClr val="A5A5A5"/>
              </a:solidFill>
              <a:latin typeface="Roboto"/>
              <a:ea typeface="Roboto"/>
              <a:cs typeface="Roboto"/>
              <a:sym typeface="Roboto"/>
            </a:endParaRPr>
          </a:p>
        </p:txBody>
      </p:sp>
      <p:sp>
        <p:nvSpPr>
          <p:cNvPr id="93" name="Google Shape;93;p11"/>
          <p:cNvSpPr txBox="1"/>
          <p:nvPr/>
        </p:nvSpPr>
        <p:spPr>
          <a:xfrm>
            <a:off x="342920" y="7764120"/>
            <a:ext cx="2354400" cy="399300"/>
          </a:xfrm>
          <a:prstGeom prst="rect">
            <a:avLst/>
          </a:prstGeom>
          <a:noFill/>
          <a:ln>
            <a:noFill/>
          </a:ln>
        </p:spPr>
        <p:txBody>
          <a:bodyPr anchorCtr="0" anchor="t" bIns="146275" lIns="146275" spcFirstLastPara="1" rIns="146275" wrap="square" tIns="14627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Roboto"/>
                <a:ea typeface="Roboto"/>
                <a:cs typeface="Roboto"/>
                <a:sym typeface="Roboto"/>
              </a:rPr>
              <a:t>Educational Services</a:t>
            </a:r>
            <a:endParaRPr b="0" i="0" sz="1400" u="none" cap="none" strike="noStrike">
              <a:solidFill>
                <a:srgbClr val="7F7F7F"/>
              </a:solidFill>
              <a:latin typeface="Roboto"/>
              <a:ea typeface="Roboto"/>
              <a:cs typeface="Roboto"/>
              <a:sym typeface="Roboto"/>
            </a:endParaRPr>
          </a:p>
        </p:txBody>
      </p:sp>
      <p:pic>
        <p:nvPicPr>
          <p:cNvPr id="94" name="Google Shape;94;p11"/>
          <p:cNvPicPr preferRelativeResize="0"/>
          <p:nvPr/>
        </p:nvPicPr>
        <p:blipFill rotWithShape="1">
          <a:blip r:embed="rId2">
            <a:alphaModFix/>
          </a:blip>
          <a:srcRect b="0" l="0" r="0" t="0"/>
          <a:stretch/>
        </p:blipFill>
        <p:spPr>
          <a:xfrm>
            <a:off x="3082820" y="1288714"/>
            <a:ext cx="8464839" cy="6352248"/>
          </a:xfrm>
          <a:prstGeom prst="rect">
            <a:avLst/>
          </a:prstGeom>
          <a:noFill/>
          <a:ln>
            <a:noFill/>
          </a:ln>
        </p:spPr>
      </p:pic>
      <p:sp>
        <p:nvSpPr>
          <p:cNvPr id="95" name="Google Shape;95;p11"/>
          <p:cNvSpPr txBox="1"/>
          <p:nvPr>
            <p:ph idx="1" type="body"/>
          </p:nvPr>
        </p:nvSpPr>
        <p:spPr>
          <a:xfrm>
            <a:off x="4553960" y="2497880"/>
            <a:ext cx="5565000" cy="3492000"/>
          </a:xfrm>
          <a:prstGeom prst="rect">
            <a:avLst/>
          </a:prstGeom>
          <a:noFill/>
          <a:ln>
            <a:noFill/>
          </a:ln>
        </p:spPr>
        <p:txBody>
          <a:bodyPr anchorCtr="0" anchor="t" bIns="0" lIns="146275" spcFirstLastPara="1" rIns="0" wrap="square" tIns="0">
            <a:noAutofit/>
          </a:bodyPr>
          <a:lstStyle>
            <a:lvl1pPr indent="-330200" lvl="0" marL="457200" algn="l">
              <a:lnSpc>
                <a:spcPct val="100000"/>
              </a:lnSpc>
              <a:spcBef>
                <a:spcPts val="700"/>
              </a:spcBef>
              <a:spcAft>
                <a:spcPts val="0"/>
              </a:spcAft>
              <a:buClr>
                <a:srgbClr val="FFFFFF"/>
              </a:buClr>
              <a:buSzPts val="1600"/>
              <a:buFont typeface="Roboto Mono"/>
              <a:buChar char="■"/>
              <a:defRPr sz="1600">
                <a:solidFill>
                  <a:srgbClr val="FFFFFF"/>
                </a:solidFill>
                <a:latin typeface="Roboto Mono"/>
                <a:ea typeface="Roboto Mono"/>
                <a:cs typeface="Roboto Mono"/>
                <a:sym typeface="Roboto Mono"/>
              </a:defRPr>
            </a:lvl1pPr>
            <a:lvl2pPr indent="-330200" lvl="1" marL="914400" algn="l">
              <a:lnSpc>
                <a:spcPct val="100000"/>
              </a:lnSpc>
              <a:spcBef>
                <a:spcPts val="600"/>
              </a:spcBef>
              <a:spcAft>
                <a:spcPts val="0"/>
              </a:spcAft>
              <a:buClr>
                <a:srgbClr val="FFFFFF"/>
              </a:buClr>
              <a:buSzPts val="1600"/>
              <a:buFont typeface="Roboto Mono"/>
              <a:buChar char="–"/>
              <a:defRPr sz="1600">
                <a:solidFill>
                  <a:srgbClr val="FFFFFF"/>
                </a:solidFill>
                <a:latin typeface="Roboto Mono"/>
                <a:ea typeface="Roboto Mono"/>
                <a:cs typeface="Roboto Mono"/>
                <a:sym typeface="Roboto Mono"/>
              </a:defRPr>
            </a:lvl2pPr>
            <a:lvl3pPr indent="-330200" lvl="2" marL="1371600" algn="l">
              <a:lnSpc>
                <a:spcPct val="100000"/>
              </a:lnSpc>
              <a:spcBef>
                <a:spcPts val="500"/>
              </a:spcBef>
              <a:spcAft>
                <a:spcPts val="0"/>
              </a:spcAft>
              <a:buClr>
                <a:srgbClr val="FFFFFF"/>
              </a:buClr>
              <a:buSzPts val="1600"/>
              <a:buFont typeface="Roboto Mono"/>
              <a:buChar char="•"/>
              <a:defRPr sz="1600">
                <a:solidFill>
                  <a:srgbClr val="FFFFFF"/>
                </a:solidFill>
                <a:latin typeface="Roboto Mono"/>
                <a:ea typeface="Roboto Mono"/>
                <a:cs typeface="Roboto Mono"/>
                <a:sym typeface="Roboto Mono"/>
              </a:defRPr>
            </a:lvl3pPr>
            <a:lvl4pPr indent="-330200" lvl="3" marL="1828800" algn="l">
              <a:lnSpc>
                <a:spcPct val="100000"/>
              </a:lnSpc>
              <a:spcBef>
                <a:spcPts val="500"/>
              </a:spcBef>
              <a:spcAft>
                <a:spcPts val="0"/>
              </a:spcAft>
              <a:buClr>
                <a:srgbClr val="FFFFFF"/>
              </a:buClr>
              <a:buSzPts val="1600"/>
              <a:buFont typeface="Roboto Mono"/>
              <a:buChar char="–"/>
              <a:defRPr sz="1600">
                <a:solidFill>
                  <a:srgbClr val="FFFFFF"/>
                </a:solidFill>
                <a:latin typeface="Roboto Mono"/>
                <a:ea typeface="Roboto Mono"/>
                <a:cs typeface="Roboto Mono"/>
                <a:sym typeface="Roboto Mono"/>
              </a:defRPr>
            </a:lvl4pPr>
            <a:lvl5pPr indent="-330200" lvl="4" marL="2286000" algn="l">
              <a:lnSpc>
                <a:spcPct val="100000"/>
              </a:lnSpc>
              <a:spcBef>
                <a:spcPts val="500"/>
              </a:spcBef>
              <a:spcAft>
                <a:spcPts val="0"/>
              </a:spcAft>
              <a:buClr>
                <a:srgbClr val="FFFFFF"/>
              </a:buClr>
              <a:buSzPts val="1600"/>
              <a:buFont typeface="Roboto Mono"/>
              <a:buChar char="•"/>
              <a:defRPr sz="1600">
                <a:solidFill>
                  <a:srgbClr val="FFFFFF"/>
                </a:solidFill>
                <a:latin typeface="Roboto Mono"/>
                <a:ea typeface="Roboto Mono"/>
                <a:cs typeface="Roboto Mono"/>
                <a:sym typeface="Roboto Mono"/>
              </a:defRPr>
            </a:lvl5pPr>
            <a:lvl6pPr indent="-330200" lvl="5" marL="2743200" algn="l">
              <a:lnSpc>
                <a:spcPct val="100000"/>
              </a:lnSpc>
              <a:spcBef>
                <a:spcPts val="500"/>
              </a:spcBef>
              <a:spcAft>
                <a:spcPts val="0"/>
              </a:spcAft>
              <a:buClr>
                <a:srgbClr val="FFFFFF"/>
              </a:buClr>
              <a:buSzPts val="1600"/>
              <a:buFont typeface="Roboto Mono"/>
              <a:buChar char="•"/>
              <a:defRPr sz="1600">
                <a:solidFill>
                  <a:srgbClr val="FFFFFF"/>
                </a:solidFill>
                <a:latin typeface="Roboto Mono"/>
                <a:ea typeface="Roboto Mono"/>
                <a:cs typeface="Roboto Mono"/>
                <a:sym typeface="Roboto Mono"/>
              </a:defRPr>
            </a:lvl6pPr>
            <a:lvl7pPr indent="-330200" lvl="6" marL="3200400" algn="l">
              <a:lnSpc>
                <a:spcPct val="100000"/>
              </a:lnSpc>
              <a:spcBef>
                <a:spcPts val="500"/>
              </a:spcBef>
              <a:spcAft>
                <a:spcPts val="0"/>
              </a:spcAft>
              <a:buClr>
                <a:srgbClr val="FFFFFF"/>
              </a:buClr>
              <a:buSzPts val="1600"/>
              <a:buFont typeface="Roboto Mono"/>
              <a:buChar char="•"/>
              <a:defRPr sz="1600">
                <a:solidFill>
                  <a:srgbClr val="FFFFFF"/>
                </a:solidFill>
                <a:latin typeface="Roboto Mono"/>
                <a:ea typeface="Roboto Mono"/>
                <a:cs typeface="Roboto Mono"/>
                <a:sym typeface="Roboto Mono"/>
              </a:defRPr>
            </a:lvl7pPr>
            <a:lvl8pPr indent="-330200" lvl="7" marL="3657600" algn="l">
              <a:lnSpc>
                <a:spcPct val="100000"/>
              </a:lnSpc>
              <a:spcBef>
                <a:spcPts val="500"/>
              </a:spcBef>
              <a:spcAft>
                <a:spcPts val="0"/>
              </a:spcAft>
              <a:buClr>
                <a:srgbClr val="FFFFFF"/>
              </a:buClr>
              <a:buSzPts val="1600"/>
              <a:buFont typeface="Roboto Mono"/>
              <a:buChar char="•"/>
              <a:defRPr sz="1600">
                <a:solidFill>
                  <a:srgbClr val="FFFFFF"/>
                </a:solidFill>
                <a:latin typeface="Roboto Mono"/>
                <a:ea typeface="Roboto Mono"/>
                <a:cs typeface="Roboto Mono"/>
                <a:sym typeface="Roboto Mono"/>
              </a:defRPr>
            </a:lvl8pPr>
            <a:lvl9pPr indent="-330200" lvl="8" marL="4114800" algn="l">
              <a:lnSpc>
                <a:spcPct val="100000"/>
              </a:lnSpc>
              <a:spcBef>
                <a:spcPts val="500"/>
              </a:spcBef>
              <a:spcAft>
                <a:spcPts val="0"/>
              </a:spcAft>
              <a:buClr>
                <a:srgbClr val="FFFFFF"/>
              </a:buClr>
              <a:buSzPts val="1600"/>
              <a:buFont typeface="Roboto Mono"/>
              <a:buChar char="•"/>
              <a:defRPr sz="1600">
                <a:solidFill>
                  <a:srgbClr val="FFFFFF"/>
                </a:solidFill>
                <a:latin typeface="Roboto Mono"/>
                <a:ea typeface="Roboto Mono"/>
                <a:cs typeface="Roboto Mono"/>
                <a:sym typeface="Roboto Mono"/>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demark Information">
  <p:cSld name="1 Column_1_1">
    <p:spTree>
      <p:nvGrpSpPr>
        <p:cNvPr id="96" name="Shape 96"/>
        <p:cNvGrpSpPr/>
        <p:nvPr/>
      </p:nvGrpSpPr>
      <p:grpSpPr>
        <a:xfrm>
          <a:off x="0" y="0"/>
          <a:ext cx="0" cy="0"/>
          <a:chOff x="0" y="0"/>
          <a:chExt cx="0" cy="0"/>
        </a:xfrm>
      </p:grpSpPr>
      <p:cxnSp>
        <p:nvCxnSpPr>
          <p:cNvPr id="97" name="Google Shape;97;p12"/>
          <p:cNvCxnSpPr/>
          <p:nvPr/>
        </p:nvCxnSpPr>
        <p:spPr>
          <a:xfrm>
            <a:off x="658368" y="1269072"/>
            <a:ext cx="13313700" cy="0"/>
          </a:xfrm>
          <a:prstGeom prst="straightConnector1">
            <a:avLst/>
          </a:prstGeom>
          <a:noFill/>
          <a:ln cap="flat" cmpd="sng" w="9525">
            <a:solidFill>
              <a:srgbClr val="BFBFBF"/>
            </a:solidFill>
            <a:prstDash val="solid"/>
            <a:round/>
            <a:headEnd len="sm" w="sm" type="none"/>
            <a:tailEnd len="sm" w="sm" type="none"/>
          </a:ln>
        </p:spPr>
      </p:cxnSp>
      <p:sp>
        <p:nvSpPr>
          <p:cNvPr id="98" name="Google Shape;98;p12"/>
          <p:cNvSpPr/>
          <p:nvPr/>
        </p:nvSpPr>
        <p:spPr>
          <a:xfrm>
            <a:off x="658368" y="7764122"/>
            <a:ext cx="1211580" cy="147587"/>
          </a:xfrm>
          <a:custGeom>
            <a:rect b="b" l="l" r="r" t="t"/>
            <a:pathLst>
              <a:path extrusionOk="0" h="1113864" w="9144000">
                <a:moveTo>
                  <a:pt x="5789292" y="24288"/>
                </a:moveTo>
                <a:lnTo>
                  <a:pt x="6718852" y="24288"/>
                </a:lnTo>
                <a:lnTo>
                  <a:pt x="6718852" y="244431"/>
                </a:lnTo>
                <a:lnTo>
                  <a:pt x="5942904" y="244431"/>
                </a:lnTo>
                <a:cubicBezTo>
                  <a:pt x="5906241" y="160891"/>
                  <a:pt x="5853800" y="87253"/>
                  <a:pt x="5789292" y="24288"/>
                </a:cubicBezTo>
                <a:close/>
                <a:moveTo>
                  <a:pt x="6592622" y="662440"/>
                </a:moveTo>
                <a:lnTo>
                  <a:pt x="6592622" y="444463"/>
                </a:lnTo>
                <a:lnTo>
                  <a:pt x="5997511" y="444463"/>
                </a:lnTo>
                <a:cubicBezTo>
                  <a:pt x="6002616" y="481746"/>
                  <a:pt x="6006174" y="519803"/>
                  <a:pt x="6006174" y="559407"/>
                </a:cubicBezTo>
                <a:cubicBezTo>
                  <a:pt x="6006027" y="593854"/>
                  <a:pt x="6003806" y="628260"/>
                  <a:pt x="5999522" y="662440"/>
                </a:cubicBezTo>
                <a:close/>
                <a:moveTo>
                  <a:pt x="5801049" y="1089576"/>
                </a:moveTo>
                <a:lnTo>
                  <a:pt x="6723803" y="1089576"/>
                </a:lnTo>
                <a:lnTo>
                  <a:pt x="6723803" y="869433"/>
                </a:lnTo>
                <a:lnTo>
                  <a:pt x="5946926" y="869433"/>
                </a:lnTo>
                <a:cubicBezTo>
                  <a:pt x="5912876" y="951495"/>
                  <a:pt x="5863350" y="1026236"/>
                  <a:pt x="5801049" y="1089576"/>
                </a:cubicBezTo>
                <a:close/>
                <a:moveTo>
                  <a:pt x="3168146" y="558634"/>
                </a:moveTo>
                <a:cubicBezTo>
                  <a:pt x="3168146" y="869897"/>
                  <a:pt x="2932237" y="1113864"/>
                  <a:pt x="2605522" y="1113864"/>
                </a:cubicBezTo>
                <a:cubicBezTo>
                  <a:pt x="2278807" y="1113864"/>
                  <a:pt x="2043052" y="869897"/>
                  <a:pt x="2043052" y="558634"/>
                </a:cubicBezTo>
                <a:cubicBezTo>
                  <a:pt x="2043052" y="247371"/>
                  <a:pt x="2278807" y="0"/>
                  <a:pt x="2605522" y="0"/>
                </a:cubicBezTo>
                <a:cubicBezTo>
                  <a:pt x="2932237" y="0"/>
                  <a:pt x="3168146" y="245360"/>
                  <a:pt x="3168146" y="558634"/>
                </a:cubicBezTo>
                <a:close/>
                <a:moveTo>
                  <a:pt x="2912127" y="558634"/>
                </a:moveTo>
                <a:cubicBezTo>
                  <a:pt x="2912127" y="364326"/>
                  <a:pt x="2784813" y="223392"/>
                  <a:pt x="2605522" y="223392"/>
                </a:cubicBezTo>
                <a:cubicBezTo>
                  <a:pt x="2426231" y="223392"/>
                  <a:pt x="2299072" y="364326"/>
                  <a:pt x="2299072" y="558634"/>
                </a:cubicBezTo>
                <a:cubicBezTo>
                  <a:pt x="2299072" y="752941"/>
                  <a:pt x="2426231" y="890472"/>
                  <a:pt x="2605522" y="890472"/>
                </a:cubicBezTo>
                <a:cubicBezTo>
                  <a:pt x="2784813" y="890472"/>
                  <a:pt x="2912127" y="750930"/>
                  <a:pt x="2912127" y="558634"/>
                </a:cubicBezTo>
                <a:close/>
                <a:moveTo>
                  <a:pt x="5688896" y="556932"/>
                </a:moveTo>
                <a:cubicBezTo>
                  <a:pt x="5688896" y="875466"/>
                  <a:pt x="5453915" y="1089576"/>
                  <a:pt x="5104305" y="1089576"/>
                </a:cubicBezTo>
                <a:lnTo>
                  <a:pt x="4677502" y="1089576"/>
                </a:lnTo>
                <a:lnTo>
                  <a:pt x="4677502" y="24288"/>
                </a:lnTo>
                <a:lnTo>
                  <a:pt x="5094095" y="24288"/>
                </a:lnTo>
                <a:cubicBezTo>
                  <a:pt x="5443550" y="24288"/>
                  <a:pt x="5688896" y="238398"/>
                  <a:pt x="5688896" y="556932"/>
                </a:cubicBezTo>
                <a:close/>
                <a:moveTo>
                  <a:pt x="5432876" y="556932"/>
                </a:moveTo>
                <a:cubicBezTo>
                  <a:pt x="5432876" y="364636"/>
                  <a:pt x="5293806" y="237315"/>
                  <a:pt x="5086979" y="237315"/>
                </a:cubicBezTo>
                <a:lnTo>
                  <a:pt x="4924240" y="237315"/>
                </a:lnTo>
                <a:lnTo>
                  <a:pt x="4924240" y="876704"/>
                </a:lnTo>
                <a:lnTo>
                  <a:pt x="5086979" y="876704"/>
                </a:lnTo>
                <a:cubicBezTo>
                  <a:pt x="5293806" y="876704"/>
                  <a:pt x="5432876" y="749228"/>
                  <a:pt x="5432876" y="556932"/>
                </a:cubicBezTo>
                <a:close/>
                <a:moveTo>
                  <a:pt x="570359" y="888925"/>
                </a:moveTo>
                <a:cubicBezTo>
                  <a:pt x="388129" y="888925"/>
                  <a:pt x="256020" y="745051"/>
                  <a:pt x="256020" y="556777"/>
                </a:cubicBezTo>
                <a:cubicBezTo>
                  <a:pt x="256020" y="368503"/>
                  <a:pt x="388129" y="225093"/>
                  <a:pt x="570359" y="225093"/>
                </a:cubicBezTo>
                <a:cubicBezTo>
                  <a:pt x="657916" y="225093"/>
                  <a:pt x="730468" y="256343"/>
                  <a:pt x="793738" y="316214"/>
                </a:cubicBezTo>
                <a:lnTo>
                  <a:pt x="952764" y="157179"/>
                </a:lnTo>
                <a:cubicBezTo>
                  <a:pt x="856544" y="58168"/>
                  <a:pt x="722579" y="0"/>
                  <a:pt x="567729" y="0"/>
                </a:cubicBezTo>
                <a:cubicBezTo>
                  <a:pt x="247047" y="0"/>
                  <a:pt x="0" y="244586"/>
                  <a:pt x="0" y="556932"/>
                </a:cubicBezTo>
                <a:cubicBezTo>
                  <a:pt x="0" y="869278"/>
                  <a:pt x="247047" y="1113864"/>
                  <a:pt x="567729" y="1113864"/>
                </a:cubicBezTo>
                <a:cubicBezTo>
                  <a:pt x="729540" y="1113864"/>
                  <a:pt x="871395" y="1048425"/>
                  <a:pt x="968079" y="938585"/>
                </a:cubicBezTo>
                <a:lnTo>
                  <a:pt x="809826" y="780324"/>
                </a:lnTo>
                <a:cubicBezTo>
                  <a:pt x="746092" y="850868"/>
                  <a:pt x="669828" y="888925"/>
                  <a:pt x="570359" y="888925"/>
                </a:cubicBezTo>
                <a:close/>
                <a:moveTo>
                  <a:pt x="1453047" y="24288"/>
                </a:moveTo>
                <a:lnTo>
                  <a:pt x="1206309" y="24288"/>
                </a:lnTo>
                <a:lnTo>
                  <a:pt x="1206309" y="1089576"/>
                </a:lnTo>
                <a:lnTo>
                  <a:pt x="1952711" y="1089576"/>
                </a:lnTo>
                <a:lnTo>
                  <a:pt x="1952711" y="872836"/>
                </a:lnTo>
                <a:lnTo>
                  <a:pt x="1453047" y="872836"/>
                </a:lnTo>
                <a:close/>
                <a:moveTo>
                  <a:pt x="7656766" y="731128"/>
                </a:moveTo>
                <a:lnTo>
                  <a:pt x="7960741" y="1089576"/>
                </a:lnTo>
                <a:lnTo>
                  <a:pt x="7673473" y="1089576"/>
                </a:lnTo>
                <a:lnTo>
                  <a:pt x="7390382" y="753251"/>
                </a:lnTo>
                <a:lnTo>
                  <a:pt x="7254560" y="753251"/>
                </a:lnTo>
                <a:lnTo>
                  <a:pt x="7254560" y="1089576"/>
                </a:lnTo>
                <a:lnTo>
                  <a:pt x="7012772" y="1089576"/>
                </a:lnTo>
                <a:lnTo>
                  <a:pt x="7012772" y="24288"/>
                </a:lnTo>
                <a:lnTo>
                  <a:pt x="7503927" y="24288"/>
                </a:lnTo>
                <a:cubicBezTo>
                  <a:pt x="7640987" y="24288"/>
                  <a:pt x="7741539" y="57704"/>
                  <a:pt x="7813626" y="119276"/>
                </a:cubicBezTo>
                <a:cubicBezTo>
                  <a:pt x="7885714" y="180848"/>
                  <a:pt x="7927637" y="275681"/>
                  <a:pt x="7927637" y="388305"/>
                </a:cubicBezTo>
                <a:cubicBezTo>
                  <a:pt x="7927637" y="529550"/>
                  <a:pt x="7867615" y="676054"/>
                  <a:pt x="7656766" y="731128"/>
                </a:cubicBezTo>
                <a:close/>
                <a:moveTo>
                  <a:pt x="7681053" y="391709"/>
                </a:moveTo>
                <a:cubicBezTo>
                  <a:pt x="7681053" y="344679"/>
                  <a:pt x="7662180" y="300743"/>
                  <a:pt x="7633717" y="275527"/>
                </a:cubicBezTo>
                <a:cubicBezTo>
                  <a:pt x="7601385" y="247216"/>
                  <a:pt x="7554977" y="232364"/>
                  <a:pt x="7490469" y="232364"/>
                </a:cubicBezTo>
                <a:lnTo>
                  <a:pt x="7254560" y="232364"/>
                </a:lnTo>
                <a:lnTo>
                  <a:pt x="7254560" y="552291"/>
                </a:lnTo>
                <a:lnTo>
                  <a:pt x="7491088" y="552291"/>
                </a:lnTo>
                <a:cubicBezTo>
                  <a:pt x="7554513" y="552291"/>
                  <a:pt x="7599529" y="537904"/>
                  <a:pt x="7631396" y="510521"/>
                </a:cubicBezTo>
                <a:cubicBezTo>
                  <a:pt x="7663263" y="483139"/>
                  <a:pt x="7681053" y="440131"/>
                  <a:pt x="7681053" y="391709"/>
                </a:cubicBezTo>
                <a:close/>
                <a:moveTo>
                  <a:pt x="9144619" y="1089576"/>
                </a:moveTo>
                <a:lnTo>
                  <a:pt x="8894942" y="1089576"/>
                </a:lnTo>
                <a:lnTo>
                  <a:pt x="8808622" y="872063"/>
                </a:lnTo>
                <a:lnTo>
                  <a:pt x="8355212" y="872063"/>
                </a:lnTo>
                <a:lnTo>
                  <a:pt x="8268738" y="1089576"/>
                </a:lnTo>
                <a:lnTo>
                  <a:pt x="8019215" y="1089576"/>
                </a:lnTo>
                <a:lnTo>
                  <a:pt x="8468913" y="24288"/>
                </a:lnTo>
                <a:lnTo>
                  <a:pt x="8689971" y="24288"/>
                </a:lnTo>
                <a:close/>
                <a:moveTo>
                  <a:pt x="8730192" y="674507"/>
                </a:moveTo>
                <a:lnTo>
                  <a:pt x="8581840" y="301207"/>
                </a:lnTo>
                <a:lnTo>
                  <a:pt x="8433642" y="674507"/>
                </a:lnTo>
                <a:close/>
                <a:moveTo>
                  <a:pt x="4123231" y="619896"/>
                </a:moveTo>
                <a:cubicBezTo>
                  <a:pt x="4123231" y="788678"/>
                  <a:pt x="4026237" y="890472"/>
                  <a:pt x="3890106" y="890472"/>
                </a:cubicBezTo>
                <a:cubicBezTo>
                  <a:pt x="3753975" y="890472"/>
                  <a:pt x="3656827" y="788678"/>
                  <a:pt x="3656827" y="619896"/>
                </a:cubicBezTo>
                <a:lnTo>
                  <a:pt x="3656827" y="24288"/>
                </a:lnTo>
                <a:lnTo>
                  <a:pt x="3410243" y="24288"/>
                </a:lnTo>
                <a:lnTo>
                  <a:pt x="3410243" y="610459"/>
                </a:lnTo>
                <a:cubicBezTo>
                  <a:pt x="3410243" y="918938"/>
                  <a:pt x="3603921" y="1113864"/>
                  <a:pt x="3890106" y="1113864"/>
                </a:cubicBezTo>
                <a:cubicBezTo>
                  <a:pt x="4176291" y="1113864"/>
                  <a:pt x="4369969" y="918938"/>
                  <a:pt x="4369969" y="610459"/>
                </a:cubicBezTo>
                <a:lnTo>
                  <a:pt x="4369969" y="24288"/>
                </a:lnTo>
                <a:lnTo>
                  <a:pt x="4123231" y="24288"/>
                </a:lnTo>
                <a:close/>
              </a:path>
            </a:pathLst>
          </a:custGeom>
          <a:solidFill>
            <a:srgbClr val="F96702"/>
          </a:solidFill>
          <a:ln>
            <a:noFill/>
          </a:ln>
        </p:spPr>
        <p:txBody>
          <a:bodyPr anchorCtr="0" anchor="ctr" bIns="73125" lIns="146275" spcFirstLastPara="1" rIns="146275" wrap="square" tIns="731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99" name="Google Shape;99;p12"/>
          <p:cNvSpPr txBox="1"/>
          <p:nvPr/>
        </p:nvSpPr>
        <p:spPr>
          <a:xfrm>
            <a:off x="2774960" y="7773840"/>
            <a:ext cx="10026600" cy="1479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A5A5A5"/>
                </a:solidFill>
                <a:latin typeface="Roboto"/>
                <a:ea typeface="Roboto"/>
                <a:cs typeface="Roboto"/>
                <a:sym typeface="Roboto"/>
              </a:rPr>
              <a:t>Copyright © 2010-2019 Cloudera. All rights reserved. Not to be reproduced or shared without prior written consent from Cloudera. </a:t>
            </a:r>
            <a:endParaRPr b="0" i="0" sz="2200" u="none" cap="none" strike="noStrike">
              <a:solidFill>
                <a:srgbClr val="000000"/>
              </a:solidFill>
              <a:latin typeface="Arial"/>
              <a:ea typeface="Arial"/>
              <a:cs typeface="Arial"/>
              <a:sym typeface="Arial"/>
            </a:endParaRPr>
          </a:p>
        </p:txBody>
      </p:sp>
      <p:sp>
        <p:nvSpPr>
          <p:cNvPr id="100" name="Google Shape;100;p12"/>
          <p:cNvSpPr txBox="1"/>
          <p:nvPr/>
        </p:nvSpPr>
        <p:spPr>
          <a:xfrm>
            <a:off x="13563013" y="7773861"/>
            <a:ext cx="408900" cy="147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A5A5A5"/>
                </a:solidFill>
                <a:latin typeface="Roboto"/>
                <a:ea typeface="Roboto"/>
                <a:cs typeface="Roboto"/>
                <a:sym typeface="Roboto"/>
              </a:rPr>
              <a:t>‹#›</a:t>
            </a:fld>
            <a:endParaRPr b="0" i="0" sz="1000" u="none" cap="none" strike="noStrike">
              <a:solidFill>
                <a:srgbClr val="A5A5A5"/>
              </a:solidFill>
              <a:latin typeface="Roboto"/>
              <a:ea typeface="Roboto"/>
              <a:cs typeface="Roboto"/>
              <a:sym typeface="Roboto"/>
            </a:endParaRPr>
          </a:p>
        </p:txBody>
      </p:sp>
      <p:sp>
        <p:nvSpPr>
          <p:cNvPr id="101" name="Google Shape;101;p12"/>
          <p:cNvSpPr txBox="1"/>
          <p:nvPr/>
        </p:nvSpPr>
        <p:spPr>
          <a:xfrm>
            <a:off x="342920" y="7764120"/>
            <a:ext cx="2354400" cy="399300"/>
          </a:xfrm>
          <a:prstGeom prst="rect">
            <a:avLst/>
          </a:prstGeom>
          <a:noFill/>
          <a:ln>
            <a:noFill/>
          </a:ln>
        </p:spPr>
        <p:txBody>
          <a:bodyPr anchorCtr="0" anchor="t" bIns="146275" lIns="146275" spcFirstLastPara="1" rIns="146275" wrap="square" tIns="14627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Roboto"/>
                <a:ea typeface="Roboto"/>
                <a:cs typeface="Roboto"/>
                <a:sym typeface="Roboto"/>
              </a:rPr>
              <a:t>Educational Services</a:t>
            </a:r>
            <a:endParaRPr b="0" i="0" sz="1400" u="none" cap="none" strike="noStrike">
              <a:solidFill>
                <a:srgbClr val="7F7F7F"/>
              </a:solidFill>
              <a:latin typeface="Roboto"/>
              <a:ea typeface="Roboto"/>
              <a:cs typeface="Roboto"/>
              <a:sym typeface="Roboto"/>
            </a:endParaRPr>
          </a:p>
        </p:txBody>
      </p:sp>
      <p:sp>
        <p:nvSpPr>
          <p:cNvPr id="102" name="Google Shape;102;p12"/>
          <p:cNvSpPr txBox="1"/>
          <p:nvPr/>
        </p:nvSpPr>
        <p:spPr>
          <a:xfrm>
            <a:off x="670560" y="1724840"/>
            <a:ext cx="13289400" cy="5475900"/>
          </a:xfrm>
          <a:prstGeom prst="rect">
            <a:avLst/>
          </a:prstGeom>
          <a:noFill/>
          <a:ln>
            <a:noFill/>
          </a:ln>
        </p:spPr>
        <p:txBody>
          <a:bodyPr anchorCtr="0" anchor="ctr" bIns="0" lIns="146275" spcFirstLastPara="1" rIns="146275" wrap="square" tIns="0">
            <a:noAutofit/>
          </a:bodyPr>
          <a:lstStyle/>
          <a:p>
            <a:pPr indent="-469900" lvl="0" marL="736600" marR="0" rtl="0" algn="l">
              <a:lnSpc>
                <a:spcPct val="100000"/>
              </a:lnSpc>
              <a:spcBef>
                <a:spcPts val="0"/>
              </a:spcBef>
              <a:spcAft>
                <a:spcPts val="0"/>
              </a:spcAft>
              <a:buClr>
                <a:schemeClr val="accent2"/>
              </a:buClr>
              <a:buSzPts val="1600"/>
              <a:buFont typeface="Arial"/>
              <a:buChar char="■"/>
            </a:pPr>
            <a:r>
              <a:rPr b="0" i="0" lang="en-US" sz="1600" u="none" cap="none" strike="noStrike">
                <a:solidFill>
                  <a:srgbClr val="2D3C44"/>
                </a:solidFill>
                <a:latin typeface="Arial"/>
                <a:ea typeface="Arial"/>
                <a:cs typeface="Arial"/>
                <a:sym typeface="Arial"/>
              </a:rPr>
              <a:t>The names and logos of Apache products mentioned in Cloudera training courses, including those listed below, are trademarks of the Apache Software Foundation</a:t>
            </a:r>
            <a:endParaRPr b="0" i="0" sz="1600" u="none" cap="none" strike="noStrike">
              <a:solidFill>
                <a:srgbClr val="2D3C4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D3C4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D3C4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D3C4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D3C4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D3C4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D3C4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D3C4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D3C4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D3C4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D3C4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D3C4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D3C4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D3C44"/>
              </a:solidFill>
              <a:latin typeface="Arial"/>
              <a:ea typeface="Arial"/>
              <a:cs typeface="Arial"/>
              <a:sym typeface="Arial"/>
            </a:endParaRPr>
          </a:p>
          <a:p>
            <a:pPr indent="0" lvl="0" marL="7366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D3C44"/>
              </a:solidFill>
              <a:latin typeface="Arial"/>
              <a:ea typeface="Arial"/>
              <a:cs typeface="Arial"/>
              <a:sym typeface="Arial"/>
            </a:endParaRPr>
          </a:p>
          <a:p>
            <a:pPr indent="0" lvl="0" marL="7366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D3C44"/>
              </a:solidFill>
              <a:latin typeface="Arial"/>
              <a:ea typeface="Arial"/>
              <a:cs typeface="Arial"/>
              <a:sym typeface="Arial"/>
            </a:endParaRPr>
          </a:p>
          <a:p>
            <a:pPr indent="0" lvl="0" marL="7366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D3C44"/>
              </a:solidFill>
              <a:latin typeface="Arial"/>
              <a:ea typeface="Arial"/>
              <a:cs typeface="Arial"/>
              <a:sym typeface="Arial"/>
            </a:endParaRPr>
          </a:p>
          <a:p>
            <a:pPr indent="0" lvl="0" marL="7366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D3C44"/>
              </a:solidFill>
              <a:latin typeface="Arial"/>
              <a:ea typeface="Arial"/>
              <a:cs typeface="Arial"/>
              <a:sym typeface="Arial"/>
            </a:endParaRPr>
          </a:p>
          <a:p>
            <a:pPr indent="0" lvl="0" marL="7366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D3C44"/>
              </a:solidFill>
              <a:latin typeface="Arial"/>
              <a:ea typeface="Arial"/>
              <a:cs typeface="Arial"/>
              <a:sym typeface="Arial"/>
            </a:endParaRPr>
          </a:p>
          <a:p>
            <a:pPr indent="-469900" lvl="0" marL="736600" marR="0" rtl="0" algn="l">
              <a:lnSpc>
                <a:spcPct val="100000"/>
              </a:lnSpc>
              <a:spcBef>
                <a:spcPts val="0"/>
              </a:spcBef>
              <a:spcAft>
                <a:spcPts val="0"/>
              </a:spcAft>
              <a:buClr>
                <a:schemeClr val="accent2"/>
              </a:buClr>
              <a:buSzPts val="1600"/>
              <a:buFont typeface="Arial"/>
              <a:buChar char="■"/>
            </a:pPr>
            <a:r>
              <a:rPr b="0" i="0" lang="en-US" sz="1600" u="none" cap="none" strike="noStrike">
                <a:solidFill>
                  <a:srgbClr val="2D3C44"/>
                </a:solidFill>
                <a:latin typeface="Arial"/>
                <a:ea typeface="Arial"/>
                <a:cs typeface="Arial"/>
                <a:sym typeface="Arial"/>
              </a:rPr>
              <a:t>All other product names, logos, and brands cited herein are the property of their respective owners</a:t>
            </a:r>
            <a:endParaRPr b="0" i="0" sz="1600" u="none" cap="none" strike="noStrike">
              <a:solidFill>
                <a:srgbClr val="2D3C44"/>
              </a:solidFill>
              <a:latin typeface="Arial"/>
              <a:ea typeface="Arial"/>
              <a:cs typeface="Arial"/>
              <a:sym typeface="Arial"/>
            </a:endParaRPr>
          </a:p>
        </p:txBody>
      </p:sp>
      <p:graphicFrame>
        <p:nvGraphicFramePr>
          <p:cNvPr id="103" name="Google Shape;103;p12"/>
          <p:cNvGraphicFramePr/>
          <p:nvPr/>
        </p:nvGraphicFramePr>
        <p:xfrm>
          <a:off x="4650200" y="2386384"/>
          <a:ext cx="3000000" cy="3000000"/>
        </p:xfrm>
        <a:graphic>
          <a:graphicData uri="http://schemas.openxmlformats.org/drawingml/2006/table">
            <a:tbl>
              <a:tblPr>
                <a:noFill/>
                <a:tableStyleId>{D6825B77-6F2E-4804-8932-3C57F28535CD}</a:tableStyleId>
              </a:tblPr>
              <a:tblGrid>
                <a:gridCol w="1950725"/>
                <a:gridCol w="1950725"/>
                <a:gridCol w="1950725"/>
              </a:tblGrid>
              <a:tr h="395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Accumulo</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Hive</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Pig</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34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Avro</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Impala</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Ranger</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5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Ambari</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Kafka</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Sentry</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5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Atlas</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Knox</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Solr</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5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Bigtop</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Kudu</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Spark</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5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Crunch</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Lucene</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Sqoop</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5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Druid</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Mahout</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Storm</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5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Flume</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NiFi</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Tez</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5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Hadoop</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Oozie</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Tika</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5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HBase</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Parquet</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Zeppelin</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5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Catalog</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Phoenix</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Apache Zookeeper</a:t>
                      </a:r>
                      <a:endParaRPr sz="1600" u="none" cap="none" strike="noStrike"/>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04" name="Google Shape;104;p12"/>
          <p:cNvSpPr txBox="1"/>
          <p:nvPr/>
        </p:nvSpPr>
        <p:spPr>
          <a:xfrm>
            <a:off x="497360" y="364560"/>
            <a:ext cx="6627000" cy="570600"/>
          </a:xfrm>
          <a:prstGeom prst="rect">
            <a:avLst/>
          </a:prstGeom>
          <a:noFill/>
          <a:ln>
            <a:noFill/>
          </a:ln>
        </p:spPr>
        <p:txBody>
          <a:bodyPr anchorCtr="0" anchor="t" bIns="146275" lIns="146275" spcFirstLastPara="1" rIns="146275" wrap="square" tIns="146275">
            <a:noAutofit/>
          </a:bodyPr>
          <a:lstStyle/>
          <a:p>
            <a:pPr indent="0" lvl="0" marL="0" marR="0" rtl="0" algn="l">
              <a:lnSpc>
                <a:spcPct val="100000"/>
              </a:lnSpc>
              <a:spcBef>
                <a:spcPts val="0"/>
              </a:spcBef>
              <a:spcAft>
                <a:spcPts val="0"/>
              </a:spcAft>
              <a:buClr>
                <a:srgbClr val="000000"/>
              </a:buClr>
              <a:buSzPts val="3500"/>
              <a:buFont typeface="Arial"/>
              <a:buNone/>
            </a:pPr>
            <a:r>
              <a:rPr b="1" i="0" lang="en-US" sz="3500" u="none" cap="none" strike="noStrike">
                <a:solidFill>
                  <a:schemeClr val="dk1"/>
                </a:solidFill>
                <a:latin typeface="Lato"/>
                <a:ea typeface="Lato"/>
                <a:cs typeface="Lato"/>
                <a:sym typeface="Lato"/>
              </a:rPr>
              <a:t>Trademark information</a:t>
            </a:r>
            <a:endParaRPr b="1" i="0" sz="3500" u="none" cap="none" strike="noStrike">
              <a:solidFill>
                <a:schemeClr val="dk1"/>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Title">
  <p:cSld name="Photo Title">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0" r="0" t="0"/>
          <a:stretch/>
        </p:blipFill>
        <p:spPr>
          <a:xfrm>
            <a:off x="0" y="0"/>
            <a:ext cx="14630399" cy="8229600"/>
          </a:xfrm>
          <a:prstGeom prst="rect">
            <a:avLst/>
          </a:prstGeom>
          <a:noFill/>
          <a:ln>
            <a:noFill/>
          </a:ln>
        </p:spPr>
      </p:pic>
      <p:pic>
        <p:nvPicPr>
          <p:cNvPr id="107" name="Google Shape;107;p13"/>
          <p:cNvPicPr preferRelativeResize="0"/>
          <p:nvPr/>
        </p:nvPicPr>
        <p:blipFill rotWithShape="1">
          <a:blip r:embed="rId3">
            <a:alphaModFix/>
          </a:blip>
          <a:srcRect b="0" l="0" r="0" t="0"/>
          <a:stretch/>
        </p:blipFill>
        <p:spPr>
          <a:xfrm>
            <a:off x="0" y="-1240"/>
            <a:ext cx="14646163" cy="8230839"/>
          </a:xfrm>
          <a:prstGeom prst="rect">
            <a:avLst/>
          </a:prstGeom>
          <a:noFill/>
          <a:ln>
            <a:noFill/>
          </a:ln>
        </p:spPr>
      </p:pic>
      <p:sp>
        <p:nvSpPr>
          <p:cNvPr id="108" name="Google Shape;108;p13"/>
          <p:cNvSpPr/>
          <p:nvPr/>
        </p:nvSpPr>
        <p:spPr>
          <a:xfrm>
            <a:off x="0" y="1695450"/>
            <a:ext cx="7696200" cy="4724400"/>
          </a:xfrm>
          <a:prstGeom prst="rect">
            <a:avLst/>
          </a:prstGeom>
          <a:gradFill>
            <a:gsLst>
              <a:gs pos="0">
                <a:srgbClr val="000000">
                  <a:alpha val="49411"/>
                </a:srgbClr>
              </a:gs>
              <a:gs pos="7000">
                <a:srgbClr val="000000">
                  <a:alpha val="49411"/>
                </a:srgbClr>
              </a:gs>
              <a:gs pos="100000">
                <a:srgbClr val="000000">
                  <a:alpha val="0"/>
                </a:srgbClr>
              </a:gs>
            </a:gsLst>
            <a:lin ang="0" scaled="0"/>
          </a:gra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2"/>
              </a:solidFill>
              <a:latin typeface="Calibri"/>
              <a:ea typeface="Calibri"/>
              <a:cs typeface="Calibri"/>
              <a:sym typeface="Calibri"/>
            </a:endParaRPr>
          </a:p>
        </p:txBody>
      </p:sp>
      <p:sp>
        <p:nvSpPr>
          <p:cNvPr id="109" name="Google Shape;109;p13"/>
          <p:cNvSpPr txBox="1"/>
          <p:nvPr>
            <p:ph type="ctrTitle"/>
          </p:nvPr>
        </p:nvSpPr>
        <p:spPr>
          <a:xfrm>
            <a:off x="841494" y="2875564"/>
            <a:ext cx="7644300" cy="1592700"/>
          </a:xfrm>
          <a:prstGeom prst="rect">
            <a:avLst/>
          </a:prstGeom>
          <a:noFill/>
          <a:ln>
            <a:noFill/>
          </a:ln>
          <a:effectLst>
            <a:outerShdw blurRad="127000" rotWithShape="0" algn="ctr">
              <a:srgbClr val="000000"/>
            </a:outerShdw>
          </a:effectLst>
        </p:spPr>
        <p:txBody>
          <a:bodyPr anchorCtr="0" anchor="b" bIns="0" lIns="0" spcFirstLastPara="1" rIns="0" wrap="square" tIns="0">
            <a:spAutoFit/>
          </a:bodyPr>
          <a:lstStyle>
            <a:lvl1pPr lvl="0" marR="0" rtl="0" algn="l">
              <a:lnSpc>
                <a:spcPct val="85000"/>
              </a:lnSpc>
              <a:spcBef>
                <a:spcPts val="0"/>
              </a:spcBef>
              <a:spcAft>
                <a:spcPts val="0"/>
              </a:spcAft>
              <a:buClr>
                <a:srgbClr val="000000"/>
              </a:buClr>
              <a:buSzPts val="1400"/>
              <a:buFont typeface="Arial"/>
              <a:buNone/>
              <a:defRPr b="1" i="0" sz="60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pic>
        <p:nvPicPr>
          <p:cNvPr descr="HWU_main_logo 2016.png" id="110" name="Google Shape;110;p13"/>
          <p:cNvPicPr preferRelativeResize="0"/>
          <p:nvPr/>
        </p:nvPicPr>
        <p:blipFill rotWithShape="1">
          <a:blip r:embed="rId4">
            <a:alphaModFix/>
          </a:blip>
          <a:srcRect b="0" l="0" r="0" t="0"/>
          <a:stretch/>
        </p:blipFill>
        <p:spPr>
          <a:xfrm>
            <a:off x="11851835" y="5777949"/>
            <a:ext cx="2060575" cy="210168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Header 1">
  <p:cSld name="Title, Content, and Header">
    <p:spTree>
      <p:nvGrpSpPr>
        <p:cNvPr id="111" name="Shape 111"/>
        <p:cNvGrpSpPr/>
        <p:nvPr/>
      </p:nvGrpSpPr>
      <p:grpSpPr>
        <a:xfrm>
          <a:off x="0" y="0"/>
          <a:ext cx="0" cy="0"/>
          <a:chOff x="0" y="0"/>
          <a:chExt cx="0" cy="0"/>
        </a:xfrm>
      </p:grpSpPr>
      <p:sp>
        <p:nvSpPr>
          <p:cNvPr id="112" name="Google Shape;112;p14"/>
          <p:cNvSpPr txBox="1"/>
          <p:nvPr>
            <p:ph type="ctrTitle"/>
          </p:nvPr>
        </p:nvSpPr>
        <p:spPr>
          <a:xfrm>
            <a:off x="841494" y="681635"/>
            <a:ext cx="13167300" cy="471000"/>
          </a:xfrm>
          <a:prstGeom prst="rect">
            <a:avLst/>
          </a:prstGeom>
          <a:noFill/>
          <a:ln>
            <a:noFill/>
          </a:ln>
        </p:spPr>
        <p:txBody>
          <a:bodyPr anchorCtr="0" anchor="ctr" bIns="0" lIns="0" spcFirstLastPara="1" rIns="0" wrap="square" tIns="0">
            <a:spAutoFit/>
          </a:bodyPr>
          <a:lstStyle>
            <a:lvl1pPr lvl="0" marR="0" rtl="0" algn="l">
              <a:lnSpc>
                <a:spcPct val="85000"/>
              </a:lnSpc>
              <a:spcBef>
                <a:spcPts val="0"/>
              </a:spcBef>
              <a:spcAft>
                <a:spcPts val="0"/>
              </a:spcAft>
              <a:buClr>
                <a:srgbClr val="000000"/>
              </a:buClr>
              <a:buSzPts val="1400"/>
              <a:buFont typeface="Arial"/>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3" name="Google Shape;113;p14"/>
          <p:cNvSpPr txBox="1"/>
          <p:nvPr>
            <p:ph idx="1" type="body"/>
          </p:nvPr>
        </p:nvSpPr>
        <p:spPr>
          <a:xfrm>
            <a:off x="841494" y="2305050"/>
            <a:ext cx="13167300" cy="797100"/>
          </a:xfrm>
          <a:prstGeom prst="rect">
            <a:avLst/>
          </a:prstGeom>
          <a:noFill/>
          <a:ln>
            <a:noFill/>
          </a:ln>
        </p:spPr>
        <p:txBody>
          <a:bodyPr anchorCtr="0" anchor="t" bIns="0" lIns="0" spcFirstLastPara="1" rIns="0" wrap="square" tIns="0">
            <a:spAutoFit/>
          </a:bodyPr>
          <a:lstStyle>
            <a:lvl1pPr indent="-335280" lvl="0" marL="457200" algn="l">
              <a:lnSpc>
                <a:spcPct val="90000"/>
              </a:lnSpc>
              <a:spcBef>
                <a:spcPts val="1800"/>
              </a:spcBef>
              <a:spcAft>
                <a:spcPts val="0"/>
              </a:spcAft>
              <a:buClr>
                <a:schemeClr val="accent1"/>
              </a:buClr>
              <a:buSzPts val="1680"/>
              <a:buFont typeface="Noto Sans Symbols"/>
              <a:buChar char="⬢"/>
              <a:defRPr sz="2800"/>
            </a:lvl1pPr>
            <a:lvl2pPr indent="-381000" lvl="1" marL="914400" algn="l">
              <a:lnSpc>
                <a:spcPct val="90000"/>
              </a:lnSpc>
              <a:spcBef>
                <a:spcPts val="600"/>
              </a:spcBef>
              <a:spcAft>
                <a:spcPts val="0"/>
              </a:spcAft>
              <a:buClr>
                <a:schemeClr val="dk1"/>
              </a:buClr>
              <a:buSzPts val="2400"/>
              <a:buChar char="–"/>
              <a:defRPr sz="2400"/>
            </a:lvl2pPr>
            <a:lvl3pPr indent="-406400" lvl="2" marL="1371600" algn="l">
              <a:lnSpc>
                <a:spcPct val="100000"/>
              </a:lnSpc>
              <a:spcBef>
                <a:spcPts val="560"/>
              </a:spcBef>
              <a:spcAft>
                <a:spcPts val="0"/>
              </a:spcAft>
              <a:buClr>
                <a:schemeClr val="dk1"/>
              </a:buClr>
              <a:buSzPts val="2800"/>
              <a:buChar char="•"/>
              <a:defRPr sz="2800"/>
            </a:lvl3pPr>
            <a:lvl4pPr indent="-406400" lvl="3" marL="1828800" algn="l">
              <a:lnSpc>
                <a:spcPct val="100000"/>
              </a:lnSpc>
              <a:spcBef>
                <a:spcPts val="560"/>
              </a:spcBef>
              <a:spcAft>
                <a:spcPts val="0"/>
              </a:spcAft>
              <a:buClr>
                <a:schemeClr val="dk1"/>
              </a:buClr>
              <a:buSzPts val="2800"/>
              <a:buChar char="–"/>
              <a:defRPr sz="2800"/>
            </a:lvl4pPr>
            <a:lvl5pPr indent="-406400" lvl="4" marL="2286000" algn="l">
              <a:lnSpc>
                <a:spcPct val="100000"/>
              </a:lnSpc>
              <a:spcBef>
                <a:spcPts val="560"/>
              </a:spcBef>
              <a:spcAft>
                <a:spcPts val="0"/>
              </a:spcAft>
              <a:buClr>
                <a:schemeClr val="dk1"/>
              </a:buClr>
              <a:buSzPts val="2800"/>
              <a:buChar char="•"/>
              <a:defRPr sz="2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4" name="Google Shape;114;p14"/>
          <p:cNvSpPr txBox="1"/>
          <p:nvPr>
            <p:ph idx="2" type="body"/>
          </p:nvPr>
        </p:nvSpPr>
        <p:spPr>
          <a:xfrm>
            <a:off x="841494" y="1805446"/>
            <a:ext cx="13167300" cy="366300"/>
          </a:xfrm>
          <a:prstGeom prst="rect">
            <a:avLst/>
          </a:prstGeom>
          <a:noFill/>
          <a:ln>
            <a:noFill/>
          </a:ln>
        </p:spPr>
        <p:txBody>
          <a:bodyPr anchorCtr="0" anchor="b" bIns="0" lIns="0" spcFirstLastPara="1" rIns="0" wrap="square" tIns="0">
            <a:spAutoFit/>
          </a:bodyPr>
          <a:lstStyle>
            <a:lvl1pPr indent="-228600" lvl="0" marL="457200" algn="l">
              <a:lnSpc>
                <a:spcPct val="85000"/>
              </a:lnSpc>
              <a:spcBef>
                <a:spcPts val="1200"/>
              </a:spcBef>
              <a:spcAft>
                <a:spcPts val="0"/>
              </a:spcAft>
              <a:buSzPts val="2160"/>
              <a:buNone/>
              <a:defRPr b="1">
                <a:solidFill>
                  <a:schemeClr val="accent5"/>
                </a:solidFill>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ype="twoObj">
  <p:cSld name="TWO_OBJECTS">
    <p:spTree>
      <p:nvGrpSpPr>
        <p:cNvPr id="115" name="Shape 115"/>
        <p:cNvGrpSpPr/>
        <p:nvPr/>
      </p:nvGrpSpPr>
      <p:grpSpPr>
        <a:xfrm>
          <a:off x="0" y="0"/>
          <a:ext cx="0" cy="0"/>
          <a:chOff x="0" y="0"/>
          <a:chExt cx="0" cy="0"/>
        </a:xfrm>
      </p:grpSpPr>
      <p:sp>
        <p:nvSpPr>
          <p:cNvPr id="116" name="Google Shape;116;p15"/>
          <p:cNvSpPr txBox="1"/>
          <p:nvPr>
            <p:ph type="title"/>
          </p:nvPr>
        </p:nvSpPr>
        <p:spPr>
          <a:xfrm>
            <a:off x="1001941" y="599651"/>
            <a:ext cx="13011000" cy="484800"/>
          </a:xfrm>
          <a:prstGeom prst="rect">
            <a:avLst/>
          </a:prstGeom>
          <a:noFill/>
          <a:ln>
            <a:noFill/>
          </a:ln>
        </p:spPr>
        <p:txBody>
          <a:bodyPr anchorCtr="0" anchor="ctr" bIns="0" lIns="0" spcFirstLastPara="1" rIns="0" wrap="square" tIns="0">
            <a:spAutoFit/>
          </a:bodyPr>
          <a:lstStyle>
            <a:lvl1pPr lvl="0" marR="0" rtl="0" algn="l">
              <a:lnSpc>
                <a:spcPct val="85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7" name="Google Shape;117;p15"/>
          <p:cNvSpPr txBox="1"/>
          <p:nvPr>
            <p:ph idx="1" type="body"/>
          </p:nvPr>
        </p:nvSpPr>
        <p:spPr>
          <a:xfrm>
            <a:off x="576000" y="1337311"/>
            <a:ext cx="6461700" cy="1581900"/>
          </a:xfrm>
          <a:prstGeom prst="rect">
            <a:avLst/>
          </a:prstGeom>
          <a:noFill/>
          <a:ln>
            <a:noFill/>
          </a:ln>
        </p:spPr>
        <p:txBody>
          <a:bodyPr anchorCtr="0" anchor="t" bIns="0" lIns="0" spcFirstLastPara="1" rIns="0" wrap="square" tIns="0">
            <a:spAutoFit/>
          </a:bodyPr>
          <a:lstStyle>
            <a:lvl1pPr indent="-373380" lvl="0" marL="457200" algn="l">
              <a:lnSpc>
                <a:spcPct val="90000"/>
              </a:lnSpc>
              <a:spcBef>
                <a:spcPts val="1200"/>
              </a:spcBef>
              <a:spcAft>
                <a:spcPts val="0"/>
              </a:spcAft>
              <a:buSzPts val="2280"/>
              <a:buChar char="■"/>
              <a:defRPr sz="3800">
                <a:solidFill>
                  <a:srgbClr val="494B43"/>
                </a:solidFill>
              </a:defRPr>
            </a:lvl1pPr>
            <a:lvl2pPr indent="-431800" lvl="1" marL="914400" algn="l">
              <a:lnSpc>
                <a:spcPct val="90000"/>
              </a:lnSpc>
              <a:spcBef>
                <a:spcPts val="600"/>
              </a:spcBef>
              <a:spcAft>
                <a:spcPts val="0"/>
              </a:spcAft>
              <a:buClr>
                <a:srgbClr val="494B43"/>
              </a:buClr>
              <a:buSzPts val="3200"/>
              <a:buChar char="–"/>
              <a:defRPr sz="3200">
                <a:solidFill>
                  <a:srgbClr val="494B43"/>
                </a:solidFill>
              </a:defRPr>
            </a:lvl2pPr>
            <a:lvl3pPr indent="-412750" lvl="2" marL="1371600" algn="l">
              <a:lnSpc>
                <a:spcPct val="100000"/>
              </a:lnSpc>
              <a:spcBef>
                <a:spcPts val="580"/>
              </a:spcBef>
              <a:spcAft>
                <a:spcPts val="0"/>
              </a:spcAft>
              <a:buClr>
                <a:srgbClr val="494B43"/>
              </a:buClr>
              <a:buSzPts val="2900"/>
              <a:buChar char="•"/>
              <a:defRPr sz="2900">
                <a:solidFill>
                  <a:srgbClr val="494B43"/>
                </a:solidFill>
              </a:defRPr>
            </a:lvl3pPr>
            <a:lvl4pPr indent="-393700" lvl="3" marL="1828800" algn="l">
              <a:lnSpc>
                <a:spcPct val="100000"/>
              </a:lnSpc>
              <a:spcBef>
                <a:spcPts val="520"/>
              </a:spcBef>
              <a:spcAft>
                <a:spcPts val="0"/>
              </a:spcAft>
              <a:buClr>
                <a:srgbClr val="494B43"/>
              </a:buClr>
              <a:buSzPts val="2600"/>
              <a:buChar char="–"/>
              <a:defRPr sz="2600">
                <a:solidFill>
                  <a:srgbClr val="494B43"/>
                </a:solidFill>
              </a:defRPr>
            </a:lvl4pPr>
            <a:lvl5pPr indent="-368300" lvl="4" marL="2286000" algn="l">
              <a:lnSpc>
                <a:spcPct val="100000"/>
              </a:lnSpc>
              <a:spcBef>
                <a:spcPts val="440"/>
              </a:spcBef>
              <a:spcAft>
                <a:spcPts val="0"/>
              </a:spcAft>
              <a:buClr>
                <a:srgbClr val="494B43"/>
              </a:buClr>
              <a:buSzPts val="2200"/>
              <a:buChar char="•"/>
              <a:defRPr sz="2200">
                <a:solidFill>
                  <a:srgbClr val="494B43"/>
                </a:solidFill>
              </a:defRPr>
            </a:lvl5pPr>
            <a:lvl6pPr indent="-412750" lvl="5" marL="2743200" algn="l">
              <a:lnSpc>
                <a:spcPct val="100000"/>
              </a:lnSpc>
              <a:spcBef>
                <a:spcPts val="580"/>
              </a:spcBef>
              <a:spcAft>
                <a:spcPts val="0"/>
              </a:spcAft>
              <a:buClr>
                <a:schemeClr val="dk1"/>
              </a:buClr>
              <a:buSzPts val="2900"/>
              <a:buChar char="•"/>
              <a:defRPr sz="2900"/>
            </a:lvl6pPr>
            <a:lvl7pPr indent="-412750" lvl="6" marL="3200400" algn="l">
              <a:lnSpc>
                <a:spcPct val="100000"/>
              </a:lnSpc>
              <a:spcBef>
                <a:spcPts val="580"/>
              </a:spcBef>
              <a:spcAft>
                <a:spcPts val="0"/>
              </a:spcAft>
              <a:buClr>
                <a:schemeClr val="dk1"/>
              </a:buClr>
              <a:buSzPts val="2900"/>
              <a:buChar char="•"/>
              <a:defRPr sz="2900"/>
            </a:lvl7pPr>
            <a:lvl8pPr indent="-412750" lvl="7" marL="3657600" algn="l">
              <a:lnSpc>
                <a:spcPct val="100000"/>
              </a:lnSpc>
              <a:spcBef>
                <a:spcPts val="580"/>
              </a:spcBef>
              <a:spcAft>
                <a:spcPts val="0"/>
              </a:spcAft>
              <a:buClr>
                <a:schemeClr val="dk1"/>
              </a:buClr>
              <a:buSzPts val="2900"/>
              <a:buChar char="•"/>
              <a:defRPr sz="2900"/>
            </a:lvl8pPr>
            <a:lvl9pPr indent="-412750" lvl="8" marL="4114800" algn="l">
              <a:lnSpc>
                <a:spcPct val="100000"/>
              </a:lnSpc>
              <a:spcBef>
                <a:spcPts val="580"/>
              </a:spcBef>
              <a:spcAft>
                <a:spcPts val="0"/>
              </a:spcAft>
              <a:buClr>
                <a:schemeClr val="dk1"/>
              </a:buClr>
              <a:buSzPts val="2900"/>
              <a:buChar char="•"/>
              <a:defRPr sz="2900"/>
            </a:lvl9pPr>
          </a:lstStyle>
          <a:p/>
        </p:txBody>
      </p:sp>
      <p:sp>
        <p:nvSpPr>
          <p:cNvPr id="118" name="Google Shape;118;p15"/>
          <p:cNvSpPr txBox="1"/>
          <p:nvPr>
            <p:ph idx="2" type="body"/>
          </p:nvPr>
        </p:nvSpPr>
        <p:spPr>
          <a:xfrm>
            <a:off x="7543800" y="1337313"/>
            <a:ext cx="6461700" cy="1581900"/>
          </a:xfrm>
          <a:prstGeom prst="rect">
            <a:avLst/>
          </a:prstGeom>
          <a:noFill/>
          <a:ln>
            <a:noFill/>
          </a:ln>
        </p:spPr>
        <p:txBody>
          <a:bodyPr anchorCtr="0" anchor="t" bIns="0" lIns="0" spcFirstLastPara="1" rIns="0" wrap="square" tIns="0">
            <a:spAutoFit/>
          </a:bodyPr>
          <a:lstStyle>
            <a:lvl1pPr indent="-373380" lvl="0" marL="457200" algn="l">
              <a:lnSpc>
                <a:spcPct val="90000"/>
              </a:lnSpc>
              <a:spcBef>
                <a:spcPts val="1200"/>
              </a:spcBef>
              <a:spcAft>
                <a:spcPts val="0"/>
              </a:spcAft>
              <a:buSzPts val="2280"/>
              <a:buChar char="■"/>
              <a:defRPr sz="3800">
                <a:solidFill>
                  <a:srgbClr val="494B43"/>
                </a:solidFill>
              </a:defRPr>
            </a:lvl1pPr>
            <a:lvl2pPr indent="-431800" lvl="1" marL="914400" algn="l">
              <a:lnSpc>
                <a:spcPct val="90000"/>
              </a:lnSpc>
              <a:spcBef>
                <a:spcPts val="600"/>
              </a:spcBef>
              <a:spcAft>
                <a:spcPts val="0"/>
              </a:spcAft>
              <a:buClr>
                <a:srgbClr val="494B43"/>
              </a:buClr>
              <a:buSzPts val="3200"/>
              <a:buChar char="–"/>
              <a:defRPr sz="3200">
                <a:solidFill>
                  <a:srgbClr val="494B43"/>
                </a:solidFill>
              </a:defRPr>
            </a:lvl2pPr>
            <a:lvl3pPr indent="-412750" lvl="2" marL="1371600" algn="l">
              <a:lnSpc>
                <a:spcPct val="100000"/>
              </a:lnSpc>
              <a:spcBef>
                <a:spcPts val="580"/>
              </a:spcBef>
              <a:spcAft>
                <a:spcPts val="0"/>
              </a:spcAft>
              <a:buClr>
                <a:srgbClr val="494B43"/>
              </a:buClr>
              <a:buSzPts val="2900"/>
              <a:buChar char="•"/>
              <a:defRPr sz="2900">
                <a:solidFill>
                  <a:srgbClr val="494B43"/>
                </a:solidFill>
              </a:defRPr>
            </a:lvl3pPr>
            <a:lvl4pPr indent="-393700" lvl="3" marL="1828800" algn="l">
              <a:lnSpc>
                <a:spcPct val="100000"/>
              </a:lnSpc>
              <a:spcBef>
                <a:spcPts val="520"/>
              </a:spcBef>
              <a:spcAft>
                <a:spcPts val="0"/>
              </a:spcAft>
              <a:buClr>
                <a:srgbClr val="494B43"/>
              </a:buClr>
              <a:buSzPts val="2600"/>
              <a:buChar char="–"/>
              <a:defRPr sz="2600">
                <a:solidFill>
                  <a:srgbClr val="494B43"/>
                </a:solidFill>
              </a:defRPr>
            </a:lvl4pPr>
            <a:lvl5pPr indent="-368300" lvl="4" marL="2286000" algn="l">
              <a:lnSpc>
                <a:spcPct val="100000"/>
              </a:lnSpc>
              <a:spcBef>
                <a:spcPts val="440"/>
              </a:spcBef>
              <a:spcAft>
                <a:spcPts val="0"/>
              </a:spcAft>
              <a:buClr>
                <a:srgbClr val="494B43"/>
              </a:buClr>
              <a:buSzPts val="2200"/>
              <a:buChar char="•"/>
              <a:defRPr sz="2200">
                <a:solidFill>
                  <a:srgbClr val="494B43"/>
                </a:solidFill>
              </a:defRPr>
            </a:lvl5pPr>
            <a:lvl6pPr indent="-412750" lvl="5" marL="2743200" algn="l">
              <a:lnSpc>
                <a:spcPct val="100000"/>
              </a:lnSpc>
              <a:spcBef>
                <a:spcPts val="580"/>
              </a:spcBef>
              <a:spcAft>
                <a:spcPts val="0"/>
              </a:spcAft>
              <a:buClr>
                <a:schemeClr val="dk1"/>
              </a:buClr>
              <a:buSzPts val="2900"/>
              <a:buChar char="•"/>
              <a:defRPr sz="2900"/>
            </a:lvl6pPr>
            <a:lvl7pPr indent="-412750" lvl="6" marL="3200400" algn="l">
              <a:lnSpc>
                <a:spcPct val="100000"/>
              </a:lnSpc>
              <a:spcBef>
                <a:spcPts val="580"/>
              </a:spcBef>
              <a:spcAft>
                <a:spcPts val="0"/>
              </a:spcAft>
              <a:buClr>
                <a:schemeClr val="dk1"/>
              </a:buClr>
              <a:buSzPts val="2900"/>
              <a:buChar char="•"/>
              <a:defRPr sz="2900"/>
            </a:lvl7pPr>
            <a:lvl8pPr indent="-412750" lvl="7" marL="3657600" algn="l">
              <a:lnSpc>
                <a:spcPct val="100000"/>
              </a:lnSpc>
              <a:spcBef>
                <a:spcPts val="580"/>
              </a:spcBef>
              <a:spcAft>
                <a:spcPts val="0"/>
              </a:spcAft>
              <a:buClr>
                <a:schemeClr val="dk1"/>
              </a:buClr>
              <a:buSzPts val="2900"/>
              <a:buChar char="•"/>
              <a:defRPr sz="2900"/>
            </a:lvl8pPr>
            <a:lvl9pPr indent="-412750" lvl="8" marL="4114800" algn="l">
              <a:lnSpc>
                <a:spcPct val="100000"/>
              </a:lnSpc>
              <a:spcBef>
                <a:spcPts val="580"/>
              </a:spcBef>
              <a:spcAft>
                <a:spcPts val="0"/>
              </a:spcAft>
              <a:buClr>
                <a:schemeClr val="dk1"/>
              </a:buClr>
              <a:buSzPts val="2900"/>
              <a:buChar char="•"/>
              <a:defRPr sz="2900"/>
            </a:lvl9pPr>
          </a:lstStyle>
          <a:p/>
        </p:txBody>
      </p:sp>
      <p:sp>
        <p:nvSpPr>
          <p:cNvPr id="119" name="Google Shape;119;p15"/>
          <p:cNvSpPr txBox="1"/>
          <p:nvPr>
            <p:ph idx="12" type="sldNum"/>
          </p:nvPr>
        </p:nvSpPr>
        <p:spPr>
          <a:xfrm>
            <a:off x="13943289" y="7684815"/>
            <a:ext cx="574800" cy="431100"/>
          </a:xfrm>
          <a:prstGeom prst="rect">
            <a:avLst/>
          </a:prstGeom>
          <a:noFill/>
          <a:ln>
            <a:noFill/>
          </a:ln>
        </p:spPr>
        <p:txBody>
          <a:bodyPr anchorCtr="0" anchor="t" bIns="73150" lIns="146300" spcFirstLastPara="1" rIns="146300" wrap="square" tIns="73150">
            <a:noAutofit/>
          </a:bodyPr>
          <a:lstStyle>
            <a:lvl1pPr indent="0" lvl="0"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cxnSp>
        <p:nvCxnSpPr>
          <p:cNvPr id="120" name="Google Shape;120;p15"/>
          <p:cNvCxnSpPr/>
          <p:nvPr/>
        </p:nvCxnSpPr>
        <p:spPr>
          <a:xfrm>
            <a:off x="7281981" y="1337311"/>
            <a:ext cx="0" cy="6014100"/>
          </a:xfrm>
          <a:prstGeom prst="straightConnector1">
            <a:avLst/>
          </a:prstGeom>
          <a:noFill/>
          <a:ln cap="flat" cmpd="sng" w="12700">
            <a:solidFill>
              <a:srgbClr val="131313"/>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2_Title and content">
    <p:spTree>
      <p:nvGrpSpPr>
        <p:cNvPr id="121" name="Shape 121"/>
        <p:cNvGrpSpPr/>
        <p:nvPr/>
      </p:nvGrpSpPr>
      <p:grpSpPr>
        <a:xfrm>
          <a:off x="0" y="0"/>
          <a:ext cx="0" cy="0"/>
          <a:chOff x="0" y="0"/>
          <a:chExt cx="0" cy="0"/>
        </a:xfrm>
      </p:grpSpPr>
      <p:sp>
        <p:nvSpPr>
          <p:cNvPr id="122" name="Google Shape;122;p16"/>
          <p:cNvSpPr txBox="1"/>
          <p:nvPr>
            <p:ph type="ctrTitle"/>
          </p:nvPr>
        </p:nvSpPr>
        <p:spPr>
          <a:xfrm>
            <a:off x="841494" y="322264"/>
            <a:ext cx="13167300" cy="1023900"/>
          </a:xfrm>
          <a:prstGeom prst="rect">
            <a:avLst/>
          </a:prstGeom>
          <a:noFill/>
          <a:ln>
            <a:noFill/>
          </a:ln>
        </p:spPr>
        <p:txBody>
          <a:bodyPr anchorCtr="0" anchor="b" bIns="0" lIns="0" spcFirstLastPara="1" rIns="0" wrap="square" tIns="0">
            <a:spAutoFit/>
          </a:bodyPr>
          <a:lstStyle>
            <a:lvl1pPr lvl="0" marR="0" rtl="0" algn="l">
              <a:lnSpc>
                <a:spcPct val="85000"/>
              </a:lnSpc>
              <a:spcBef>
                <a:spcPts val="0"/>
              </a:spcBef>
              <a:spcAft>
                <a:spcPts val="0"/>
              </a:spcAft>
              <a:buClr>
                <a:schemeClr val="dk1"/>
              </a:buClr>
              <a:buSzPts val="1400"/>
              <a:buFont typeface="Calibri"/>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432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432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432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432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432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432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432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4320" u="none" cap="none" strike="noStrike">
                <a:solidFill>
                  <a:schemeClr val="dk1"/>
                </a:solidFill>
                <a:latin typeface="Arial"/>
                <a:ea typeface="Arial"/>
                <a:cs typeface="Arial"/>
                <a:sym typeface="Arial"/>
              </a:defRPr>
            </a:lvl9pPr>
          </a:lstStyle>
          <a:p/>
        </p:txBody>
      </p:sp>
      <p:sp>
        <p:nvSpPr>
          <p:cNvPr id="123" name="Google Shape;123;p16"/>
          <p:cNvSpPr txBox="1"/>
          <p:nvPr>
            <p:ph idx="1" type="body"/>
          </p:nvPr>
        </p:nvSpPr>
        <p:spPr>
          <a:xfrm>
            <a:off x="830263" y="1794933"/>
            <a:ext cx="13190400" cy="5266200"/>
          </a:xfrm>
          <a:prstGeom prst="rect">
            <a:avLst/>
          </a:prstGeom>
          <a:noFill/>
          <a:ln>
            <a:noFill/>
          </a:ln>
        </p:spPr>
        <p:txBody>
          <a:bodyPr anchorCtr="0" anchor="t" bIns="0" lIns="0" spcFirstLastPara="1" rIns="0" wrap="square" tIns="0">
            <a:spAutoFit/>
          </a:bodyPr>
          <a:lstStyle>
            <a:lvl1pPr indent="-424180" lvl="0" marL="457200" marR="0" algn="l">
              <a:lnSpc>
                <a:spcPct val="90000"/>
              </a:lnSpc>
              <a:spcBef>
                <a:spcPts val="1200"/>
              </a:spcBef>
              <a:spcAft>
                <a:spcPts val="0"/>
              </a:spcAft>
              <a:buClr>
                <a:schemeClr val="accent1"/>
              </a:buClr>
              <a:buSzPts val="3080"/>
              <a:buFont typeface="Arial"/>
              <a:buChar char="•"/>
              <a:defRPr b="0" i="0" sz="2800" u="none" cap="none" strike="noStrike">
                <a:solidFill>
                  <a:schemeClr val="dk1"/>
                </a:solidFill>
                <a:latin typeface="Calibri"/>
                <a:ea typeface="Calibri"/>
                <a:cs typeface="Calibri"/>
                <a:sym typeface="Calibri"/>
              </a:defRPr>
            </a:lvl1pPr>
            <a:lvl2pPr indent="-396240" lvl="1" marL="914400" marR="0" algn="l">
              <a:lnSpc>
                <a:spcPct val="90000"/>
              </a:lnSpc>
              <a:spcBef>
                <a:spcPts val="600"/>
              </a:spcBef>
              <a:spcAft>
                <a:spcPts val="0"/>
              </a:spcAft>
              <a:buClr>
                <a:schemeClr val="accent1"/>
              </a:buClr>
              <a:buSzPts val="2640"/>
              <a:buFont typeface="Arial"/>
              <a:buChar char="•"/>
              <a:defRPr b="0" i="0" sz="2400" u="none" cap="none" strike="noStrike">
                <a:solidFill>
                  <a:schemeClr val="dk1"/>
                </a:solidFill>
                <a:latin typeface="Calibri"/>
                <a:ea typeface="Calibri"/>
                <a:cs typeface="Calibri"/>
                <a:sym typeface="Calibri"/>
              </a:defRPr>
            </a:lvl2pPr>
            <a:lvl3pPr indent="-396239" lvl="2" marL="1371600" marR="0" algn="l">
              <a:lnSpc>
                <a:spcPct val="100000"/>
              </a:lnSpc>
              <a:spcBef>
                <a:spcPts val="480"/>
              </a:spcBef>
              <a:spcAft>
                <a:spcPts val="0"/>
              </a:spcAft>
              <a:buClr>
                <a:schemeClr val="accent1"/>
              </a:buClr>
              <a:buSzPts val="2640"/>
              <a:buFont typeface="Arial"/>
              <a:buChar char="•"/>
              <a:defRPr b="0" i="0" sz="2400" u="none" cap="none" strike="noStrike">
                <a:solidFill>
                  <a:schemeClr val="dk1"/>
                </a:solidFill>
                <a:latin typeface="Calibri"/>
                <a:ea typeface="Calibri"/>
                <a:cs typeface="Calibri"/>
                <a:sym typeface="Calibri"/>
              </a:defRPr>
            </a:lvl3pPr>
            <a:lvl4pPr indent="-396239" lvl="3" marL="1828800" marR="0" algn="l">
              <a:lnSpc>
                <a:spcPct val="100000"/>
              </a:lnSpc>
              <a:spcBef>
                <a:spcPts val="480"/>
              </a:spcBef>
              <a:spcAft>
                <a:spcPts val="0"/>
              </a:spcAft>
              <a:buClr>
                <a:schemeClr val="accent1"/>
              </a:buClr>
              <a:buSzPts val="2640"/>
              <a:buFont typeface="Arial"/>
              <a:buChar char="•"/>
              <a:defRPr b="0" i="0" sz="2400" u="none" cap="none" strike="noStrike">
                <a:solidFill>
                  <a:schemeClr val="dk1"/>
                </a:solidFill>
                <a:latin typeface="Calibri"/>
                <a:ea typeface="Calibri"/>
                <a:cs typeface="Calibri"/>
                <a:sym typeface="Calibri"/>
              </a:defRPr>
            </a:lvl4pPr>
            <a:lvl5pPr indent="-396239" lvl="4" marL="2286000" marR="0" algn="l">
              <a:lnSpc>
                <a:spcPct val="100000"/>
              </a:lnSpc>
              <a:spcBef>
                <a:spcPts val="480"/>
              </a:spcBef>
              <a:spcAft>
                <a:spcPts val="0"/>
              </a:spcAft>
              <a:buClr>
                <a:schemeClr val="accent1"/>
              </a:buClr>
              <a:buSzPts val="264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124" name="Shape 124"/>
        <p:cNvGrpSpPr/>
        <p:nvPr/>
      </p:nvGrpSpPr>
      <p:grpSpPr>
        <a:xfrm>
          <a:off x="0" y="0"/>
          <a:ext cx="0" cy="0"/>
          <a:chOff x="0" y="0"/>
          <a:chExt cx="0" cy="0"/>
        </a:xfrm>
      </p:grpSpPr>
      <p:sp>
        <p:nvSpPr>
          <p:cNvPr id="125" name="Google Shape;125;p17"/>
          <p:cNvSpPr txBox="1"/>
          <p:nvPr>
            <p:ph type="ctrTitle"/>
          </p:nvPr>
        </p:nvSpPr>
        <p:spPr>
          <a:xfrm>
            <a:off x="841494" y="681635"/>
            <a:ext cx="13167300" cy="471000"/>
          </a:xfrm>
          <a:prstGeom prst="rect">
            <a:avLst/>
          </a:prstGeom>
          <a:noFill/>
          <a:ln>
            <a:noFill/>
          </a:ln>
        </p:spPr>
        <p:txBody>
          <a:bodyPr anchorCtr="0" anchor="ctr" bIns="0" lIns="0" spcFirstLastPara="1" rIns="0" wrap="square" tIns="0">
            <a:spAutoFit/>
          </a:bodyPr>
          <a:lstStyle>
            <a:lvl1pPr lvl="0" marR="0" rtl="0" algn="l">
              <a:lnSpc>
                <a:spcPct val="85000"/>
              </a:lnSpc>
              <a:spcBef>
                <a:spcPts val="0"/>
              </a:spcBef>
              <a:spcAft>
                <a:spcPts val="0"/>
              </a:spcAft>
              <a:buClr>
                <a:srgbClr val="000000"/>
              </a:buClr>
              <a:buSzPts val="1400"/>
              <a:buFont typeface="Arial"/>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6" name="Google Shape;126;p17"/>
          <p:cNvSpPr txBox="1"/>
          <p:nvPr>
            <p:ph idx="1" type="body"/>
          </p:nvPr>
        </p:nvSpPr>
        <p:spPr>
          <a:xfrm>
            <a:off x="841494" y="1752600"/>
            <a:ext cx="13167300" cy="1470000"/>
          </a:xfrm>
          <a:prstGeom prst="rect">
            <a:avLst/>
          </a:prstGeom>
          <a:noFill/>
          <a:ln>
            <a:noFill/>
          </a:ln>
        </p:spPr>
        <p:txBody>
          <a:bodyPr anchorCtr="0" anchor="t" bIns="0" lIns="0" spcFirstLastPara="1" rIns="0" wrap="square" tIns="0">
            <a:spAutoFit/>
          </a:bodyPr>
          <a:lstStyle>
            <a:lvl1pPr indent="-365760" lvl="0" marL="457200" algn="l">
              <a:lnSpc>
                <a:spcPct val="90000"/>
              </a:lnSpc>
              <a:spcBef>
                <a:spcPts val="1800"/>
              </a:spcBef>
              <a:spcAft>
                <a:spcPts val="0"/>
              </a:spcAft>
              <a:buClr>
                <a:schemeClr val="accent1"/>
              </a:buClr>
              <a:buSzPts val="2160"/>
              <a:buFont typeface="Noto Sans Symbols"/>
              <a:buChar char="⬢"/>
              <a:defRPr sz="3600"/>
            </a:lvl1pPr>
            <a:lvl2pPr indent="-431800" lvl="1" marL="914400" algn="l">
              <a:lnSpc>
                <a:spcPct val="90000"/>
              </a:lnSpc>
              <a:spcBef>
                <a:spcPts val="600"/>
              </a:spcBef>
              <a:spcAft>
                <a:spcPts val="0"/>
              </a:spcAft>
              <a:buClr>
                <a:schemeClr val="dk1"/>
              </a:buClr>
              <a:buSzPts val="3200"/>
              <a:buChar char="–"/>
              <a:defRPr sz="3200"/>
            </a:lvl2pPr>
            <a:lvl3pPr indent="-406400" lvl="2" marL="1371600" algn="l">
              <a:lnSpc>
                <a:spcPct val="100000"/>
              </a:lnSpc>
              <a:spcBef>
                <a:spcPts val="560"/>
              </a:spcBef>
              <a:spcAft>
                <a:spcPts val="0"/>
              </a:spcAft>
              <a:buClr>
                <a:schemeClr val="dk1"/>
              </a:buClr>
              <a:buSzPts val="2800"/>
              <a:buChar char="•"/>
              <a:defRPr sz="2800"/>
            </a:lvl3pPr>
            <a:lvl4pPr indent="-406400" lvl="3" marL="1828800" algn="l">
              <a:lnSpc>
                <a:spcPct val="100000"/>
              </a:lnSpc>
              <a:spcBef>
                <a:spcPts val="560"/>
              </a:spcBef>
              <a:spcAft>
                <a:spcPts val="0"/>
              </a:spcAft>
              <a:buClr>
                <a:schemeClr val="dk1"/>
              </a:buClr>
              <a:buSzPts val="2800"/>
              <a:buChar char="–"/>
              <a:defRPr sz="2800"/>
            </a:lvl4pPr>
            <a:lvl5pPr indent="-406400" lvl="4" marL="2286000" algn="l">
              <a:lnSpc>
                <a:spcPct val="100000"/>
              </a:lnSpc>
              <a:spcBef>
                <a:spcPts val="560"/>
              </a:spcBef>
              <a:spcAft>
                <a:spcPts val="0"/>
              </a:spcAft>
              <a:buClr>
                <a:schemeClr val="dk1"/>
              </a:buClr>
              <a:buSzPts val="2800"/>
              <a:buChar char="•"/>
              <a:defRPr sz="2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7" name="Shape 127"/>
        <p:cNvGrpSpPr/>
        <p:nvPr/>
      </p:nvGrpSpPr>
      <p:grpSpPr>
        <a:xfrm>
          <a:off x="0" y="0"/>
          <a:ext cx="0" cy="0"/>
          <a:chOff x="0" y="0"/>
          <a:chExt cx="0" cy="0"/>
        </a:xfrm>
      </p:grpSpPr>
      <p:sp>
        <p:nvSpPr>
          <p:cNvPr id="128" name="Google Shape;128;p18"/>
          <p:cNvSpPr txBox="1"/>
          <p:nvPr>
            <p:ph type="title"/>
          </p:nvPr>
        </p:nvSpPr>
        <p:spPr>
          <a:xfrm>
            <a:off x="818484" y="303341"/>
            <a:ext cx="13830000" cy="484800"/>
          </a:xfrm>
          <a:prstGeom prst="rect">
            <a:avLst/>
          </a:prstGeom>
          <a:noFill/>
          <a:ln>
            <a:noFill/>
          </a:ln>
        </p:spPr>
        <p:txBody>
          <a:bodyPr anchorCtr="0" anchor="ctr" bIns="0" lIns="0" spcFirstLastPara="1" rIns="0" wrap="square" tIns="0">
            <a:spAutoFit/>
          </a:bodyPr>
          <a:lstStyle>
            <a:lvl1pPr lvl="0" marR="0" rtl="0" algn="l">
              <a:lnSpc>
                <a:spcPct val="8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9" name="Google Shape;129;p18"/>
          <p:cNvSpPr/>
          <p:nvPr>
            <p:ph idx="1" type="body"/>
          </p:nvPr>
        </p:nvSpPr>
        <p:spPr>
          <a:xfrm>
            <a:off x="731520" y="1280161"/>
            <a:ext cx="6464400" cy="1032600"/>
          </a:xfrm>
          <a:prstGeom prst="round2SameRect">
            <a:avLst>
              <a:gd fmla="val 16667" name="adj1"/>
              <a:gd fmla="val 0" name="adj2"/>
            </a:avLst>
          </a:prstGeom>
          <a:solidFill>
            <a:srgbClr val="2F821F"/>
          </a:solidFill>
          <a:ln>
            <a:noFill/>
          </a:ln>
        </p:spPr>
        <p:txBody>
          <a:bodyPr anchorCtr="0" anchor="ctr" bIns="0" lIns="288000" spcFirstLastPara="1" rIns="288000" wrap="square" tIns="0">
            <a:noAutofit/>
          </a:bodyPr>
          <a:lstStyle>
            <a:lvl1pPr indent="-228600" lvl="0" marL="457200" algn="l">
              <a:lnSpc>
                <a:spcPct val="90000"/>
              </a:lnSpc>
              <a:spcBef>
                <a:spcPts val="1200"/>
              </a:spcBef>
              <a:spcAft>
                <a:spcPts val="0"/>
              </a:spcAft>
              <a:buSzPts val="1920"/>
              <a:buNone/>
              <a:defRPr b="0" sz="3200">
                <a:solidFill>
                  <a:srgbClr val="FFFFFF"/>
                </a:solidFill>
              </a:defRPr>
            </a:lvl1pPr>
            <a:lvl2pPr indent="-228600" lvl="1" marL="914400" algn="l">
              <a:lnSpc>
                <a:spcPct val="90000"/>
              </a:lnSpc>
              <a:spcBef>
                <a:spcPts val="600"/>
              </a:spcBef>
              <a:spcAft>
                <a:spcPts val="0"/>
              </a:spcAft>
              <a:buClr>
                <a:schemeClr val="dk1"/>
              </a:buClr>
              <a:buSzPts val="3200"/>
              <a:buNone/>
              <a:defRPr b="1" sz="3200"/>
            </a:lvl2pPr>
            <a:lvl3pPr indent="-228600" lvl="2" marL="1371600" algn="l">
              <a:lnSpc>
                <a:spcPct val="100000"/>
              </a:lnSpc>
              <a:spcBef>
                <a:spcPts val="580"/>
              </a:spcBef>
              <a:spcAft>
                <a:spcPts val="0"/>
              </a:spcAft>
              <a:buClr>
                <a:schemeClr val="dk1"/>
              </a:buClr>
              <a:buSzPts val="2900"/>
              <a:buNone/>
              <a:defRPr b="1" sz="2900"/>
            </a:lvl3pPr>
            <a:lvl4pPr indent="-228600" lvl="3" marL="1828800" algn="l">
              <a:lnSpc>
                <a:spcPct val="100000"/>
              </a:lnSpc>
              <a:spcBef>
                <a:spcPts val="520"/>
              </a:spcBef>
              <a:spcAft>
                <a:spcPts val="0"/>
              </a:spcAft>
              <a:buClr>
                <a:schemeClr val="dk1"/>
              </a:buClr>
              <a:buSzPts val="2600"/>
              <a:buNone/>
              <a:defRPr b="1" sz="2600"/>
            </a:lvl4pPr>
            <a:lvl5pPr indent="-228600" lvl="4" marL="2286000" algn="l">
              <a:lnSpc>
                <a:spcPct val="100000"/>
              </a:lnSpc>
              <a:spcBef>
                <a:spcPts val="520"/>
              </a:spcBef>
              <a:spcAft>
                <a:spcPts val="0"/>
              </a:spcAft>
              <a:buClr>
                <a:schemeClr val="dk1"/>
              </a:buClr>
              <a:buSzPts val="2600"/>
              <a:buNone/>
              <a:defRPr b="1" sz="2600"/>
            </a:lvl5pPr>
            <a:lvl6pPr indent="-228600" lvl="5" marL="2743200" algn="l">
              <a:lnSpc>
                <a:spcPct val="100000"/>
              </a:lnSpc>
              <a:spcBef>
                <a:spcPts val="520"/>
              </a:spcBef>
              <a:spcAft>
                <a:spcPts val="0"/>
              </a:spcAft>
              <a:buClr>
                <a:schemeClr val="dk1"/>
              </a:buClr>
              <a:buSzPts val="2600"/>
              <a:buNone/>
              <a:defRPr b="1" sz="2600"/>
            </a:lvl6pPr>
            <a:lvl7pPr indent="-228600" lvl="6" marL="3200400" algn="l">
              <a:lnSpc>
                <a:spcPct val="100000"/>
              </a:lnSpc>
              <a:spcBef>
                <a:spcPts val="520"/>
              </a:spcBef>
              <a:spcAft>
                <a:spcPts val="0"/>
              </a:spcAft>
              <a:buClr>
                <a:schemeClr val="dk1"/>
              </a:buClr>
              <a:buSzPts val="2600"/>
              <a:buNone/>
              <a:defRPr b="1" sz="2600"/>
            </a:lvl7pPr>
            <a:lvl8pPr indent="-228600" lvl="7" marL="3657600" algn="l">
              <a:lnSpc>
                <a:spcPct val="100000"/>
              </a:lnSpc>
              <a:spcBef>
                <a:spcPts val="520"/>
              </a:spcBef>
              <a:spcAft>
                <a:spcPts val="0"/>
              </a:spcAft>
              <a:buClr>
                <a:schemeClr val="dk1"/>
              </a:buClr>
              <a:buSzPts val="2600"/>
              <a:buNone/>
              <a:defRPr b="1" sz="2600"/>
            </a:lvl8pPr>
            <a:lvl9pPr indent="-228600" lvl="8" marL="4114800" algn="l">
              <a:lnSpc>
                <a:spcPct val="100000"/>
              </a:lnSpc>
              <a:spcBef>
                <a:spcPts val="520"/>
              </a:spcBef>
              <a:spcAft>
                <a:spcPts val="0"/>
              </a:spcAft>
              <a:buClr>
                <a:schemeClr val="dk1"/>
              </a:buClr>
              <a:buSzPts val="2600"/>
              <a:buNone/>
              <a:defRPr b="1" sz="2600"/>
            </a:lvl9pPr>
          </a:lstStyle>
          <a:p/>
        </p:txBody>
      </p:sp>
      <p:sp>
        <p:nvSpPr>
          <p:cNvPr id="130" name="Google Shape;130;p18"/>
          <p:cNvSpPr txBox="1"/>
          <p:nvPr>
            <p:ph idx="2" type="body"/>
          </p:nvPr>
        </p:nvSpPr>
        <p:spPr>
          <a:xfrm>
            <a:off x="731520" y="2312670"/>
            <a:ext cx="6464400" cy="1525500"/>
          </a:xfrm>
          <a:prstGeom prst="rect">
            <a:avLst/>
          </a:prstGeom>
          <a:noFill/>
          <a:ln>
            <a:noFill/>
          </a:ln>
        </p:spPr>
        <p:txBody>
          <a:bodyPr anchorCtr="0" anchor="t" bIns="0" lIns="288000" spcFirstLastPara="1" rIns="288000" wrap="square" tIns="0">
            <a:spAutoFit/>
          </a:bodyPr>
          <a:lstStyle>
            <a:lvl1pPr indent="-365760" lvl="0" marL="457200" algn="l">
              <a:lnSpc>
                <a:spcPct val="90000"/>
              </a:lnSpc>
              <a:spcBef>
                <a:spcPts val="1200"/>
              </a:spcBef>
              <a:spcAft>
                <a:spcPts val="0"/>
              </a:spcAft>
              <a:buSzPts val="2160"/>
              <a:buChar char="■"/>
              <a:defRPr sz="3600"/>
            </a:lvl1pPr>
            <a:lvl2pPr indent="-431800" lvl="1" marL="914400" algn="l">
              <a:lnSpc>
                <a:spcPct val="90000"/>
              </a:lnSpc>
              <a:spcBef>
                <a:spcPts val="600"/>
              </a:spcBef>
              <a:spcAft>
                <a:spcPts val="0"/>
              </a:spcAft>
              <a:buClr>
                <a:srgbClr val="494B43"/>
              </a:buClr>
              <a:buSzPts val="3200"/>
              <a:buChar char="–"/>
              <a:defRPr sz="3200">
                <a:solidFill>
                  <a:srgbClr val="494B43"/>
                </a:solidFill>
              </a:defRPr>
            </a:lvl2pPr>
            <a:lvl3pPr indent="-412750" lvl="2" marL="1371600" algn="l">
              <a:lnSpc>
                <a:spcPct val="100000"/>
              </a:lnSpc>
              <a:spcBef>
                <a:spcPts val="580"/>
              </a:spcBef>
              <a:spcAft>
                <a:spcPts val="0"/>
              </a:spcAft>
              <a:buClr>
                <a:schemeClr val="dk1"/>
              </a:buClr>
              <a:buSzPts val="2900"/>
              <a:buChar char="•"/>
              <a:defRPr sz="2900"/>
            </a:lvl3pPr>
            <a:lvl4pPr indent="-393700" lvl="3" marL="1828800" algn="l">
              <a:lnSpc>
                <a:spcPct val="100000"/>
              </a:lnSpc>
              <a:spcBef>
                <a:spcPts val="520"/>
              </a:spcBef>
              <a:spcAft>
                <a:spcPts val="0"/>
              </a:spcAft>
              <a:buClr>
                <a:schemeClr val="dk1"/>
              </a:buClr>
              <a:buSzPts val="2600"/>
              <a:buChar char="–"/>
              <a:defRPr sz="2600"/>
            </a:lvl4pPr>
            <a:lvl5pPr indent="-368300" lvl="4" marL="2286000" algn="l">
              <a:lnSpc>
                <a:spcPct val="100000"/>
              </a:lnSpc>
              <a:spcBef>
                <a:spcPts val="440"/>
              </a:spcBef>
              <a:spcAft>
                <a:spcPts val="0"/>
              </a:spcAft>
              <a:buClr>
                <a:schemeClr val="dk1"/>
              </a:buClr>
              <a:buSzPts val="2200"/>
              <a:buChar char="•"/>
              <a:defRPr sz="2200"/>
            </a:lvl5pPr>
            <a:lvl6pPr indent="-393700" lvl="5" marL="2743200" algn="l">
              <a:lnSpc>
                <a:spcPct val="100000"/>
              </a:lnSpc>
              <a:spcBef>
                <a:spcPts val="520"/>
              </a:spcBef>
              <a:spcAft>
                <a:spcPts val="0"/>
              </a:spcAft>
              <a:buClr>
                <a:schemeClr val="dk1"/>
              </a:buClr>
              <a:buSzPts val="2600"/>
              <a:buChar char="•"/>
              <a:defRPr sz="2600"/>
            </a:lvl6pPr>
            <a:lvl7pPr indent="-393700" lvl="6" marL="3200400" algn="l">
              <a:lnSpc>
                <a:spcPct val="100000"/>
              </a:lnSpc>
              <a:spcBef>
                <a:spcPts val="520"/>
              </a:spcBef>
              <a:spcAft>
                <a:spcPts val="0"/>
              </a:spcAft>
              <a:buClr>
                <a:schemeClr val="dk1"/>
              </a:buClr>
              <a:buSzPts val="2600"/>
              <a:buChar char="•"/>
              <a:defRPr sz="2600"/>
            </a:lvl7pPr>
            <a:lvl8pPr indent="-393700" lvl="7" marL="3657600" algn="l">
              <a:lnSpc>
                <a:spcPct val="100000"/>
              </a:lnSpc>
              <a:spcBef>
                <a:spcPts val="520"/>
              </a:spcBef>
              <a:spcAft>
                <a:spcPts val="0"/>
              </a:spcAft>
              <a:buClr>
                <a:schemeClr val="dk1"/>
              </a:buClr>
              <a:buSzPts val="2600"/>
              <a:buChar char="•"/>
              <a:defRPr sz="2600"/>
            </a:lvl8pPr>
            <a:lvl9pPr indent="-393700" lvl="8" marL="4114800" algn="l">
              <a:lnSpc>
                <a:spcPct val="100000"/>
              </a:lnSpc>
              <a:spcBef>
                <a:spcPts val="520"/>
              </a:spcBef>
              <a:spcAft>
                <a:spcPts val="0"/>
              </a:spcAft>
              <a:buClr>
                <a:schemeClr val="dk1"/>
              </a:buClr>
              <a:buSzPts val="2600"/>
              <a:buChar char="•"/>
              <a:defRPr sz="2600"/>
            </a:lvl9pPr>
          </a:lstStyle>
          <a:p/>
        </p:txBody>
      </p:sp>
      <p:sp>
        <p:nvSpPr>
          <p:cNvPr id="131" name="Google Shape;131;p18"/>
          <p:cNvSpPr/>
          <p:nvPr>
            <p:ph idx="3" type="body"/>
          </p:nvPr>
        </p:nvSpPr>
        <p:spPr>
          <a:xfrm>
            <a:off x="7432042" y="1280161"/>
            <a:ext cx="6466800" cy="1032600"/>
          </a:xfrm>
          <a:prstGeom prst="round2SameRect">
            <a:avLst>
              <a:gd fmla="val 16667" name="adj1"/>
              <a:gd fmla="val 0" name="adj2"/>
            </a:avLst>
          </a:prstGeom>
          <a:solidFill>
            <a:srgbClr val="2F821F"/>
          </a:solidFill>
          <a:ln>
            <a:noFill/>
          </a:ln>
        </p:spPr>
        <p:txBody>
          <a:bodyPr anchorCtr="0" anchor="ctr" bIns="0" lIns="288000" spcFirstLastPara="1" rIns="288000" wrap="square" tIns="0">
            <a:noAutofit/>
          </a:bodyPr>
          <a:lstStyle>
            <a:lvl1pPr indent="-228600" lvl="0" marL="457200" algn="l">
              <a:lnSpc>
                <a:spcPct val="90000"/>
              </a:lnSpc>
              <a:spcBef>
                <a:spcPts val="1200"/>
              </a:spcBef>
              <a:spcAft>
                <a:spcPts val="0"/>
              </a:spcAft>
              <a:buSzPts val="1920"/>
              <a:buNone/>
              <a:defRPr b="0" sz="3200">
                <a:solidFill>
                  <a:srgbClr val="FFFFFF"/>
                </a:solidFill>
              </a:defRPr>
            </a:lvl1pPr>
            <a:lvl2pPr indent="-228600" lvl="1" marL="914400" algn="l">
              <a:lnSpc>
                <a:spcPct val="90000"/>
              </a:lnSpc>
              <a:spcBef>
                <a:spcPts val="600"/>
              </a:spcBef>
              <a:spcAft>
                <a:spcPts val="0"/>
              </a:spcAft>
              <a:buClr>
                <a:schemeClr val="dk1"/>
              </a:buClr>
              <a:buSzPts val="3200"/>
              <a:buNone/>
              <a:defRPr b="1" sz="3200"/>
            </a:lvl2pPr>
            <a:lvl3pPr indent="-228600" lvl="2" marL="1371600" algn="l">
              <a:lnSpc>
                <a:spcPct val="100000"/>
              </a:lnSpc>
              <a:spcBef>
                <a:spcPts val="580"/>
              </a:spcBef>
              <a:spcAft>
                <a:spcPts val="0"/>
              </a:spcAft>
              <a:buClr>
                <a:schemeClr val="dk1"/>
              </a:buClr>
              <a:buSzPts val="2900"/>
              <a:buNone/>
              <a:defRPr b="1" sz="2900"/>
            </a:lvl3pPr>
            <a:lvl4pPr indent="-228600" lvl="3" marL="1828800" algn="l">
              <a:lnSpc>
                <a:spcPct val="100000"/>
              </a:lnSpc>
              <a:spcBef>
                <a:spcPts val="520"/>
              </a:spcBef>
              <a:spcAft>
                <a:spcPts val="0"/>
              </a:spcAft>
              <a:buClr>
                <a:schemeClr val="dk1"/>
              </a:buClr>
              <a:buSzPts val="2600"/>
              <a:buNone/>
              <a:defRPr b="1" sz="2600"/>
            </a:lvl4pPr>
            <a:lvl5pPr indent="-228600" lvl="4" marL="2286000" algn="l">
              <a:lnSpc>
                <a:spcPct val="100000"/>
              </a:lnSpc>
              <a:spcBef>
                <a:spcPts val="520"/>
              </a:spcBef>
              <a:spcAft>
                <a:spcPts val="0"/>
              </a:spcAft>
              <a:buClr>
                <a:schemeClr val="dk1"/>
              </a:buClr>
              <a:buSzPts val="2600"/>
              <a:buNone/>
              <a:defRPr b="1" sz="2600"/>
            </a:lvl5pPr>
            <a:lvl6pPr indent="-228600" lvl="5" marL="2743200" algn="l">
              <a:lnSpc>
                <a:spcPct val="100000"/>
              </a:lnSpc>
              <a:spcBef>
                <a:spcPts val="520"/>
              </a:spcBef>
              <a:spcAft>
                <a:spcPts val="0"/>
              </a:spcAft>
              <a:buClr>
                <a:schemeClr val="dk1"/>
              </a:buClr>
              <a:buSzPts val="2600"/>
              <a:buNone/>
              <a:defRPr b="1" sz="2600"/>
            </a:lvl6pPr>
            <a:lvl7pPr indent="-228600" lvl="6" marL="3200400" algn="l">
              <a:lnSpc>
                <a:spcPct val="100000"/>
              </a:lnSpc>
              <a:spcBef>
                <a:spcPts val="520"/>
              </a:spcBef>
              <a:spcAft>
                <a:spcPts val="0"/>
              </a:spcAft>
              <a:buClr>
                <a:schemeClr val="dk1"/>
              </a:buClr>
              <a:buSzPts val="2600"/>
              <a:buNone/>
              <a:defRPr b="1" sz="2600"/>
            </a:lvl7pPr>
            <a:lvl8pPr indent="-228600" lvl="7" marL="3657600" algn="l">
              <a:lnSpc>
                <a:spcPct val="100000"/>
              </a:lnSpc>
              <a:spcBef>
                <a:spcPts val="520"/>
              </a:spcBef>
              <a:spcAft>
                <a:spcPts val="0"/>
              </a:spcAft>
              <a:buClr>
                <a:schemeClr val="dk1"/>
              </a:buClr>
              <a:buSzPts val="2600"/>
              <a:buNone/>
              <a:defRPr b="1" sz="2600"/>
            </a:lvl8pPr>
            <a:lvl9pPr indent="-228600" lvl="8" marL="4114800" algn="l">
              <a:lnSpc>
                <a:spcPct val="100000"/>
              </a:lnSpc>
              <a:spcBef>
                <a:spcPts val="520"/>
              </a:spcBef>
              <a:spcAft>
                <a:spcPts val="0"/>
              </a:spcAft>
              <a:buClr>
                <a:schemeClr val="dk1"/>
              </a:buClr>
              <a:buSzPts val="2600"/>
              <a:buNone/>
              <a:defRPr b="1" sz="2600"/>
            </a:lvl9pPr>
          </a:lstStyle>
          <a:p/>
        </p:txBody>
      </p:sp>
      <p:sp>
        <p:nvSpPr>
          <p:cNvPr id="132" name="Google Shape;132;p18"/>
          <p:cNvSpPr txBox="1"/>
          <p:nvPr>
            <p:ph idx="4" type="body"/>
          </p:nvPr>
        </p:nvSpPr>
        <p:spPr>
          <a:xfrm>
            <a:off x="7432042" y="2312670"/>
            <a:ext cx="6466800" cy="1525500"/>
          </a:xfrm>
          <a:prstGeom prst="rect">
            <a:avLst/>
          </a:prstGeom>
          <a:noFill/>
          <a:ln>
            <a:noFill/>
          </a:ln>
        </p:spPr>
        <p:txBody>
          <a:bodyPr anchorCtr="0" anchor="t" bIns="0" lIns="288000" spcFirstLastPara="1" rIns="288000" wrap="square" tIns="0">
            <a:spAutoFit/>
          </a:bodyPr>
          <a:lstStyle>
            <a:lvl1pPr indent="-365760" lvl="0" marL="457200" algn="l">
              <a:lnSpc>
                <a:spcPct val="90000"/>
              </a:lnSpc>
              <a:spcBef>
                <a:spcPts val="1200"/>
              </a:spcBef>
              <a:spcAft>
                <a:spcPts val="0"/>
              </a:spcAft>
              <a:buSzPts val="2160"/>
              <a:buChar char="■"/>
              <a:defRPr sz="3600"/>
            </a:lvl1pPr>
            <a:lvl2pPr indent="-431800" lvl="1" marL="914400" algn="l">
              <a:lnSpc>
                <a:spcPct val="90000"/>
              </a:lnSpc>
              <a:spcBef>
                <a:spcPts val="600"/>
              </a:spcBef>
              <a:spcAft>
                <a:spcPts val="0"/>
              </a:spcAft>
              <a:buClr>
                <a:schemeClr val="dk1"/>
              </a:buClr>
              <a:buSzPts val="3200"/>
              <a:buChar char="–"/>
              <a:defRPr sz="3200"/>
            </a:lvl2pPr>
            <a:lvl3pPr indent="-412750" lvl="2" marL="1371600" algn="l">
              <a:lnSpc>
                <a:spcPct val="100000"/>
              </a:lnSpc>
              <a:spcBef>
                <a:spcPts val="580"/>
              </a:spcBef>
              <a:spcAft>
                <a:spcPts val="0"/>
              </a:spcAft>
              <a:buClr>
                <a:schemeClr val="dk1"/>
              </a:buClr>
              <a:buSzPts val="2900"/>
              <a:buChar char="•"/>
              <a:defRPr sz="2900"/>
            </a:lvl3pPr>
            <a:lvl4pPr indent="-393700" lvl="3" marL="1828800" algn="l">
              <a:lnSpc>
                <a:spcPct val="100000"/>
              </a:lnSpc>
              <a:spcBef>
                <a:spcPts val="520"/>
              </a:spcBef>
              <a:spcAft>
                <a:spcPts val="0"/>
              </a:spcAft>
              <a:buClr>
                <a:schemeClr val="dk1"/>
              </a:buClr>
              <a:buSzPts val="2600"/>
              <a:buChar char="–"/>
              <a:defRPr sz="2600"/>
            </a:lvl4pPr>
            <a:lvl5pPr indent="-368300" lvl="4" marL="2286000" algn="l">
              <a:lnSpc>
                <a:spcPct val="100000"/>
              </a:lnSpc>
              <a:spcBef>
                <a:spcPts val="440"/>
              </a:spcBef>
              <a:spcAft>
                <a:spcPts val="0"/>
              </a:spcAft>
              <a:buClr>
                <a:schemeClr val="dk1"/>
              </a:buClr>
              <a:buSzPts val="2200"/>
              <a:buChar char="•"/>
              <a:defRPr sz="2200"/>
            </a:lvl5pPr>
            <a:lvl6pPr indent="-393700" lvl="5" marL="2743200" algn="l">
              <a:lnSpc>
                <a:spcPct val="100000"/>
              </a:lnSpc>
              <a:spcBef>
                <a:spcPts val="520"/>
              </a:spcBef>
              <a:spcAft>
                <a:spcPts val="0"/>
              </a:spcAft>
              <a:buClr>
                <a:schemeClr val="dk1"/>
              </a:buClr>
              <a:buSzPts val="2600"/>
              <a:buChar char="•"/>
              <a:defRPr sz="2600"/>
            </a:lvl6pPr>
            <a:lvl7pPr indent="-393700" lvl="6" marL="3200400" algn="l">
              <a:lnSpc>
                <a:spcPct val="100000"/>
              </a:lnSpc>
              <a:spcBef>
                <a:spcPts val="520"/>
              </a:spcBef>
              <a:spcAft>
                <a:spcPts val="0"/>
              </a:spcAft>
              <a:buClr>
                <a:schemeClr val="dk1"/>
              </a:buClr>
              <a:buSzPts val="2600"/>
              <a:buChar char="•"/>
              <a:defRPr sz="2600"/>
            </a:lvl7pPr>
            <a:lvl8pPr indent="-393700" lvl="7" marL="3657600" algn="l">
              <a:lnSpc>
                <a:spcPct val="100000"/>
              </a:lnSpc>
              <a:spcBef>
                <a:spcPts val="520"/>
              </a:spcBef>
              <a:spcAft>
                <a:spcPts val="0"/>
              </a:spcAft>
              <a:buClr>
                <a:schemeClr val="dk1"/>
              </a:buClr>
              <a:buSzPts val="2600"/>
              <a:buChar char="•"/>
              <a:defRPr sz="2600"/>
            </a:lvl8pPr>
            <a:lvl9pPr indent="-393700" lvl="8" marL="4114800" algn="l">
              <a:lnSpc>
                <a:spcPct val="100000"/>
              </a:lnSpc>
              <a:spcBef>
                <a:spcPts val="520"/>
              </a:spcBef>
              <a:spcAft>
                <a:spcPts val="0"/>
              </a:spcAft>
              <a:buClr>
                <a:schemeClr val="dk1"/>
              </a:buClr>
              <a:buSzPts val="2600"/>
              <a:buChar char="•"/>
              <a:defRPr sz="2600"/>
            </a:lvl9pPr>
          </a:lstStyle>
          <a:p/>
        </p:txBody>
      </p:sp>
      <p:sp>
        <p:nvSpPr>
          <p:cNvPr id="133" name="Google Shape;133;p18"/>
          <p:cNvSpPr txBox="1"/>
          <p:nvPr>
            <p:ph idx="12" type="sldNum"/>
          </p:nvPr>
        </p:nvSpPr>
        <p:spPr>
          <a:xfrm>
            <a:off x="13943289" y="7684815"/>
            <a:ext cx="574800" cy="431100"/>
          </a:xfrm>
          <a:prstGeom prst="rect">
            <a:avLst/>
          </a:prstGeom>
          <a:noFill/>
          <a:ln>
            <a:noFill/>
          </a:ln>
        </p:spPr>
        <p:txBody>
          <a:bodyPr anchorCtr="0" anchor="ctr" bIns="73150" lIns="146300" spcFirstLastPara="1" rIns="146300" wrap="square" tIns="7315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494B43"/>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494B43"/>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494B43"/>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494B43"/>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494B43"/>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494B43"/>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494B43"/>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494B43"/>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494B43"/>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Title 2" showMasterSp="0">
  <p:cSld name="Photo Title 2">
    <p:bg>
      <p:bgPr>
        <a:solidFill>
          <a:srgbClr val="A6A49D"/>
        </a:solidFill>
      </p:bgPr>
    </p:bg>
    <p:spTree>
      <p:nvGrpSpPr>
        <p:cNvPr id="134" name="Shape 134"/>
        <p:cNvGrpSpPr/>
        <p:nvPr/>
      </p:nvGrpSpPr>
      <p:grpSpPr>
        <a:xfrm>
          <a:off x="0" y="0"/>
          <a:ext cx="0" cy="0"/>
          <a:chOff x="0" y="0"/>
          <a:chExt cx="0" cy="0"/>
        </a:xfrm>
      </p:grpSpPr>
      <p:pic>
        <p:nvPicPr>
          <p:cNvPr id="135" name="Google Shape;135;p19"/>
          <p:cNvPicPr preferRelativeResize="0"/>
          <p:nvPr/>
        </p:nvPicPr>
        <p:blipFill rotWithShape="1">
          <a:blip r:embed="rId2">
            <a:alphaModFix/>
          </a:blip>
          <a:srcRect b="0" l="0" r="0" t="0"/>
          <a:stretch/>
        </p:blipFill>
        <p:spPr>
          <a:xfrm>
            <a:off x="2" y="0"/>
            <a:ext cx="14630399" cy="8229600"/>
          </a:xfrm>
          <a:prstGeom prst="rect">
            <a:avLst/>
          </a:prstGeom>
          <a:noFill/>
          <a:ln>
            <a:noFill/>
          </a:ln>
        </p:spPr>
      </p:pic>
      <p:pic>
        <p:nvPicPr>
          <p:cNvPr id="136" name="Google Shape;136;p19"/>
          <p:cNvPicPr preferRelativeResize="0"/>
          <p:nvPr/>
        </p:nvPicPr>
        <p:blipFill rotWithShape="1">
          <a:blip r:embed="rId3">
            <a:alphaModFix/>
          </a:blip>
          <a:srcRect b="0" l="0" r="0" t="0"/>
          <a:stretch/>
        </p:blipFill>
        <p:spPr>
          <a:xfrm>
            <a:off x="9" y="5"/>
            <a:ext cx="14646163" cy="8230839"/>
          </a:xfrm>
          <a:prstGeom prst="rect">
            <a:avLst/>
          </a:prstGeom>
          <a:noFill/>
          <a:ln>
            <a:noFill/>
          </a:ln>
        </p:spPr>
      </p:pic>
      <p:sp>
        <p:nvSpPr>
          <p:cNvPr id="137" name="Google Shape;137;p19"/>
          <p:cNvSpPr txBox="1"/>
          <p:nvPr>
            <p:ph type="ctrTitle"/>
          </p:nvPr>
        </p:nvSpPr>
        <p:spPr>
          <a:xfrm>
            <a:off x="841496" y="1654851"/>
            <a:ext cx="7644300" cy="2813400"/>
          </a:xfrm>
          <a:prstGeom prst="rect">
            <a:avLst/>
          </a:prstGeom>
          <a:noFill/>
          <a:ln>
            <a:noFill/>
          </a:ln>
          <a:effectLst>
            <a:outerShdw blurRad="127000" rotWithShape="0" algn="ctr">
              <a:srgbClr val="000000"/>
            </a:outerShdw>
          </a:effectLst>
        </p:spPr>
        <p:txBody>
          <a:bodyPr anchorCtr="0" anchor="b" bIns="0" lIns="0" spcFirstLastPara="1" rIns="0" wrap="square" tIns="0">
            <a:spAutoFit/>
          </a:bodyPr>
          <a:lstStyle>
            <a:lvl1pPr lvl="0" marR="0" rtl="0" algn="l">
              <a:lnSpc>
                <a:spcPct val="85000"/>
              </a:lnSpc>
              <a:spcBef>
                <a:spcPts val="0"/>
              </a:spcBef>
              <a:spcAft>
                <a:spcPts val="0"/>
              </a:spcAft>
              <a:buClr>
                <a:srgbClr val="000000"/>
              </a:buClr>
              <a:buSzPts val="1400"/>
              <a:buFont typeface="Arial"/>
              <a:buNone/>
              <a:defRPr b="1" i="0" sz="71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pic>
        <p:nvPicPr>
          <p:cNvPr descr="HWU_main_logo 2016.png" id="138" name="Google Shape;138;p19"/>
          <p:cNvPicPr preferRelativeResize="0"/>
          <p:nvPr/>
        </p:nvPicPr>
        <p:blipFill rotWithShape="1">
          <a:blip r:embed="rId4">
            <a:alphaModFix/>
          </a:blip>
          <a:srcRect b="0" l="0" r="0" t="0"/>
          <a:stretch/>
        </p:blipFill>
        <p:spPr>
          <a:xfrm>
            <a:off x="11851835" y="5777949"/>
            <a:ext cx="2060575" cy="2101686"/>
          </a:xfrm>
          <a:prstGeom prst="rect">
            <a:avLst/>
          </a:prstGeom>
          <a:noFill/>
          <a:ln>
            <a:noFill/>
          </a:ln>
        </p:spPr>
      </p:pic>
      <p:sp>
        <p:nvSpPr>
          <p:cNvPr id="139" name="Google Shape;139;p19"/>
          <p:cNvSpPr txBox="1"/>
          <p:nvPr>
            <p:ph idx="1" type="body"/>
          </p:nvPr>
        </p:nvSpPr>
        <p:spPr>
          <a:xfrm>
            <a:off x="841494" y="5248656"/>
            <a:ext cx="7644300" cy="484800"/>
          </a:xfrm>
          <a:prstGeom prst="rect">
            <a:avLst/>
          </a:prstGeom>
          <a:noFill/>
          <a:ln>
            <a:noFill/>
          </a:ln>
        </p:spPr>
        <p:txBody>
          <a:bodyPr anchorCtr="0" anchor="t" bIns="0" lIns="0" spcFirstLastPara="1" rIns="0" wrap="square" tIns="0">
            <a:spAutoFit/>
          </a:bodyPr>
          <a:lstStyle>
            <a:lvl1pPr indent="-228600" lvl="0" marL="457200" algn="l">
              <a:lnSpc>
                <a:spcPct val="85000"/>
              </a:lnSpc>
              <a:spcBef>
                <a:spcPts val="1200"/>
              </a:spcBef>
              <a:spcAft>
                <a:spcPts val="0"/>
              </a:spcAft>
              <a:buSzPts val="2160"/>
              <a:buNone/>
              <a:defRPr sz="3600">
                <a:solidFill>
                  <a:schemeClr val="dk2"/>
                </a:solidFill>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Section Slide" showMasterSp="0">
  <p:cSld name="Gray Section Slide">
    <p:spTree>
      <p:nvGrpSpPr>
        <p:cNvPr id="140" name="Shape 140"/>
        <p:cNvGrpSpPr/>
        <p:nvPr/>
      </p:nvGrpSpPr>
      <p:grpSpPr>
        <a:xfrm>
          <a:off x="0" y="0"/>
          <a:ext cx="0" cy="0"/>
          <a:chOff x="0" y="0"/>
          <a:chExt cx="0" cy="0"/>
        </a:xfrm>
      </p:grpSpPr>
      <p:pic>
        <p:nvPicPr>
          <p:cNvPr id="141" name="Google Shape;141;p20"/>
          <p:cNvPicPr preferRelativeResize="0"/>
          <p:nvPr/>
        </p:nvPicPr>
        <p:blipFill rotWithShape="1">
          <a:blip r:embed="rId2">
            <a:alphaModFix/>
          </a:blip>
          <a:srcRect b="0" l="0" r="0" t="0"/>
          <a:stretch/>
        </p:blipFill>
        <p:spPr>
          <a:xfrm>
            <a:off x="-16375" y="-12569"/>
            <a:ext cx="14659655" cy="8238421"/>
          </a:xfrm>
          <a:prstGeom prst="rect">
            <a:avLst/>
          </a:prstGeom>
          <a:noFill/>
          <a:ln>
            <a:noFill/>
          </a:ln>
        </p:spPr>
      </p:pic>
      <p:sp>
        <p:nvSpPr>
          <p:cNvPr id="142" name="Google Shape;142;p20"/>
          <p:cNvSpPr txBox="1"/>
          <p:nvPr/>
        </p:nvSpPr>
        <p:spPr>
          <a:xfrm>
            <a:off x="831804" y="7771768"/>
            <a:ext cx="150300" cy="1662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716E66"/>
                </a:solidFill>
                <a:latin typeface="Calibri"/>
                <a:ea typeface="Calibri"/>
                <a:cs typeface="Calibri"/>
                <a:sym typeface="Calibri"/>
              </a:rPr>
              <a:t>‹#›</a:t>
            </a:fld>
            <a:endParaRPr b="0" i="0" sz="1200" u="none" cap="none" strike="noStrike">
              <a:solidFill>
                <a:srgbClr val="716E66"/>
              </a:solidFill>
              <a:latin typeface="Calibri"/>
              <a:ea typeface="Calibri"/>
              <a:cs typeface="Calibri"/>
              <a:sym typeface="Calibri"/>
            </a:endParaRPr>
          </a:p>
        </p:txBody>
      </p:sp>
      <p:sp>
        <p:nvSpPr>
          <p:cNvPr id="143" name="Google Shape;143;p20"/>
          <p:cNvSpPr txBox="1"/>
          <p:nvPr/>
        </p:nvSpPr>
        <p:spPr>
          <a:xfrm>
            <a:off x="1298448" y="7771768"/>
            <a:ext cx="2991300" cy="16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716E66"/>
              </a:buClr>
              <a:buSzPts val="1080"/>
              <a:buFont typeface="Arial"/>
              <a:buNone/>
            </a:pPr>
            <a:r>
              <a:rPr b="0" i="0" lang="en-US" sz="1080" u="none" cap="none" strike="noStrike">
                <a:solidFill>
                  <a:srgbClr val="716E66"/>
                </a:solidFill>
                <a:latin typeface="Calibri"/>
                <a:ea typeface="Calibri"/>
                <a:cs typeface="Calibri"/>
                <a:sym typeface="Calibri"/>
              </a:rPr>
              <a:t>© Hortonworks Inc. 2011 – 2016. All Rights Reserved</a:t>
            </a:r>
            <a:endParaRPr b="0" i="0" sz="1400" u="none" cap="none" strike="noStrike">
              <a:solidFill>
                <a:srgbClr val="000000"/>
              </a:solidFill>
              <a:latin typeface="Arial"/>
              <a:ea typeface="Arial"/>
              <a:cs typeface="Arial"/>
              <a:sym typeface="Arial"/>
            </a:endParaRPr>
          </a:p>
        </p:txBody>
      </p:sp>
      <p:sp>
        <p:nvSpPr>
          <p:cNvPr id="144" name="Google Shape;144;p20"/>
          <p:cNvSpPr txBox="1"/>
          <p:nvPr>
            <p:ph type="ctrTitle"/>
          </p:nvPr>
        </p:nvSpPr>
        <p:spPr>
          <a:xfrm>
            <a:off x="841493" y="3240360"/>
            <a:ext cx="13194901" cy="592500"/>
          </a:xfrm>
          <a:prstGeom prst="rect">
            <a:avLst/>
          </a:prstGeom>
          <a:noFill/>
          <a:ln>
            <a:noFill/>
          </a:ln>
        </p:spPr>
        <p:txBody>
          <a:bodyPr anchorCtr="0" anchor="ctr" bIns="0" lIns="0" spcFirstLastPara="1" rIns="0" wrap="square" tIns="0">
            <a:spAutoFit/>
          </a:bodyPr>
          <a:lstStyle>
            <a:lvl1pPr lvl="0" marR="0" rtl="0" algn="l">
              <a:lnSpc>
                <a:spcPct val="8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20"/>
          <p:cNvSpPr txBox="1"/>
          <p:nvPr>
            <p:ph idx="1" type="body"/>
          </p:nvPr>
        </p:nvSpPr>
        <p:spPr>
          <a:xfrm>
            <a:off x="5992813" y="1620838"/>
            <a:ext cx="8637600" cy="395100"/>
          </a:xfrm>
          <a:prstGeom prst="rect">
            <a:avLst/>
          </a:prstGeom>
          <a:noFill/>
          <a:ln>
            <a:noFill/>
          </a:ln>
        </p:spPr>
        <p:txBody>
          <a:bodyPr anchorCtr="0" anchor="t" bIns="0" lIns="0" spcFirstLastPara="1" rIns="0" wrap="square" tIns="0">
            <a:spAutoFit/>
          </a:bodyPr>
          <a:lstStyle>
            <a:lvl1pPr indent="-297180" lvl="0" marL="457200" algn="l">
              <a:lnSpc>
                <a:spcPct val="90000"/>
              </a:lnSpc>
              <a:spcBef>
                <a:spcPts val="1200"/>
              </a:spcBef>
              <a:spcAft>
                <a:spcPts val="0"/>
              </a:spcAft>
              <a:buSzPts val="108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146" name="Google Shape;146;p20"/>
          <p:cNvGrpSpPr/>
          <p:nvPr/>
        </p:nvGrpSpPr>
        <p:grpSpPr>
          <a:xfrm>
            <a:off x="4025807" y="-23758"/>
            <a:ext cx="546193" cy="2163488"/>
            <a:chOff x="4025807" y="-23730"/>
            <a:chExt cx="546193" cy="2876979"/>
          </a:xfrm>
        </p:grpSpPr>
        <p:grpSp>
          <p:nvGrpSpPr>
            <p:cNvPr id="147" name="Google Shape;147;p20"/>
            <p:cNvGrpSpPr/>
            <p:nvPr/>
          </p:nvGrpSpPr>
          <p:grpSpPr>
            <a:xfrm>
              <a:off x="4025807" y="-23730"/>
              <a:ext cx="546193" cy="2825239"/>
              <a:chOff x="4025807" y="-23730"/>
              <a:chExt cx="546193" cy="2825239"/>
            </a:xfrm>
          </p:grpSpPr>
          <p:cxnSp>
            <p:nvCxnSpPr>
              <p:cNvPr id="148" name="Google Shape;148;p20"/>
              <p:cNvCxnSpPr/>
              <p:nvPr/>
            </p:nvCxnSpPr>
            <p:spPr>
              <a:xfrm rot="10800000">
                <a:off x="4293705" y="-23730"/>
                <a:ext cx="0" cy="2576100"/>
              </a:xfrm>
              <a:prstGeom prst="straightConnector1">
                <a:avLst/>
              </a:prstGeom>
              <a:noFill/>
              <a:ln cap="flat" cmpd="sng" w="12700">
                <a:solidFill>
                  <a:schemeClr val="dk2"/>
                </a:solidFill>
                <a:prstDash val="solid"/>
                <a:round/>
                <a:headEnd len="sm" w="sm" type="none"/>
                <a:tailEnd len="sm" w="sm" type="none"/>
              </a:ln>
            </p:spPr>
          </p:cxnSp>
          <p:sp>
            <p:nvSpPr>
              <p:cNvPr id="149" name="Google Shape;149;p20"/>
              <p:cNvSpPr/>
              <p:nvPr/>
            </p:nvSpPr>
            <p:spPr>
              <a:xfrm rot="5400000">
                <a:off x="4061867" y="1551242"/>
                <a:ext cx="474073" cy="546193"/>
              </a:xfrm>
              <a:custGeom>
                <a:rect b="b" l="l" r="r" t="t"/>
                <a:pathLst>
                  <a:path extrusionOk="0" h="945" w="820">
                    <a:moveTo>
                      <a:pt x="409" y="0"/>
                    </a:moveTo>
                    <a:lnTo>
                      <a:pt x="820" y="236"/>
                    </a:lnTo>
                    <a:lnTo>
                      <a:pt x="820" y="709"/>
                    </a:lnTo>
                    <a:lnTo>
                      <a:pt x="409" y="945"/>
                    </a:lnTo>
                    <a:lnTo>
                      <a:pt x="0" y="709"/>
                    </a:lnTo>
                    <a:lnTo>
                      <a:pt x="0" y="236"/>
                    </a:lnTo>
                    <a:lnTo>
                      <a:pt x="4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50" name="Google Shape;150;p20"/>
              <p:cNvSpPr/>
              <p:nvPr/>
            </p:nvSpPr>
            <p:spPr>
              <a:xfrm rot="5400000">
                <a:off x="4061867" y="2291376"/>
                <a:ext cx="474073" cy="546193"/>
              </a:xfrm>
              <a:custGeom>
                <a:rect b="b" l="l" r="r" t="t"/>
                <a:pathLst>
                  <a:path extrusionOk="0" h="945" w="820">
                    <a:moveTo>
                      <a:pt x="409" y="0"/>
                    </a:moveTo>
                    <a:lnTo>
                      <a:pt x="820" y="236"/>
                    </a:lnTo>
                    <a:lnTo>
                      <a:pt x="820" y="709"/>
                    </a:lnTo>
                    <a:lnTo>
                      <a:pt x="409" y="945"/>
                    </a:lnTo>
                    <a:lnTo>
                      <a:pt x="0" y="709"/>
                    </a:lnTo>
                    <a:lnTo>
                      <a:pt x="0" y="236"/>
                    </a:lnTo>
                    <a:lnTo>
                      <a:pt x="4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pic>
          <p:nvPicPr>
            <p:cNvPr id="151" name="Google Shape;151;p20"/>
            <p:cNvPicPr preferRelativeResize="0"/>
            <p:nvPr/>
          </p:nvPicPr>
          <p:blipFill rotWithShape="1">
            <a:blip r:embed="rId3">
              <a:alphaModFix/>
            </a:blip>
            <a:srcRect b="0" l="0" r="0" t="0"/>
            <a:stretch/>
          </p:blipFill>
          <p:spPr>
            <a:xfrm>
              <a:off x="4048949" y="2118149"/>
              <a:ext cx="495683" cy="735100"/>
            </a:xfrm>
            <a:prstGeom prst="rect">
              <a:avLst/>
            </a:prstGeom>
            <a:noFill/>
            <a:ln>
              <a:noFill/>
            </a:ln>
          </p:spPr>
        </p:pic>
      </p:grpSp>
      <p:pic>
        <p:nvPicPr>
          <p:cNvPr descr="HWU_main_logo 2016.png" id="152" name="Google Shape;152;p20"/>
          <p:cNvPicPr preferRelativeResize="0"/>
          <p:nvPr/>
        </p:nvPicPr>
        <p:blipFill rotWithShape="1">
          <a:blip r:embed="rId4">
            <a:alphaModFix/>
          </a:blip>
          <a:srcRect b="0" l="0" r="0" t="0"/>
          <a:stretch/>
        </p:blipFill>
        <p:spPr>
          <a:xfrm>
            <a:off x="12908248" y="6855439"/>
            <a:ext cx="1004162" cy="102419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Header">
  <p:cSld name="1 Column">
    <p:spTree>
      <p:nvGrpSpPr>
        <p:cNvPr id="20" name="Shape 20"/>
        <p:cNvGrpSpPr/>
        <p:nvPr/>
      </p:nvGrpSpPr>
      <p:grpSpPr>
        <a:xfrm>
          <a:off x="0" y="0"/>
          <a:ext cx="0" cy="0"/>
          <a:chOff x="0" y="0"/>
          <a:chExt cx="0" cy="0"/>
        </a:xfrm>
      </p:grpSpPr>
      <p:sp>
        <p:nvSpPr>
          <p:cNvPr id="21" name="Google Shape;21;p3"/>
          <p:cNvSpPr txBox="1"/>
          <p:nvPr>
            <p:ph type="title"/>
          </p:nvPr>
        </p:nvSpPr>
        <p:spPr>
          <a:xfrm>
            <a:off x="670560" y="487680"/>
            <a:ext cx="13289400" cy="668100"/>
          </a:xfrm>
          <a:prstGeom prst="rect">
            <a:avLst/>
          </a:prstGeom>
          <a:noFill/>
          <a:ln>
            <a:noFill/>
          </a:ln>
        </p:spPr>
        <p:txBody>
          <a:bodyPr anchorCtr="0" anchor="t" bIns="146275" lIns="0" spcFirstLastPara="1" rIns="0" wrap="square" tIns="146275">
            <a:noAutofit/>
          </a:bodyPr>
          <a:lstStyle>
            <a:lvl1pPr lvl="0" marR="0" rtl="0" algn="l">
              <a:lnSpc>
                <a:spcPct val="80000"/>
              </a:lnSpc>
              <a:spcBef>
                <a:spcPts val="0"/>
              </a:spcBef>
              <a:spcAft>
                <a:spcPts val="0"/>
              </a:spcAft>
              <a:buClr>
                <a:schemeClr val="dk1"/>
              </a:buClr>
              <a:buSzPts val="3500"/>
              <a:buFont typeface="Lato"/>
              <a:buNone/>
              <a:defRPr b="1" i="0" sz="35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9pPr>
          </a:lstStyle>
          <a:p/>
        </p:txBody>
      </p:sp>
      <p:sp>
        <p:nvSpPr>
          <p:cNvPr id="22" name="Google Shape;22;p3"/>
          <p:cNvSpPr txBox="1"/>
          <p:nvPr>
            <p:ph idx="1" type="body"/>
          </p:nvPr>
        </p:nvSpPr>
        <p:spPr>
          <a:xfrm>
            <a:off x="670560" y="1463040"/>
            <a:ext cx="13289400" cy="492900"/>
          </a:xfrm>
          <a:prstGeom prst="rect">
            <a:avLst/>
          </a:prstGeom>
          <a:noFill/>
          <a:ln>
            <a:noFill/>
          </a:ln>
        </p:spPr>
        <p:txBody>
          <a:bodyPr anchorCtr="0" anchor="t" bIns="73125" lIns="0" spcFirstLastPara="1" rIns="0" wrap="square" tIns="43875">
            <a:noAutofit/>
          </a:bodyPr>
          <a:lstStyle>
            <a:lvl1pPr indent="-228600" lvl="0" marL="457200" algn="l">
              <a:lnSpc>
                <a:spcPct val="100000"/>
              </a:lnSpc>
              <a:spcBef>
                <a:spcPts val="0"/>
              </a:spcBef>
              <a:spcAft>
                <a:spcPts val="0"/>
              </a:spcAft>
              <a:buSzPts val="2000"/>
              <a:buFont typeface="Roboto Medium"/>
              <a:buNone/>
              <a:defRPr i="0" sz="2600">
                <a:solidFill>
                  <a:schemeClr val="accent2"/>
                </a:solidFill>
                <a:latin typeface="Roboto Medium"/>
                <a:ea typeface="Roboto Medium"/>
                <a:cs typeface="Roboto Medium"/>
                <a:sym typeface="Roboto Medium"/>
              </a:defRPr>
            </a:lvl1pPr>
            <a:lvl2pPr indent="-228600" lvl="1" marL="914400" algn="l">
              <a:lnSpc>
                <a:spcPct val="100000"/>
              </a:lnSpc>
              <a:spcBef>
                <a:spcPts val="0"/>
              </a:spcBef>
              <a:spcAft>
                <a:spcPts val="0"/>
              </a:spcAft>
              <a:buSzPts val="2000"/>
              <a:buNone/>
              <a:defRPr sz="2600">
                <a:solidFill>
                  <a:schemeClr val="accent1"/>
                </a:solidFill>
              </a:defRPr>
            </a:lvl2pPr>
            <a:lvl3pPr indent="-228600" lvl="2" marL="1371600" algn="l">
              <a:lnSpc>
                <a:spcPct val="100000"/>
              </a:lnSpc>
              <a:spcBef>
                <a:spcPts val="0"/>
              </a:spcBef>
              <a:spcAft>
                <a:spcPts val="0"/>
              </a:spcAft>
              <a:buSzPts val="2000"/>
              <a:buNone/>
              <a:defRPr sz="2600">
                <a:solidFill>
                  <a:schemeClr val="accent1"/>
                </a:solidFill>
              </a:defRPr>
            </a:lvl3pPr>
            <a:lvl4pPr indent="-228600" lvl="3" marL="1828800" algn="l">
              <a:lnSpc>
                <a:spcPct val="100000"/>
              </a:lnSpc>
              <a:spcBef>
                <a:spcPts val="0"/>
              </a:spcBef>
              <a:spcAft>
                <a:spcPts val="0"/>
              </a:spcAft>
              <a:buSzPts val="2000"/>
              <a:buNone/>
              <a:defRPr sz="2600">
                <a:solidFill>
                  <a:schemeClr val="accent1"/>
                </a:solidFill>
              </a:defRPr>
            </a:lvl4pPr>
            <a:lvl5pPr indent="-228600" lvl="4" marL="2286000" algn="l">
              <a:lnSpc>
                <a:spcPct val="100000"/>
              </a:lnSpc>
              <a:spcBef>
                <a:spcPts val="0"/>
              </a:spcBef>
              <a:spcAft>
                <a:spcPts val="0"/>
              </a:spcAft>
              <a:buSzPts val="2000"/>
              <a:buNone/>
              <a:defRPr sz="2600">
                <a:solidFill>
                  <a:schemeClr val="accent1"/>
                </a:solidFill>
              </a:defRPr>
            </a:lvl5pPr>
            <a:lvl6pPr indent="-412750" lvl="5" marL="2743200" algn="l">
              <a:lnSpc>
                <a:spcPct val="100000"/>
              </a:lnSpc>
              <a:spcBef>
                <a:spcPts val="0"/>
              </a:spcBef>
              <a:spcAft>
                <a:spcPts val="0"/>
              </a:spcAft>
              <a:buClr>
                <a:schemeClr val="dk1"/>
              </a:buClr>
              <a:buSzPts val="2900"/>
              <a:buChar char="•"/>
              <a:defRPr/>
            </a:lvl6pPr>
            <a:lvl7pPr indent="-412750" lvl="6" marL="3200400" algn="l">
              <a:lnSpc>
                <a:spcPct val="100000"/>
              </a:lnSpc>
              <a:spcBef>
                <a:spcPts val="0"/>
              </a:spcBef>
              <a:spcAft>
                <a:spcPts val="0"/>
              </a:spcAft>
              <a:buClr>
                <a:schemeClr val="dk1"/>
              </a:buClr>
              <a:buSzPts val="2900"/>
              <a:buChar char="•"/>
              <a:defRPr/>
            </a:lvl7pPr>
            <a:lvl8pPr indent="-412750" lvl="7" marL="3657600" algn="l">
              <a:lnSpc>
                <a:spcPct val="100000"/>
              </a:lnSpc>
              <a:spcBef>
                <a:spcPts val="0"/>
              </a:spcBef>
              <a:spcAft>
                <a:spcPts val="0"/>
              </a:spcAft>
              <a:buClr>
                <a:schemeClr val="dk1"/>
              </a:buClr>
              <a:buSzPts val="2900"/>
              <a:buChar char="•"/>
              <a:defRPr/>
            </a:lvl8pPr>
            <a:lvl9pPr indent="-412750" lvl="8" marL="4114800" algn="l">
              <a:lnSpc>
                <a:spcPct val="100000"/>
              </a:lnSpc>
              <a:spcBef>
                <a:spcPts val="0"/>
              </a:spcBef>
              <a:spcAft>
                <a:spcPts val="0"/>
              </a:spcAft>
              <a:buClr>
                <a:schemeClr val="dk1"/>
              </a:buClr>
              <a:buSzPts val="2900"/>
              <a:buChar char="•"/>
              <a:defRPr/>
            </a:lvl9pPr>
          </a:lstStyle>
          <a:p/>
        </p:txBody>
      </p:sp>
      <p:sp>
        <p:nvSpPr>
          <p:cNvPr id="23" name="Google Shape;23;p3"/>
          <p:cNvSpPr txBox="1"/>
          <p:nvPr>
            <p:ph idx="2" type="body"/>
          </p:nvPr>
        </p:nvSpPr>
        <p:spPr>
          <a:xfrm>
            <a:off x="670560" y="1956441"/>
            <a:ext cx="13289400" cy="5450400"/>
          </a:xfrm>
          <a:prstGeom prst="rect">
            <a:avLst/>
          </a:prstGeom>
          <a:noFill/>
          <a:ln>
            <a:noFill/>
          </a:ln>
        </p:spPr>
        <p:txBody>
          <a:bodyPr anchorCtr="0" anchor="t" bIns="73125" lIns="146275" spcFirstLastPara="1" rIns="146275" wrap="square" tIns="73125">
            <a:noAutofit/>
          </a:bodyPr>
          <a:lstStyle>
            <a:lvl1pPr indent="-368300" lvl="0" marL="457200" algn="l">
              <a:lnSpc>
                <a:spcPct val="100000"/>
              </a:lnSpc>
              <a:spcBef>
                <a:spcPts val="700"/>
              </a:spcBef>
              <a:spcAft>
                <a:spcPts val="0"/>
              </a:spcAft>
              <a:buSzPts val="2200"/>
              <a:buFont typeface="Roboto"/>
              <a:buChar char="■"/>
              <a:defRPr>
                <a:solidFill>
                  <a:srgbClr val="000000"/>
                </a:solidFill>
              </a:defRPr>
            </a:lvl1pPr>
            <a:lvl2pPr indent="-368300" lvl="1" marL="914400" algn="l">
              <a:lnSpc>
                <a:spcPct val="100000"/>
              </a:lnSpc>
              <a:spcBef>
                <a:spcPts val="600"/>
              </a:spcBef>
              <a:spcAft>
                <a:spcPts val="0"/>
              </a:spcAft>
              <a:buClr>
                <a:srgbClr val="BFBFBF"/>
              </a:buClr>
              <a:buSzPts val="2200"/>
              <a:buChar char="–"/>
              <a:defRPr>
                <a:solidFill>
                  <a:srgbClr val="7F7F7F"/>
                </a:solidFill>
              </a:defRPr>
            </a:lvl2pPr>
            <a:lvl3pPr indent="-368300" lvl="2" marL="1371600" algn="l">
              <a:lnSpc>
                <a:spcPct val="100000"/>
              </a:lnSpc>
              <a:spcBef>
                <a:spcPts val="500"/>
              </a:spcBef>
              <a:spcAft>
                <a:spcPts val="0"/>
              </a:spcAft>
              <a:buClr>
                <a:srgbClr val="BFBFBF"/>
              </a:buClr>
              <a:buSzPts val="2200"/>
              <a:buFont typeface="Roboto"/>
              <a:buChar char="•"/>
              <a:defRPr>
                <a:solidFill>
                  <a:srgbClr val="7F7F7F"/>
                </a:solidFill>
              </a:defRPr>
            </a:lvl3pPr>
            <a:lvl4pPr indent="-368300" lvl="3" marL="1828800" algn="l">
              <a:lnSpc>
                <a:spcPct val="100000"/>
              </a:lnSpc>
              <a:spcBef>
                <a:spcPts val="500"/>
              </a:spcBef>
              <a:spcAft>
                <a:spcPts val="0"/>
              </a:spcAft>
              <a:buClr>
                <a:srgbClr val="BFBFBF"/>
              </a:buClr>
              <a:buSzPts val="2200"/>
              <a:buChar char="–"/>
              <a:defRPr>
                <a:solidFill>
                  <a:srgbClr val="7F7F7F"/>
                </a:solidFill>
              </a:defRPr>
            </a:lvl4pPr>
            <a:lvl5pPr indent="-368300" lvl="4" marL="2286000" algn="l">
              <a:lnSpc>
                <a:spcPct val="100000"/>
              </a:lnSpc>
              <a:spcBef>
                <a:spcPts val="500"/>
              </a:spcBef>
              <a:spcAft>
                <a:spcPts val="0"/>
              </a:spcAft>
              <a:buClr>
                <a:srgbClr val="BFBFBF"/>
              </a:buClr>
              <a:buSzPts val="2200"/>
              <a:buFont typeface="Roboto"/>
              <a:buChar char="•"/>
              <a:defRPr>
                <a:solidFill>
                  <a:srgbClr val="7F7F7F"/>
                </a:solidFill>
              </a:defRPr>
            </a:lvl5pPr>
            <a:lvl6pPr indent="-412750" lvl="5" marL="2743200" algn="l">
              <a:lnSpc>
                <a:spcPct val="100000"/>
              </a:lnSpc>
              <a:spcBef>
                <a:spcPts val="600"/>
              </a:spcBef>
              <a:spcAft>
                <a:spcPts val="0"/>
              </a:spcAft>
              <a:buClr>
                <a:schemeClr val="dk1"/>
              </a:buClr>
              <a:buSzPts val="2900"/>
              <a:buChar char="•"/>
              <a:defRPr/>
            </a:lvl6pPr>
            <a:lvl7pPr indent="-412750" lvl="6" marL="3200400" algn="l">
              <a:lnSpc>
                <a:spcPct val="100000"/>
              </a:lnSpc>
              <a:spcBef>
                <a:spcPts val="600"/>
              </a:spcBef>
              <a:spcAft>
                <a:spcPts val="0"/>
              </a:spcAft>
              <a:buClr>
                <a:schemeClr val="dk1"/>
              </a:buClr>
              <a:buSzPts val="2900"/>
              <a:buChar char="•"/>
              <a:defRPr/>
            </a:lvl7pPr>
            <a:lvl8pPr indent="-412750" lvl="7" marL="3657600" algn="l">
              <a:lnSpc>
                <a:spcPct val="100000"/>
              </a:lnSpc>
              <a:spcBef>
                <a:spcPts val="600"/>
              </a:spcBef>
              <a:spcAft>
                <a:spcPts val="0"/>
              </a:spcAft>
              <a:buClr>
                <a:schemeClr val="dk1"/>
              </a:buClr>
              <a:buSzPts val="2900"/>
              <a:buChar char="•"/>
              <a:defRPr/>
            </a:lvl8pPr>
            <a:lvl9pPr indent="-412750" lvl="8" marL="4114800" algn="l">
              <a:lnSpc>
                <a:spcPct val="100000"/>
              </a:lnSpc>
              <a:spcBef>
                <a:spcPts val="600"/>
              </a:spcBef>
              <a:spcAft>
                <a:spcPts val="0"/>
              </a:spcAft>
              <a:buClr>
                <a:schemeClr val="dk1"/>
              </a:buClr>
              <a:buSzPts val="2900"/>
              <a:buChar char="•"/>
              <a:defRPr/>
            </a:lvl9pPr>
          </a:lstStyle>
          <a:p/>
        </p:txBody>
      </p:sp>
      <p:cxnSp>
        <p:nvCxnSpPr>
          <p:cNvPr id="24" name="Google Shape;24;p3"/>
          <p:cNvCxnSpPr/>
          <p:nvPr/>
        </p:nvCxnSpPr>
        <p:spPr>
          <a:xfrm>
            <a:off x="658368" y="1269072"/>
            <a:ext cx="13313700" cy="0"/>
          </a:xfrm>
          <a:prstGeom prst="straightConnector1">
            <a:avLst/>
          </a:prstGeom>
          <a:noFill/>
          <a:ln cap="flat" cmpd="sng" w="9525">
            <a:solidFill>
              <a:srgbClr val="BFBFBF"/>
            </a:solidFill>
            <a:prstDash val="solid"/>
            <a:round/>
            <a:headEnd len="sm" w="sm" type="none"/>
            <a:tailEnd len="sm" w="sm" type="none"/>
          </a:ln>
        </p:spPr>
      </p:cxnSp>
      <p:sp>
        <p:nvSpPr>
          <p:cNvPr id="25" name="Google Shape;25;p3"/>
          <p:cNvSpPr/>
          <p:nvPr/>
        </p:nvSpPr>
        <p:spPr>
          <a:xfrm>
            <a:off x="658368" y="7764122"/>
            <a:ext cx="1211580" cy="147587"/>
          </a:xfrm>
          <a:custGeom>
            <a:rect b="b" l="l" r="r" t="t"/>
            <a:pathLst>
              <a:path extrusionOk="0" h="1113864" w="9144000">
                <a:moveTo>
                  <a:pt x="5789292" y="24288"/>
                </a:moveTo>
                <a:lnTo>
                  <a:pt x="6718852" y="24288"/>
                </a:lnTo>
                <a:lnTo>
                  <a:pt x="6718852" y="244431"/>
                </a:lnTo>
                <a:lnTo>
                  <a:pt x="5942904" y="244431"/>
                </a:lnTo>
                <a:cubicBezTo>
                  <a:pt x="5906241" y="160891"/>
                  <a:pt x="5853800" y="87253"/>
                  <a:pt x="5789292" y="24288"/>
                </a:cubicBezTo>
                <a:close/>
                <a:moveTo>
                  <a:pt x="6592622" y="662440"/>
                </a:moveTo>
                <a:lnTo>
                  <a:pt x="6592622" y="444463"/>
                </a:lnTo>
                <a:lnTo>
                  <a:pt x="5997511" y="444463"/>
                </a:lnTo>
                <a:cubicBezTo>
                  <a:pt x="6002616" y="481746"/>
                  <a:pt x="6006174" y="519803"/>
                  <a:pt x="6006174" y="559407"/>
                </a:cubicBezTo>
                <a:cubicBezTo>
                  <a:pt x="6006027" y="593854"/>
                  <a:pt x="6003806" y="628260"/>
                  <a:pt x="5999522" y="662440"/>
                </a:cubicBezTo>
                <a:close/>
                <a:moveTo>
                  <a:pt x="5801049" y="1089576"/>
                </a:moveTo>
                <a:lnTo>
                  <a:pt x="6723803" y="1089576"/>
                </a:lnTo>
                <a:lnTo>
                  <a:pt x="6723803" y="869433"/>
                </a:lnTo>
                <a:lnTo>
                  <a:pt x="5946926" y="869433"/>
                </a:lnTo>
                <a:cubicBezTo>
                  <a:pt x="5912876" y="951495"/>
                  <a:pt x="5863350" y="1026236"/>
                  <a:pt x="5801049" y="1089576"/>
                </a:cubicBezTo>
                <a:close/>
                <a:moveTo>
                  <a:pt x="3168146" y="558634"/>
                </a:moveTo>
                <a:cubicBezTo>
                  <a:pt x="3168146" y="869897"/>
                  <a:pt x="2932237" y="1113864"/>
                  <a:pt x="2605522" y="1113864"/>
                </a:cubicBezTo>
                <a:cubicBezTo>
                  <a:pt x="2278807" y="1113864"/>
                  <a:pt x="2043052" y="869897"/>
                  <a:pt x="2043052" y="558634"/>
                </a:cubicBezTo>
                <a:cubicBezTo>
                  <a:pt x="2043052" y="247371"/>
                  <a:pt x="2278807" y="0"/>
                  <a:pt x="2605522" y="0"/>
                </a:cubicBezTo>
                <a:cubicBezTo>
                  <a:pt x="2932237" y="0"/>
                  <a:pt x="3168146" y="245360"/>
                  <a:pt x="3168146" y="558634"/>
                </a:cubicBezTo>
                <a:close/>
                <a:moveTo>
                  <a:pt x="2912127" y="558634"/>
                </a:moveTo>
                <a:cubicBezTo>
                  <a:pt x="2912127" y="364326"/>
                  <a:pt x="2784813" y="223392"/>
                  <a:pt x="2605522" y="223392"/>
                </a:cubicBezTo>
                <a:cubicBezTo>
                  <a:pt x="2426231" y="223392"/>
                  <a:pt x="2299072" y="364326"/>
                  <a:pt x="2299072" y="558634"/>
                </a:cubicBezTo>
                <a:cubicBezTo>
                  <a:pt x="2299072" y="752941"/>
                  <a:pt x="2426231" y="890472"/>
                  <a:pt x="2605522" y="890472"/>
                </a:cubicBezTo>
                <a:cubicBezTo>
                  <a:pt x="2784813" y="890472"/>
                  <a:pt x="2912127" y="750930"/>
                  <a:pt x="2912127" y="558634"/>
                </a:cubicBezTo>
                <a:close/>
                <a:moveTo>
                  <a:pt x="5688896" y="556932"/>
                </a:moveTo>
                <a:cubicBezTo>
                  <a:pt x="5688896" y="875466"/>
                  <a:pt x="5453915" y="1089576"/>
                  <a:pt x="5104305" y="1089576"/>
                </a:cubicBezTo>
                <a:lnTo>
                  <a:pt x="4677502" y="1089576"/>
                </a:lnTo>
                <a:lnTo>
                  <a:pt x="4677502" y="24288"/>
                </a:lnTo>
                <a:lnTo>
                  <a:pt x="5094095" y="24288"/>
                </a:lnTo>
                <a:cubicBezTo>
                  <a:pt x="5443550" y="24288"/>
                  <a:pt x="5688896" y="238398"/>
                  <a:pt x="5688896" y="556932"/>
                </a:cubicBezTo>
                <a:close/>
                <a:moveTo>
                  <a:pt x="5432876" y="556932"/>
                </a:moveTo>
                <a:cubicBezTo>
                  <a:pt x="5432876" y="364636"/>
                  <a:pt x="5293806" y="237315"/>
                  <a:pt x="5086979" y="237315"/>
                </a:cubicBezTo>
                <a:lnTo>
                  <a:pt x="4924240" y="237315"/>
                </a:lnTo>
                <a:lnTo>
                  <a:pt x="4924240" y="876704"/>
                </a:lnTo>
                <a:lnTo>
                  <a:pt x="5086979" y="876704"/>
                </a:lnTo>
                <a:cubicBezTo>
                  <a:pt x="5293806" y="876704"/>
                  <a:pt x="5432876" y="749228"/>
                  <a:pt x="5432876" y="556932"/>
                </a:cubicBezTo>
                <a:close/>
                <a:moveTo>
                  <a:pt x="570359" y="888925"/>
                </a:moveTo>
                <a:cubicBezTo>
                  <a:pt x="388129" y="888925"/>
                  <a:pt x="256020" y="745051"/>
                  <a:pt x="256020" y="556777"/>
                </a:cubicBezTo>
                <a:cubicBezTo>
                  <a:pt x="256020" y="368503"/>
                  <a:pt x="388129" y="225093"/>
                  <a:pt x="570359" y="225093"/>
                </a:cubicBezTo>
                <a:cubicBezTo>
                  <a:pt x="657916" y="225093"/>
                  <a:pt x="730468" y="256343"/>
                  <a:pt x="793738" y="316214"/>
                </a:cubicBezTo>
                <a:lnTo>
                  <a:pt x="952764" y="157179"/>
                </a:lnTo>
                <a:cubicBezTo>
                  <a:pt x="856544" y="58168"/>
                  <a:pt x="722579" y="0"/>
                  <a:pt x="567729" y="0"/>
                </a:cubicBezTo>
                <a:cubicBezTo>
                  <a:pt x="247047" y="0"/>
                  <a:pt x="0" y="244586"/>
                  <a:pt x="0" y="556932"/>
                </a:cubicBezTo>
                <a:cubicBezTo>
                  <a:pt x="0" y="869278"/>
                  <a:pt x="247047" y="1113864"/>
                  <a:pt x="567729" y="1113864"/>
                </a:cubicBezTo>
                <a:cubicBezTo>
                  <a:pt x="729540" y="1113864"/>
                  <a:pt x="871395" y="1048425"/>
                  <a:pt x="968079" y="938585"/>
                </a:cubicBezTo>
                <a:lnTo>
                  <a:pt x="809826" y="780324"/>
                </a:lnTo>
                <a:cubicBezTo>
                  <a:pt x="746092" y="850868"/>
                  <a:pt x="669828" y="888925"/>
                  <a:pt x="570359" y="888925"/>
                </a:cubicBezTo>
                <a:close/>
                <a:moveTo>
                  <a:pt x="1453047" y="24288"/>
                </a:moveTo>
                <a:lnTo>
                  <a:pt x="1206309" y="24288"/>
                </a:lnTo>
                <a:lnTo>
                  <a:pt x="1206309" y="1089576"/>
                </a:lnTo>
                <a:lnTo>
                  <a:pt x="1952711" y="1089576"/>
                </a:lnTo>
                <a:lnTo>
                  <a:pt x="1952711" y="872836"/>
                </a:lnTo>
                <a:lnTo>
                  <a:pt x="1453047" y="872836"/>
                </a:lnTo>
                <a:close/>
                <a:moveTo>
                  <a:pt x="7656766" y="731128"/>
                </a:moveTo>
                <a:lnTo>
                  <a:pt x="7960741" y="1089576"/>
                </a:lnTo>
                <a:lnTo>
                  <a:pt x="7673473" y="1089576"/>
                </a:lnTo>
                <a:lnTo>
                  <a:pt x="7390382" y="753251"/>
                </a:lnTo>
                <a:lnTo>
                  <a:pt x="7254560" y="753251"/>
                </a:lnTo>
                <a:lnTo>
                  <a:pt x="7254560" y="1089576"/>
                </a:lnTo>
                <a:lnTo>
                  <a:pt x="7012772" y="1089576"/>
                </a:lnTo>
                <a:lnTo>
                  <a:pt x="7012772" y="24288"/>
                </a:lnTo>
                <a:lnTo>
                  <a:pt x="7503927" y="24288"/>
                </a:lnTo>
                <a:cubicBezTo>
                  <a:pt x="7640987" y="24288"/>
                  <a:pt x="7741539" y="57704"/>
                  <a:pt x="7813626" y="119276"/>
                </a:cubicBezTo>
                <a:cubicBezTo>
                  <a:pt x="7885714" y="180848"/>
                  <a:pt x="7927637" y="275681"/>
                  <a:pt x="7927637" y="388305"/>
                </a:cubicBezTo>
                <a:cubicBezTo>
                  <a:pt x="7927637" y="529550"/>
                  <a:pt x="7867615" y="676054"/>
                  <a:pt x="7656766" y="731128"/>
                </a:cubicBezTo>
                <a:close/>
                <a:moveTo>
                  <a:pt x="7681053" y="391709"/>
                </a:moveTo>
                <a:cubicBezTo>
                  <a:pt x="7681053" y="344679"/>
                  <a:pt x="7662180" y="300743"/>
                  <a:pt x="7633717" y="275527"/>
                </a:cubicBezTo>
                <a:cubicBezTo>
                  <a:pt x="7601385" y="247216"/>
                  <a:pt x="7554977" y="232364"/>
                  <a:pt x="7490469" y="232364"/>
                </a:cubicBezTo>
                <a:lnTo>
                  <a:pt x="7254560" y="232364"/>
                </a:lnTo>
                <a:lnTo>
                  <a:pt x="7254560" y="552291"/>
                </a:lnTo>
                <a:lnTo>
                  <a:pt x="7491088" y="552291"/>
                </a:lnTo>
                <a:cubicBezTo>
                  <a:pt x="7554513" y="552291"/>
                  <a:pt x="7599529" y="537904"/>
                  <a:pt x="7631396" y="510521"/>
                </a:cubicBezTo>
                <a:cubicBezTo>
                  <a:pt x="7663263" y="483139"/>
                  <a:pt x="7681053" y="440131"/>
                  <a:pt x="7681053" y="391709"/>
                </a:cubicBezTo>
                <a:close/>
                <a:moveTo>
                  <a:pt x="9144619" y="1089576"/>
                </a:moveTo>
                <a:lnTo>
                  <a:pt x="8894942" y="1089576"/>
                </a:lnTo>
                <a:lnTo>
                  <a:pt x="8808622" y="872063"/>
                </a:lnTo>
                <a:lnTo>
                  <a:pt x="8355212" y="872063"/>
                </a:lnTo>
                <a:lnTo>
                  <a:pt x="8268738" y="1089576"/>
                </a:lnTo>
                <a:lnTo>
                  <a:pt x="8019215" y="1089576"/>
                </a:lnTo>
                <a:lnTo>
                  <a:pt x="8468913" y="24288"/>
                </a:lnTo>
                <a:lnTo>
                  <a:pt x="8689971" y="24288"/>
                </a:lnTo>
                <a:close/>
                <a:moveTo>
                  <a:pt x="8730192" y="674507"/>
                </a:moveTo>
                <a:lnTo>
                  <a:pt x="8581840" y="301207"/>
                </a:lnTo>
                <a:lnTo>
                  <a:pt x="8433642" y="674507"/>
                </a:lnTo>
                <a:close/>
                <a:moveTo>
                  <a:pt x="4123231" y="619896"/>
                </a:moveTo>
                <a:cubicBezTo>
                  <a:pt x="4123231" y="788678"/>
                  <a:pt x="4026237" y="890472"/>
                  <a:pt x="3890106" y="890472"/>
                </a:cubicBezTo>
                <a:cubicBezTo>
                  <a:pt x="3753975" y="890472"/>
                  <a:pt x="3656827" y="788678"/>
                  <a:pt x="3656827" y="619896"/>
                </a:cubicBezTo>
                <a:lnTo>
                  <a:pt x="3656827" y="24288"/>
                </a:lnTo>
                <a:lnTo>
                  <a:pt x="3410243" y="24288"/>
                </a:lnTo>
                <a:lnTo>
                  <a:pt x="3410243" y="610459"/>
                </a:lnTo>
                <a:cubicBezTo>
                  <a:pt x="3410243" y="918938"/>
                  <a:pt x="3603921" y="1113864"/>
                  <a:pt x="3890106" y="1113864"/>
                </a:cubicBezTo>
                <a:cubicBezTo>
                  <a:pt x="4176291" y="1113864"/>
                  <a:pt x="4369969" y="918938"/>
                  <a:pt x="4369969" y="610459"/>
                </a:cubicBezTo>
                <a:lnTo>
                  <a:pt x="4369969" y="24288"/>
                </a:lnTo>
                <a:lnTo>
                  <a:pt x="4123231" y="24288"/>
                </a:lnTo>
                <a:close/>
              </a:path>
            </a:pathLst>
          </a:custGeom>
          <a:solidFill>
            <a:srgbClr val="F96702"/>
          </a:solidFill>
          <a:ln>
            <a:noFill/>
          </a:ln>
        </p:spPr>
        <p:txBody>
          <a:bodyPr anchorCtr="0" anchor="ctr" bIns="73125" lIns="146275" spcFirstLastPara="1" rIns="146275" wrap="square" tIns="731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26" name="Google Shape;26;p3"/>
          <p:cNvSpPr txBox="1"/>
          <p:nvPr/>
        </p:nvSpPr>
        <p:spPr>
          <a:xfrm>
            <a:off x="2774960" y="7773840"/>
            <a:ext cx="10026600" cy="1479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A5A5A5"/>
                </a:solidFill>
                <a:latin typeface="Roboto"/>
                <a:ea typeface="Roboto"/>
                <a:cs typeface="Roboto"/>
                <a:sym typeface="Roboto"/>
              </a:rPr>
              <a:t>Copyright © 2010-2019 Cloudera. All rights reserved. Not to be reproduced or shared without prior written consent from Cloudera. </a:t>
            </a:r>
            <a:endParaRPr b="0" i="0" sz="2200" u="none" cap="none" strike="noStrike">
              <a:solidFill>
                <a:srgbClr val="000000"/>
              </a:solidFill>
              <a:latin typeface="Arial"/>
              <a:ea typeface="Arial"/>
              <a:cs typeface="Arial"/>
              <a:sym typeface="Arial"/>
            </a:endParaRPr>
          </a:p>
        </p:txBody>
      </p:sp>
      <p:sp>
        <p:nvSpPr>
          <p:cNvPr id="27" name="Google Shape;27;p3"/>
          <p:cNvSpPr txBox="1"/>
          <p:nvPr/>
        </p:nvSpPr>
        <p:spPr>
          <a:xfrm>
            <a:off x="13563013" y="7773861"/>
            <a:ext cx="408900" cy="147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A5A5A5"/>
                </a:solidFill>
                <a:latin typeface="Roboto"/>
                <a:ea typeface="Roboto"/>
                <a:cs typeface="Roboto"/>
                <a:sym typeface="Roboto"/>
              </a:rPr>
              <a:t>‹#›</a:t>
            </a:fld>
            <a:endParaRPr b="0" i="0" sz="1000" u="none" cap="none" strike="noStrike">
              <a:solidFill>
                <a:srgbClr val="A5A5A5"/>
              </a:solidFill>
              <a:latin typeface="Roboto"/>
              <a:ea typeface="Roboto"/>
              <a:cs typeface="Roboto"/>
              <a:sym typeface="Roboto"/>
            </a:endParaRPr>
          </a:p>
        </p:txBody>
      </p:sp>
      <p:sp>
        <p:nvSpPr>
          <p:cNvPr id="28" name="Google Shape;28;p3"/>
          <p:cNvSpPr txBox="1"/>
          <p:nvPr/>
        </p:nvSpPr>
        <p:spPr>
          <a:xfrm>
            <a:off x="342920" y="7764120"/>
            <a:ext cx="2354400" cy="399300"/>
          </a:xfrm>
          <a:prstGeom prst="rect">
            <a:avLst/>
          </a:prstGeom>
          <a:noFill/>
          <a:ln>
            <a:noFill/>
          </a:ln>
        </p:spPr>
        <p:txBody>
          <a:bodyPr anchorCtr="0" anchor="t" bIns="146275" lIns="146275" spcFirstLastPara="1" rIns="146275" wrap="square" tIns="14627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Roboto"/>
                <a:ea typeface="Roboto"/>
                <a:cs typeface="Roboto"/>
                <a:sym typeface="Roboto"/>
              </a:rPr>
              <a:t>Educational Services</a:t>
            </a:r>
            <a:endParaRPr b="0" i="0" sz="1400" u="none" cap="none" strike="noStrike">
              <a:solidFill>
                <a:srgbClr val="7F7F7F"/>
              </a:solidFill>
              <a:latin typeface="Roboto"/>
              <a:ea typeface="Roboto"/>
              <a:cs typeface="Roboto"/>
              <a:sym typeface="Robot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3" name="Shape 153"/>
        <p:cNvGrpSpPr/>
        <p:nvPr/>
      </p:nvGrpSpPr>
      <p:grpSpPr>
        <a:xfrm>
          <a:off x="0" y="0"/>
          <a:ext cx="0" cy="0"/>
          <a:chOff x="0" y="0"/>
          <a:chExt cx="0" cy="0"/>
        </a:xfrm>
      </p:grpSpPr>
      <p:sp>
        <p:nvSpPr>
          <p:cNvPr id="154" name="Google Shape;154;p21"/>
          <p:cNvSpPr txBox="1"/>
          <p:nvPr>
            <p:ph idx="1" type="body"/>
          </p:nvPr>
        </p:nvSpPr>
        <p:spPr>
          <a:xfrm>
            <a:off x="0" y="0"/>
            <a:ext cx="13157101" cy="3951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200"/>
              </a:spcBef>
              <a:spcAft>
                <a:spcPts val="0"/>
              </a:spcAft>
              <a:buSzPts val="2160"/>
              <a:buNone/>
              <a:defRPr>
                <a:solidFill>
                  <a:srgbClr val="FFFFFF"/>
                </a:solidFill>
                <a:latin typeface="Calibri"/>
                <a:ea typeface="Calibri"/>
                <a:cs typeface="Calibri"/>
                <a:sym typeface="Calibri"/>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5" name="Google Shape;155;p21"/>
          <p:cNvSpPr txBox="1"/>
          <p:nvPr>
            <p:ph idx="2" type="body"/>
          </p:nvPr>
        </p:nvSpPr>
        <p:spPr>
          <a:xfrm>
            <a:off x="731521" y="1554715"/>
            <a:ext cx="13172400" cy="5451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200"/>
              </a:spcBef>
              <a:spcAft>
                <a:spcPts val="0"/>
              </a:spcAft>
              <a:buSzPts val="2160"/>
              <a:buNone/>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6" name="Google Shape;156;p21"/>
          <p:cNvSpPr txBox="1"/>
          <p:nvPr>
            <p:ph type="title"/>
          </p:nvPr>
        </p:nvSpPr>
        <p:spPr>
          <a:xfrm>
            <a:off x="841248" y="673132"/>
            <a:ext cx="13166699" cy="484800"/>
          </a:xfrm>
          <a:prstGeom prst="rect">
            <a:avLst/>
          </a:prstGeom>
          <a:noFill/>
          <a:ln>
            <a:noFill/>
          </a:ln>
        </p:spPr>
        <p:txBody>
          <a:bodyPr anchorCtr="0" anchor="ctr" bIns="0" lIns="0" spcFirstLastPara="1" rIns="0" wrap="square" tIns="0">
            <a:spAutoFit/>
          </a:bodyPr>
          <a:lstStyle>
            <a:lvl1pPr lvl="0" marR="0" rtl="0" algn="l">
              <a:lnSpc>
                <a:spcPct val="8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7 One Column">
  <p:cSld name="07 One Column">
    <p:spTree>
      <p:nvGrpSpPr>
        <p:cNvPr id="157" name="Shape 157"/>
        <p:cNvGrpSpPr/>
        <p:nvPr/>
      </p:nvGrpSpPr>
      <p:grpSpPr>
        <a:xfrm>
          <a:off x="0" y="0"/>
          <a:ext cx="0" cy="0"/>
          <a:chOff x="0" y="0"/>
          <a:chExt cx="0" cy="0"/>
        </a:xfrm>
      </p:grpSpPr>
      <p:sp>
        <p:nvSpPr>
          <p:cNvPr id="158" name="Google Shape;158;p22"/>
          <p:cNvSpPr txBox="1"/>
          <p:nvPr>
            <p:ph type="title"/>
          </p:nvPr>
        </p:nvSpPr>
        <p:spPr>
          <a:xfrm>
            <a:off x="731520" y="0"/>
            <a:ext cx="13167300" cy="1219200"/>
          </a:xfrm>
          <a:prstGeom prst="rect">
            <a:avLst/>
          </a:prstGeom>
          <a:noFill/>
          <a:ln>
            <a:noFill/>
          </a:ln>
        </p:spPr>
        <p:txBody>
          <a:bodyPr anchorCtr="0" anchor="ctr" bIns="54850" lIns="109725" spcFirstLastPara="1" rIns="109725" wrap="square" tIns="54850">
            <a:noAutofit/>
          </a:bodyPr>
          <a:lstStyle>
            <a:lvl1pPr lvl="0" marR="0" rtl="0" algn="l">
              <a:lnSpc>
                <a:spcPct val="8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9" name="Google Shape;159;p22"/>
          <p:cNvSpPr txBox="1"/>
          <p:nvPr>
            <p:ph idx="1" type="body"/>
          </p:nvPr>
        </p:nvSpPr>
        <p:spPr>
          <a:xfrm>
            <a:off x="731711" y="1323174"/>
            <a:ext cx="13167000" cy="1269900"/>
          </a:xfrm>
          <a:prstGeom prst="rect">
            <a:avLst/>
          </a:prstGeom>
          <a:noFill/>
          <a:ln>
            <a:noFill/>
          </a:ln>
        </p:spPr>
        <p:txBody>
          <a:bodyPr anchorCtr="0" anchor="t" bIns="0" lIns="0" spcFirstLastPara="1" rIns="0" wrap="square" tIns="0">
            <a:spAutoFit/>
          </a:bodyPr>
          <a:lstStyle>
            <a:lvl1pPr indent="-327660" lvl="0" marL="457200" algn="l">
              <a:lnSpc>
                <a:spcPct val="90000"/>
              </a:lnSpc>
              <a:spcBef>
                <a:spcPts val="931"/>
              </a:spcBef>
              <a:spcAft>
                <a:spcPts val="0"/>
              </a:spcAft>
              <a:buClr>
                <a:schemeClr val="accent1"/>
              </a:buClr>
              <a:buSzPts val="1560"/>
              <a:buChar char="■"/>
              <a:defRPr sz="2600"/>
            </a:lvl1pPr>
            <a:lvl2pPr indent="-381000" lvl="1" marL="914400" algn="l">
              <a:lnSpc>
                <a:spcPct val="90000"/>
              </a:lnSpc>
              <a:spcBef>
                <a:spcPts val="931"/>
              </a:spcBef>
              <a:spcAft>
                <a:spcPts val="0"/>
              </a:spcAft>
              <a:buClr>
                <a:schemeClr val="dk1"/>
              </a:buClr>
              <a:buSzPts val="2400"/>
              <a:buChar char="–"/>
              <a:defRPr sz="2400"/>
            </a:lvl2pPr>
            <a:lvl3pPr indent="-368300" lvl="2" marL="1371600" algn="l">
              <a:lnSpc>
                <a:spcPct val="100000"/>
              </a:lnSpc>
              <a:spcBef>
                <a:spcPts val="931"/>
              </a:spcBef>
              <a:spcAft>
                <a:spcPts val="0"/>
              </a:spcAft>
              <a:buClr>
                <a:schemeClr val="dk1"/>
              </a:buClr>
              <a:buSzPts val="2200"/>
              <a:buFont typeface="Arial"/>
              <a:buChar char="-"/>
              <a:defRPr sz="2200"/>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graphic_right">
  <p:cSld name="1_graphic_right">
    <p:spTree>
      <p:nvGrpSpPr>
        <p:cNvPr id="160" name="Shape 160"/>
        <p:cNvGrpSpPr/>
        <p:nvPr/>
      </p:nvGrpSpPr>
      <p:grpSpPr>
        <a:xfrm>
          <a:off x="0" y="0"/>
          <a:ext cx="0" cy="0"/>
          <a:chOff x="0" y="0"/>
          <a:chExt cx="0" cy="0"/>
        </a:xfrm>
      </p:grpSpPr>
      <p:sp>
        <p:nvSpPr>
          <p:cNvPr id="161" name="Google Shape;161;p23"/>
          <p:cNvSpPr txBox="1"/>
          <p:nvPr>
            <p:ph idx="1" type="body"/>
          </p:nvPr>
        </p:nvSpPr>
        <p:spPr>
          <a:xfrm>
            <a:off x="518159" y="1383031"/>
            <a:ext cx="6812400" cy="1581900"/>
          </a:xfrm>
          <a:prstGeom prst="rect">
            <a:avLst/>
          </a:prstGeom>
          <a:noFill/>
          <a:ln>
            <a:noFill/>
          </a:ln>
        </p:spPr>
        <p:txBody>
          <a:bodyPr anchorCtr="0" anchor="t" bIns="0" lIns="0" spcFirstLastPara="1" rIns="0" wrap="square" tIns="0">
            <a:spAutoFit/>
          </a:bodyPr>
          <a:lstStyle>
            <a:lvl1pPr indent="-365760" lvl="0" marL="457200" algn="l">
              <a:lnSpc>
                <a:spcPct val="90000"/>
              </a:lnSpc>
              <a:spcBef>
                <a:spcPts val="1200"/>
              </a:spcBef>
              <a:spcAft>
                <a:spcPts val="0"/>
              </a:spcAft>
              <a:buSzPts val="2160"/>
              <a:buChar char="■"/>
              <a:defRPr sz="3600"/>
            </a:lvl1pPr>
            <a:lvl2pPr indent="-431800" lvl="1" marL="914400" algn="l">
              <a:lnSpc>
                <a:spcPct val="90000"/>
              </a:lnSpc>
              <a:spcBef>
                <a:spcPts val="600"/>
              </a:spcBef>
              <a:spcAft>
                <a:spcPts val="0"/>
              </a:spcAft>
              <a:buClr>
                <a:schemeClr val="dk1"/>
              </a:buClr>
              <a:buSzPts val="3200"/>
              <a:buChar char="–"/>
              <a:defRPr sz="3200"/>
            </a:lvl2pPr>
            <a:lvl3pPr indent="-412750" lvl="2" marL="1371600" algn="l">
              <a:lnSpc>
                <a:spcPct val="100000"/>
              </a:lnSpc>
              <a:spcBef>
                <a:spcPts val="580"/>
              </a:spcBef>
              <a:spcAft>
                <a:spcPts val="0"/>
              </a:spcAft>
              <a:buClr>
                <a:schemeClr val="dk1"/>
              </a:buClr>
              <a:buSzPts val="2900"/>
              <a:buChar char="•"/>
              <a:defRPr sz="2900"/>
            </a:lvl3pPr>
            <a:lvl4pPr indent="-393700" lvl="3" marL="1828800" algn="l">
              <a:lnSpc>
                <a:spcPct val="100000"/>
              </a:lnSpc>
              <a:spcBef>
                <a:spcPts val="520"/>
              </a:spcBef>
              <a:spcAft>
                <a:spcPts val="0"/>
              </a:spcAft>
              <a:buClr>
                <a:schemeClr val="dk1"/>
              </a:buClr>
              <a:buSzPts val="2600"/>
              <a:buChar char="–"/>
              <a:defRPr sz="2600"/>
            </a:lvl4pPr>
            <a:lvl5pPr indent="-368300" lvl="4" marL="2286000" algn="l">
              <a:lnSpc>
                <a:spcPct val="100000"/>
              </a:lnSpc>
              <a:spcBef>
                <a:spcPts val="440"/>
              </a:spcBef>
              <a:spcAft>
                <a:spcPts val="0"/>
              </a:spcAft>
              <a:buClr>
                <a:schemeClr val="dk1"/>
              </a:buClr>
              <a:buSzPts val="2200"/>
              <a:buChar char="•"/>
              <a:defRPr sz="2200"/>
            </a:lvl5pPr>
            <a:lvl6pPr indent="-431800" lvl="5" marL="2743200" algn="l">
              <a:lnSpc>
                <a:spcPct val="100000"/>
              </a:lnSpc>
              <a:spcBef>
                <a:spcPts val="640"/>
              </a:spcBef>
              <a:spcAft>
                <a:spcPts val="0"/>
              </a:spcAft>
              <a:buClr>
                <a:schemeClr val="dk1"/>
              </a:buClr>
              <a:buSzPts val="3200"/>
              <a:buChar char="•"/>
              <a:defRPr sz="3200"/>
            </a:lvl6pPr>
            <a:lvl7pPr indent="-431800" lvl="6" marL="3200400" algn="l">
              <a:lnSpc>
                <a:spcPct val="100000"/>
              </a:lnSpc>
              <a:spcBef>
                <a:spcPts val="640"/>
              </a:spcBef>
              <a:spcAft>
                <a:spcPts val="0"/>
              </a:spcAft>
              <a:buClr>
                <a:schemeClr val="dk1"/>
              </a:buClr>
              <a:buSzPts val="3200"/>
              <a:buChar char="•"/>
              <a:defRPr sz="3200"/>
            </a:lvl7pPr>
            <a:lvl8pPr indent="-431800" lvl="7" marL="3657600" algn="l">
              <a:lnSpc>
                <a:spcPct val="100000"/>
              </a:lnSpc>
              <a:spcBef>
                <a:spcPts val="640"/>
              </a:spcBef>
              <a:spcAft>
                <a:spcPts val="0"/>
              </a:spcAft>
              <a:buClr>
                <a:schemeClr val="dk1"/>
              </a:buClr>
              <a:buSzPts val="3200"/>
              <a:buChar char="•"/>
              <a:defRPr sz="3200"/>
            </a:lvl8pPr>
            <a:lvl9pPr indent="-431800" lvl="8" marL="4114800" algn="l">
              <a:lnSpc>
                <a:spcPct val="100000"/>
              </a:lnSpc>
              <a:spcBef>
                <a:spcPts val="640"/>
              </a:spcBef>
              <a:spcAft>
                <a:spcPts val="0"/>
              </a:spcAft>
              <a:buClr>
                <a:schemeClr val="dk1"/>
              </a:buClr>
              <a:buSzPts val="3200"/>
              <a:buChar char="•"/>
              <a:defRPr sz="3200"/>
            </a:lvl9pPr>
          </a:lstStyle>
          <a:p/>
        </p:txBody>
      </p:sp>
      <p:sp>
        <p:nvSpPr>
          <p:cNvPr id="162" name="Google Shape;162;p23"/>
          <p:cNvSpPr txBox="1"/>
          <p:nvPr>
            <p:ph type="title"/>
          </p:nvPr>
        </p:nvSpPr>
        <p:spPr>
          <a:xfrm>
            <a:off x="917266" y="673132"/>
            <a:ext cx="13090799" cy="484800"/>
          </a:xfrm>
          <a:prstGeom prst="rect">
            <a:avLst/>
          </a:prstGeom>
          <a:noFill/>
          <a:ln>
            <a:noFill/>
          </a:ln>
        </p:spPr>
        <p:txBody>
          <a:bodyPr anchorCtr="0" anchor="ctr" bIns="0" lIns="0" spcFirstLastPara="1" rIns="0" wrap="square" tIns="0">
            <a:spAutoFit/>
          </a:bodyPr>
          <a:lstStyle>
            <a:lvl1pPr lvl="0" marR="0" rtl="0" algn="l">
              <a:lnSpc>
                <a:spcPct val="8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3" name="Google Shape;163;p23"/>
          <p:cNvSpPr txBox="1"/>
          <p:nvPr>
            <p:ph idx="12" type="sldNum"/>
          </p:nvPr>
        </p:nvSpPr>
        <p:spPr>
          <a:xfrm>
            <a:off x="13943289" y="7684815"/>
            <a:ext cx="574800" cy="431100"/>
          </a:xfrm>
          <a:prstGeom prst="rect">
            <a:avLst/>
          </a:prstGeom>
          <a:noFill/>
          <a:ln>
            <a:noFill/>
          </a:ln>
        </p:spPr>
        <p:txBody>
          <a:bodyPr anchorCtr="0" anchor="t" bIns="73150" lIns="146300" spcFirstLastPara="1" rIns="146300" wrap="square" tIns="73150">
            <a:noAutofit/>
          </a:bodyPr>
          <a:lstStyle>
            <a:lvl1pPr indent="0" lvl="0"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2200"/>
              <a:buFont typeface="Arial"/>
              <a:buNone/>
              <a:defRPr b="0" i="0" sz="22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64" name="Google Shape;164;p23"/>
          <p:cNvSpPr/>
          <p:nvPr>
            <p:ph idx="2" type="pic"/>
          </p:nvPr>
        </p:nvSpPr>
        <p:spPr>
          <a:xfrm>
            <a:off x="7649172" y="1389158"/>
            <a:ext cx="6492300" cy="5962200"/>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Title" showMasterSp="0">
  <p:cSld name="White Title">
    <p:spTree>
      <p:nvGrpSpPr>
        <p:cNvPr id="165" name="Shape 165"/>
        <p:cNvGrpSpPr/>
        <p:nvPr/>
      </p:nvGrpSpPr>
      <p:grpSpPr>
        <a:xfrm>
          <a:off x="0" y="0"/>
          <a:ext cx="0" cy="0"/>
          <a:chOff x="0" y="0"/>
          <a:chExt cx="0" cy="0"/>
        </a:xfrm>
      </p:grpSpPr>
      <p:pic>
        <p:nvPicPr>
          <p:cNvPr id="166" name="Google Shape;166;p24"/>
          <p:cNvPicPr preferRelativeResize="0"/>
          <p:nvPr/>
        </p:nvPicPr>
        <p:blipFill rotWithShape="1">
          <a:blip r:embed="rId2">
            <a:alphaModFix/>
          </a:blip>
          <a:srcRect b="0" l="0" r="0" t="0"/>
          <a:stretch/>
        </p:blipFill>
        <p:spPr>
          <a:xfrm>
            <a:off x="-20048" y="-20847"/>
            <a:ext cx="14681054" cy="8250447"/>
          </a:xfrm>
          <a:prstGeom prst="rect">
            <a:avLst/>
          </a:prstGeom>
          <a:noFill/>
          <a:ln>
            <a:noFill/>
          </a:ln>
        </p:spPr>
      </p:pic>
      <p:sp>
        <p:nvSpPr>
          <p:cNvPr id="167" name="Google Shape;167;p24"/>
          <p:cNvSpPr txBox="1"/>
          <p:nvPr>
            <p:ph type="ctrTitle"/>
          </p:nvPr>
        </p:nvSpPr>
        <p:spPr>
          <a:xfrm>
            <a:off x="841494" y="1305904"/>
            <a:ext cx="7644300" cy="3162300"/>
          </a:xfrm>
          <a:prstGeom prst="rect">
            <a:avLst/>
          </a:prstGeom>
          <a:noFill/>
          <a:ln>
            <a:noFill/>
          </a:ln>
        </p:spPr>
        <p:txBody>
          <a:bodyPr anchorCtr="0" anchor="b" bIns="0" lIns="0" spcFirstLastPara="1" rIns="0" wrap="square" tIns="0">
            <a:spAutoFit/>
          </a:bodyPr>
          <a:lstStyle>
            <a:lvl1pPr lvl="0" marR="0" rtl="0" algn="l">
              <a:lnSpc>
                <a:spcPct val="85000"/>
              </a:lnSpc>
              <a:spcBef>
                <a:spcPts val="0"/>
              </a:spcBef>
              <a:spcAft>
                <a:spcPts val="0"/>
              </a:spcAft>
              <a:buClr>
                <a:srgbClr val="000000"/>
              </a:buClr>
              <a:buSzPts val="1400"/>
              <a:buFont typeface="Arial"/>
              <a:buNone/>
              <a:defRPr b="1"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pic>
        <p:nvPicPr>
          <p:cNvPr descr="HWU_main_logo 2016.png" id="168" name="Google Shape;168;p24"/>
          <p:cNvPicPr preferRelativeResize="0"/>
          <p:nvPr/>
        </p:nvPicPr>
        <p:blipFill rotWithShape="1">
          <a:blip r:embed="rId3">
            <a:alphaModFix/>
          </a:blip>
          <a:srcRect b="0" l="0" r="0" t="0"/>
          <a:stretch/>
        </p:blipFill>
        <p:spPr>
          <a:xfrm>
            <a:off x="11851835" y="5777949"/>
            <a:ext cx="2060575" cy="210168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p:spTree>
      <p:nvGrpSpPr>
        <p:cNvPr id="169" name="Shape 169"/>
        <p:cNvGrpSpPr/>
        <p:nvPr/>
      </p:nvGrpSpPr>
      <p:grpSpPr>
        <a:xfrm>
          <a:off x="0" y="0"/>
          <a:ext cx="0" cy="0"/>
          <a:chOff x="0" y="0"/>
          <a:chExt cx="0" cy="0"/>
        </a:xfrm>
      </p:grpSpPr>
      <p:sp>
        <p:nvSpPr>
          <p:cNvPr id="170" name="Google Shape;170;p25"/>
          <p:cNvSpPr txBox="1"/>
          <p:nvPr>
            <p:ph type="ctrTitle"/>
          </p:nvPr>
        </p:nvSpPr>
        <p:spPr>
          <a:xfrm>
            <a:off x="841494" y="681635"/>
            <a:ext cx="13167300" cy="471000"/>
          </a:xfrm>
          <a:prstGeom prst="rect">
            <a:avLst/>
          </a:prstGeom>
          <a:noFill/>
          <a:ln>
            <a:noFill/>
          </a:ln>
        </p:spPr>
        <p:txBody>
          <a:bodyPr anchorCtr="0" anchor="ctr" bIns="0" lIns="0" spcFirstLastPara="1" rIns="0" wrap="square" tIns="0">
            <a:spAutoFit/>
          </a:bodyPr>
          <a:lstStyle>
            <a:lvl1pPr lvl="0" marR="0" rtl="0" algn="l">
              <a:lnSpc>
                <a:spcPct val="85000"/>
              </a:lnSpc>
              <a:spcBef>
                <a:spcPts val="0"/>
              </a:spcBef>
              <a:spcAft>
                <a:spcPts val="0"/>
              </a:spcAft>
              <a:buClr>
                <a:srgbClr val="000000"/>
              </a:buClr>
              <a:buSzPts val="1400"/>
              <a:buFont typeface="Arial"/>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1 Column_1">
    <p:spTree>
      <p:nvGrpSpPr>
        <p:cNvPr id="29" name="Shape 29"/>
        <p:cNvGrpSpPr/>
        <p:nvPr/>
      </p:nvGrpSpPr>
      <p:grpSpPr>
        <a:xfrm>
          <a:off x="0" y="0"/>
          <a:ext cx="0" cy="0"/>
          <a:chOff x="0" y="0"/>
          <a:chExt cx="0" cy="0"/>
        </a:xfrm>
      </p:grpSpPr>
      <p:sp>
        <p:nvSpPr>
          <p:cNvPr id="30" name="Google Shape;30;p4"/>
          <p:cNvSpPr txBox="1"/>
          <p:nvPr>
            <p:ph type="title"/>
          </p:nvPr>
        </p:nvSpPr>
        <p:spPr>
          <a:xfrm>
            <a:off x="670560" y="487680"/>
            <a:ext cx="13289400" cy="668100"/>
          </a:xfrm>
          <a:prstGeom prst="rect">
            <a:avLst/>
          </a:prstGeom>
          <a:noFill/>
          <a:ln>
            <a:noFill/>
          </a:ln>
        </p:spPr>
        <p:txBody>
          <a:bodyPr anchorCtr="0" anchor="t" bIns="146275" lIns="0" spcFirstLastPara="1" rIns="0" wrap="square" tIns="146275">
            <a:noAutofit/>
          </a:bodyPr>
          <a:lstStyle>
            <a:lvl1pPr lvl="0" marR="0" rtl="0" algn="l">
              <a:lnSpc>
                <a:spcPct val="80000"/>
              </a:lnSpc>
              <a:spcBef>
                <a:spcPts val="0"/>
              </a:spcBef>
              <a:spcAft>
                <a:spcPts val="0"/>
              </a:spcAft>
              <a:buClr>
                <a:schemeClr val="dk1"/>
              </a:buClr>
              <a:buSzPts val="3500"/>
              <a:buFont typeface="Lato"/>
              <a:buNone/>
              <a:defRPr b="1" i="0" sz="35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9pPr>
          </a:lstStyle>
          <a:p/>
        </p:txBody>
      </p:sp>
      <p:cxnSp>
        <p:nvCxnSpPr>
          <p:cNvPr id="31" name="Google Shape;31;p4"/>
          <p:cNvCxnSpPr/>
          <p:nvPr/>
        </p:nvCxnSpPr>
        <p:spPr>
          <a:xfrm>
            <a:off x="658368" y="1269072"/>
            <a:ext cx="13313700" cy="0"/>
          </a:xfrm>
          <a:prstGeom prst="straightConnector1">
            <a:avLst/>
          </a:prstGeom>
          <a:noFill/>
          <a:ln cap="flat" cmpd="sng" w="9525">
            <a:solidFill>
              <a:srgbClr val="BFBFBF"/>
            </a:solidFill>
            <a:prstDash val="solid"/>
            <a:round/>
            <a:headEnd len="sm" w="sm" type="none"/>
            <a:tailEnd len="sm" w="sm" type="none"/>
          </a:ln>
        </p:spPr>
      </p:cxnSp>
      <p:sp>
        <p:nvSpPr>
          <p:cNvPr id="32" name="Google Shape;32;p4"/>
          <p:cNvSpPr/>
          <p:nvPr/>
        </p:nvSpPr>
        <p:spPr>
          <a:xfrm>
            <a:off x="658368" y="7764122"/>
            <a:ext cx="1211580" cy="147587"/>
          </a:xfrm>
          <a:custGeom>
            <a:rect b="b" l="l" r="r" t="t"/>
            <a:pathLst>
              <a:path extrusionOk="0" h="1113864" w="9144000">
                <a:moveTo>
                  <a:pt x="5789292" y="24288"/>
                </a:moveTo>
                <a:lnTo>
                  <a:pt x="6718852" y="24288"/>
                </a:lnTo>
                <a:lnTo>
                  <a:pt x="6718852" y="244431"/>
                </a:lnTo>
                <a:lnTo>
                  <a:pt x="5942904" y="244431"/>
                </a:lnTo>
                <a:cubicBezTo>
                  <a:pt x="5906241" y="160891"/>
                  <a:pt x="5853800" y="87253"/>
                  <a:pt x="5789292" y="24288"/>
                </a:cubicBezTo>
                <a:close/>
                <a:moveTo>
                  <a:pt x="6592622" y="662440"/>
                </a:moveTo>
                <a:lnTo>
                  <a:pt x="6592622" y="444463"/>
                </a:lnTo>
                <a:lnTo>
                  <a:pt x="5997511" y="444463"/>
                </a:lnTo>
                <a:cubicBezTo>
                  <a:pt x="6002616" y="481746"/>
                  <a:pt x="6006174" y="519803"/>
                  <a:pt x="6006174" y="559407"/>
                </a:cubicBezTo>
                <a:cubicBezTo>
                  <a:pt x="6006027" y="593854"/>
                  <a:pt x="6003806" y="628260"/>
                  <a:pt x="5999522" y="662440"/>
                </a:cubicBezTo>
                <a:close/>
                <a:moveTo>
                  <a:pt x="5801049" y="1089576"/>
                </a:moveTo>
                <a:lnTo>
                  <a:pt x="6723803" y="1089576"/>
                </a:lnTo>
                <a:lnTo>
                  <a:pt x="6723803" y="869433"/>
                </a:lnTo>
                <a:lnTo>
                  <a:pt x="5946926" y="869433"/>
                </a:lnTo>
                <a:cubicBezTo>
                  <a:pt x="5912876" y="951495"/>
                  <a:pt x="5863350" y="1026236"/>
                  <a:pt x="5801049" y="1089576"/>
                </a:cubicBezTo>
                <a:close/>
                <a:moveTo>
                  <a:pt x="3168146" y="558634"/>
                </a:moveTo>
                <a:cubicBezTo>
                  <a:pt x="3168146" y="869897"/>
                  <a:pt x="2932237" y="1113864"/>
                  <a:pt x="2605522" y="1113864"/>
                </a:cubicBezTo>
                <a:cubicBezTo>
                  <a:pt x="2278807" y="1113864"/>
                  <a:pt x="2043052" y="869897"/>
                  <a:pt x="2043052" y="558634"/>
                </a:cubicBezTo>
                <a:cubicBezTo>
                  <a:pt x="2043052" y="247371"/>
                  <a:pt x="2278807" y="0"/>
                  <a:pt x="2605522" y="0"/>
                </a:cubicBezTo>
                <a:cubicBezTo>
                  <a:pt x="2932237" y="0"/>
                  <a:pt x="3168146" y="245360"/>
                  <a:pt x="3168146" y="558634"/>
                </a:cubicBezTo>
                <a:close/>
                <a:moveTo>
                  <a:pt x="2912127" y="558634"/>
                </a:moveTo>
                <a:cubicBezTo>
                  <a:pt x="2912127" y="364326"/>
                  <a:pt x="2784813" y="223392"/>
                  <a:pt x="2605522" y="223392"/>
                </a:cubicBezTo>
                <a:cubicBezTo>
                  <a:pt x="2426231" y="223392"/>
                  <a:pt x="2299072" y="364326"/>
                  <a:pt x="2299072" y="558634"/>
                </a:cubicBezTo>
                <a:cubicBezTo>
                  <a:pt x="2299072" y="752941"/>
                  <a:pt x="2426231" y="890472"/>
                  <a:pt x="2605522" y="890472"/>
                </a:cubicBezTo>
                <a:cubicBezTo>
                  <a:pt x="2784813" y="890472"/>
                  <a:pt x="2912127" y="750930"/>
                  <a:pt x="2912127" y="558634"/>
                </a:cubicBezTo>
                <a:close/>
                <a:moveTo>
                  <a:pt x="5688896" y="556932"/>
                </a:moveTo>
                <a:cubicBezTo>
                  <a:pt x="5688896" y="875466"/>
                  <a:pt x="5453915" y="1089576"/>
                  <a:pt x="5104305" y="1089576"/>
                </a:cubicBezTo>
                <a:lnTo>
                  <a:pt x="4677502" y="1089576"/>
                </a:lnTo>
                <a:lnTo>
                  <a:pt x="4677502" y="24288"/>
                </a:lnTo>
                <a:lnTo>
                  <a:pt x="5094095" y="24288"/>
                </a:lnTo>
                <a:cubicBezTo>
                  <a:pt x="5443550" y="24288"/>
                  <a:pt x="5688896" y="238398"/>
                  <a:pt x="5688896" y="556932"/>
                </a:cubicBezTo>
                <a:close/>
                <a:moveTo>
                  <a:pt x="5432876" y="556932"/>
                </a:moveTo>
                <a:cubicBezTo>
                  <a:pt x="5432876" y="364636"/>
                  <a:pt x="5293806" y="237315"/>
                  <a:pt x="5086979" y="237315"/>
                </a:cubicBezTo>
                <a:lnTo>
                  <a:pt x="4924240" y="237315"/>
                </a:lnTo>
                <a:lnTo>
                  <a:pt x="4924240" y="876704"/>
                </a:lnTo>
                <a:lnTo>
                  <a:pt x="5086979" y="876704"/>
                </a:lnTo>
                <a:cubicBezTo>
                  <a:pt x="5293806" y="876704"/>
                  <a:pt x="5432876" y="749228"/>
                  <a:pt x="5432876" y="556932"/>
                </a:cubicBezTo>
                <a:close/>
                <a:moveTo>
                  <a:pt x="570359" y="888925"/>
                </a:moveTo>
                <a:cubicBezTo>
                  <a:pt x="388129" y="888925"/>
                  <a:pt x="256020" y="745051"/>
                  <a:pt x="256020" y="556777"/>
                </a:cubicBezTo>
                <a:cubicBezTo>
                  <a:pt x="256020" y="368503"/>
                  <a:pt x="388129" y="225093"/>
                  <a:pt x="570359" y="225093"/>
                </a:cubicBezTo>
                <a:cubicBezTo>
                  <a:pt x="657916" y="225093"/>
                  <a:pt x="730468" y="256343"/>
                  <a:pt x="793738" y="316214"/>
                </a:cubicBezTo>
                <a:lnTo>
                  <a:pt x="952764" y="157179"/>
                </a:lnTo>
                <a:cubicBezTo>
                  <a:pt x="856544" y="58168"/>
                  <a:pt x="722579" y="0"/>
                  <a:pt x="567729" y="0"/>
                </a:cubicBezTo>
                <a:cubicBezTo>
                  <a:pt x="247047" y="0"/>
                  <a:pt x="0" y="244586"/>
                  <a:pt x="0" y="556932"/>
                </a:cubicBezTo>
                <a:cubicBezTo>
                  <a:pt x="0" y="869278"/>
                  <a:pt x="247047" y="1113864"/>
                  <a:pt x="567729" y="1113864"/>
                </a:cubicBezTo>
                <a:cubicBezTo>
                  <a:pt x="729540" y="1113864"/>
                  <a:pt x="871395" y="1048425"/>
                  <a:pt x="968079" y="938585"/>
                </a:cubicBezTo>
                <a:lnTo>
                  <a:pt x="809826" y="780324"/>
                </a:lnTo>
                <a:cubicBezTo>
                  <a:pt x="746092" y="850868"/>
                  <a:pt x="669828" y="888925"/>
                  <a:pt x="570359" y="888925"/>
                </a:cubicBezTo>
                <a:close/>
                <a:moveTo>
                  <a:pt x="1453047" y="24288"/>
                </a:moveTo>
                <a:lnTo>
                  <a:pt x="1206309" y="24288"/>
                </a:lnTo>
                <a:lnTo>
                  <a:pt x="1206309" y="1089576"/>
                </a:lnTo>
                <a:lnTo>
                  <a:pt x="1952711" y="1089576"/>
                </a:lnTo>
                <a:lnTo>
                  <a:pt x="1952711" y="872836"/>
                </a:lnTo>
                <a:lnTo>
                  <a:pt x="1453047" y="872836"/>
                </a:lnTo>
                <a:close/>
                <a:moveTo>
                  <a:pt x="7656766" y="731128"/>
                </a:moveTo>
                <a:lnTo>
                  <a:pt x="7960741" y="1089576"/>
                </a:lnTo>
                <a:lnTo>
                  <a:pt x="7673473" y="1089576"/>
                </a:lnTo>
                <a:lnTo>
                  <a:pt x="7390382" y="753251"/>
                </a:lnTo>
                <a:lnTo>
                  <a:pt x="7254560" y="753251"/>
                </a:lnTo>
                <a:lnTo>
                  <a:pt x="7254560" y="1089576"/>
                </a:lnTo>
                <a:lnTo>
                  <a:pt x="7012772" y="1089576"/>
                </a:lnTo>
                <a:lnTo>
                  <a:pt x="7012772" y="24288"/>
                </a:lnTo>
                <a:lnTo>
                  <a:pt x="7503927" y="24288"/>
                </a:lnTo>
                <a:cubicBezTo>
                  <a:pt x="7640987" y="24288"/>
                  <a:pt x="7741539" y="57704"/>
                  <a:pt x="7813626" y="119276"/>
                </a:cubicBezTo>
                <a:cubicBezTo>
                  <a:pt x="7885714" y="180848"/>
                  <a:pt x="7927637" y="275681"/>
                  <a:pt x="7927637" y="388305"/>
                </a:cubicBezTo>
                <a:cubicBezTo>
                  <a:pt x="7927637" y="529550"/>
                  <a:pt x="7867615" y="676054"/>
                  <a:pt x="7656766" y="731128"/>
                </a:cubicBezTo>
                <a:close/>
                <a:moveTo>
                  <a:pt x="7681053" y="391709"/>
                </a:moveTo>
                <a:cubicBezTo>
                  <a:pt x="7681053" y="344679"/>
                  <a:pt x="7662180" y="300743"/>
                  <a:pt x="7633717" y="275527"/>
                </a:cubicBezTo>
                <a:cubicBezTo>
                  <a:pt x="7601385" y="247216"/>
                  <a:pt x="7554977" y="232364"/>
                  <a:pt x="7490469" y="232364"/>
                </a:cubicBezTo>
                <a:lnTo>
                  <a:pt x="7254560" y="232364"/>
                </a:lnTo>
                <a:lnTo>
                  <a:pt x="7254560" y="552291"/>
                </a:lnTo>
                <a:lnTo>
                  <a:pt x="7491088" y="552291"/>
                </a:lnTo>
                <a:cubicBezTo>
                  <a:pt x="7554513" y="552291"/>
                  <a:pt x="7599529" y="537904"/>
                  <a:pt x="7631396" y="510521"/>
                </a:cubicBezTo>
                <a:cubicBezTo>
                  <a:pt x="7663263" y="483139"/>
                  <a:pt x="7681053" y="440131"/>
                  <a:pt x="7681053" y="391709"/>
                </a:cubicBezTo>
                <a:close/>
                <a:moveTo>
                  <a:pt x="9144619" y="1089576"/>
                </a:moveTo>
                <a:lnTo>
                  <a:pt x="8894942" y="1089576"/>
                </a:lnTo>
                <a:lnTo>
                  <a:pt x="8808622" y="872063"/>
                </a:lnTo>
                <a:lnTo>
                  <a:pt x="8355212" y="872063"/>
                </a:lnTo>
                <a:lnTo>
                  <a:pt x="8268738" y="1089576"/>
                </a:lnTo>
                <a:lnTo>
                  <a:pt x="8019215" y="1089576"/>
                </a:lnTo>
                <a:lnTo>
                  <a:pt x="8468913" y="24288"/>
                </a:lnTo>
                <a:lnTo>
                  <a:pt x="8689971" y="24288"/>
                </a:lnTo>
                <a:close/>
                <a:moveTo>
                  <a:pt x="8730192" y="674507"/>
                </a:moveTo>
                <a:lnTo>
                  <a:pt x="8581840" y="301207"/>
                </a:lnTo>
                <a:lnTo>
                  <a:pt x="8433642" y="674507"/>
                </a:lnTo>
                <a:close/>
                <a:moveTo>
                  <a:pt x="4123231" y="619896"/>
                </a:moveTo>
                <a:cubicBezTo>
                  <a:pt x="4123231" y="788678"/>
                  <a:pt x="4026237" y="890472"/>
                  <a:pt x="3890106" y="890472"/>
                </a:cubicBezTo>
                <a:cubicBezTo>
                  <a:pt x="3753975" y="890472"/>
                  <a:pt x="3656827" y="788678"/>
                  <a:pt x="3656827" y="619896"/>
                </a:cubicBezTo>
                <a:lnTo>
                  <a:pt x="3656827" y="24288"/>
                </a:lnTo>
                <a:lnTo>
                  <a:pt x="3410243" y="24288"/>
                </a:lnTo>
                <a:lnTo>
                  <a:pt x="3410243" y="610459"/>
                </a:lnTo>
                <a:cubicBezTo>
                  <a:pt x="3410243" y="918938"/>
                  <a:pt x="3603921" y="1113864"/>
                  <a:pt x="3890106" y="1113864"/>
                </a:cubicBezTo>
                <a:cubicBezTo>
                  <a:pt x="4176291" y="1113864"/>
                  <a:pt x="4369969" y="918938"/>
                  <a:pt x="4369969" y="610459"/>
                </a:cubicBezTo>
                <a:lnTo>
                  <a:pt x="4369969" y="24288"/>
                </a:lnTo>
                <a:lnTo>
                  <a:pt x="4123231" y="24288"/>
                </a:lnTo>
                <a:close/>
              </a:path>
            </a:pathLst>
          </a:custGeom>
          <a:solidFill>
            <a:srgbClr val="F96702"/>
          </a:solidFill>
          <a:ln>
            <a:noFill/>
          </a:ln>
        </p:spPr>
        <p:txBody>
          <a:bodyPr anchorCtr="0" anchor="ctr" bIns="73125" lIns="146275" spcFirstLastPara="1" rIns="146275" wrap="square" tIns="731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33" name="Google Shape;33;p4"/>
          <p:cNvSpPr txBox="1"/>
          <p:nvPr/>
        </p:nvSpPr>
        <p:spPr>
          <a:xfrm>
            <a:off x="2774960" y="7773840"/>
            <a:ext cx="10026600" cy="1479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A5A5A5"/>
                </a:solidFill>
                <a:latin typeface="Roboto"/>
                <a:ea typeface="Roboto"/>
                <a:cs typeface="Roboto"/>
                <a:sym typeface="Roboto"/>
              </a:rPr>
              <a:t>Copyright © 2010-2019 Cloudera. All rights reserved. Not to be reproduced or shared without prior written consent from Cloudera. </a:t>
            </a:r>
            <a:endParaRPr b="0" i="0" sz="2200" u="none" cap="none" strike="noStrike">
              <a:solidFill>
                <a:srgbClr val="000000"/>
              </a:solidFill>
              <a:latin typeface="Arial"/>
              <a:ea typeface="Arial"/>
              <a:cs typeface="Arial"/>
              <a:sym typeface="Arial"/>
            </a:endParaRPr>
          </a:p>
        </p:txBody>
      </p:sp>
      <p:sp>
        <p:nvSpPr>
          <p:cNvPr id="34" name="Google Shape;34;p4"/>
          <p:cNvSpPr txBox="1"/>
          <p:nvPr/>
        </p:nvSpPr>
        <p:spPr>
          <a:xfrm>
            <a:off x="13563013" y="7773861"/>
            <a:ext cx="408900" cy="147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A5A5A5"/>
                </a:solidFill>
                <a:latin typeface="Roboto"/>
                <a:ea typeface="Roboto"/>
                <a:cs typeface="Roboto"/>
                <a:sym typeface="Roboto"/>
              </a:rPr>
              <a:t>‹#›</a:t>
            </a:fld>
            <a:endParaRPr b="0" i="0" sz="1000" u="none" cap="none" strike="noStrike">
              <a:solidFill>
                <a:srgbClr val="A5A5A5"/>
              </a:solidFill>
              <a:latin typeface="Roboto"/>
              <a:ea typeface="Roboto"/>
              <a:cs typeface="Roboto"/>
              <a:sym typeface="Roboto"/>
            </a:endParaRPr>
          </a:p>
        </p:txBody>
      </p:sp>
      <p:sp>
        <p:nvSpPr>
          <p:cNvPr id="35" name="Google Shape;35;p4"/>
          <p:cNvSpPr txBox="1"/>
          <p:nvPr/>
        </p:nvSpPr>
        <p:spPr>
          <a:xfrm>
            <a:off x="342920" y="7764120"/>
            <a:ext cx="2354400" cy="399300"/>
          </a:xfrm>
          <a:prstGeom prst="rect">
            <a:avLst/>
          </a:prstGeom>
          <a:noFill/>
          <a:ln>
            <a:noFill/>
          </a:ln>
        </p:spPr>
        <p:txBody>
          <a:bodyPr anchorCtr="0" anchor="t" bIns="146275" lIns="146275" spcFirstLastPara="1" rIns="146275" wrap="square" tIns="14627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Roboto"/>
                <a:ea typeface="Roboto"/>
                <a:cs typeface="Roboto"/>
                <a:sym typeface="Roboto"/>
              </a:rPr>
              <a:t>Educational Services</a:t>
            </a:r>
            <a:endParaRPr b="0" i="0" sz="1400" u="none" cap="none" strike="noStrike">
              <a:solidFill>
                <a:srgbClr val="7F7F7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 Column_2">
    <p:spTree>
      <p:nvGrpSpPr>
        <p:cNvPr id="36" name="Shape 36"/>
        <p:cNvGrpSpPr/>
        <p:nvPr/>
      </p:nvGrpSpPr>
      <p:grpSpPr>
        <a:xfrm>
          <a:off x="0" y="0"/>
          <a:ext cx="0" cy="0"/>
          <a:chOff x="0" y="0"/>
          <a:chExt cx="0" cy="0"/>
        </a:xfrm>
      </p:grpSpPr>
      <p:sp>
        <p:nvSpPr>
          <p:cNvPr id="37" name="Google Shape;37;p5"/>
          <p:cNvSpPr txBox="1"/>
          <p:nvPr>
            <p:ph type="title"/>
          </p:nvPr>
        </p:nvSpPr>
        <p:spPr>
          <a:xfrm>
            <a:off x="670560" y="487680"/>
            <a:ext cx="13289400" cy="668100"/>
          </a:xfrm>
          <a:prstGeom prst="rect">
            <a:avLst/>
          </a:prstGeom>
          <a:noFill/>
          <a:ln>
            <a:noFill/>
          </a:ln>
        </p:spPr>
        <p:txBody>
          <a:bodyPr anchorCtr="0" anchor="t" bIns="146275" lIns="0" spcFirstLastPara="1" rIns="0" wrap="square" tIns="146275">
            <a:noAutofit/>
          </a:bodyPr>
          <a:lstStyle>
            <a:lvl1pPr lvl="0" marR="0" rtl="0" algn="l">
              <a:lnSpc>
                <a:spcPct val="80000"/>
              </a:lnSpc>
              <a:spcBef>
                <a:spcPts val="0"/>
              </a:spcBef>
              <a:spcAft>
                <a:spcPts val="0"/>
              </a:spcAft>
              <a:buClr>
                <a:schemeClr val="dk1"/>
              </a:buClr>
              <a:buSzPts val="3500"/>
              <a:buFont typeface="Lato"/>
              <a:buNone/>
              <a:defRPr b="1" i="0" sz="35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9pPr>
          </a:lstStyle>
          <a:p/>
        </p:txBody>
      </p:sp>
      <p:sp>
        <p:nvSpPr>
          <p:cNvPr id="38" name="Google Shape;38;p5"/>
          <p:cNvSpPr txBox="1"/>
          <p:nvPr>
            <p:ph idx="1" type="body"/>
          </p:nvPr>
        </p:nvSpPr>
        <p:spPr>
          <a:xfrm>
            <a:off x="670560" y="1590682"/>
            <a:ext cx="13289400" cy="5816100"/>
          </a:xfrm>
          <a:prstGeom prst="rect">
            <a:avLst/>
          </a:prstGeom>
          <a:noFill/>
          <a:ln>
            <a:noFill/>
          </a:ln>
        </p:spPr>
        <p:txBody>
          <a:bodyPr anchorCtr="0" anchor="t" bIns="73125" lIns="146275" spcFirstLastPara="1" rIns="146275" wrap="square" tIns="73125">
            <a:noAutofit/>
          </a:bodyPr>
          <a:lstStyle>
            <a:lvl1pPr indent="-368300" lvl="0" marL="457200" algn="l">
              <a:lnSpc>
                <a:spcPct val="100000"/>
              </a:lnSpc>
              <a:spcBef>
                <a:spcPts val="700"/>
              </a:spcBef>
              <a:spcAft>
                <a:spcPts val="0"/>
              </a:spcAft>
              <a:buSzPts val="2200"/>
              <a:buFont typeface="Roboto"/>
              <a:buChar char="■"/>
              <a:defRPr>
                <a:solidFill>
                  <a:srgbClr val="000000"/>
                </a:solidFill>
              </a:defRPr>
            </a:lvl1pPr>
            <a:lvl2pPr indent="-368300" lvl="1" marL="914400" algn="l">
              <a:lnSpc>
                <a:spcPct val="100000"/>
              </a:lnSpc>
              <a:spcBef>
                <a:spcPts val="600"/>
              </a:spcBef>
              <a:spcAft>
                <a:spcPts val="0"/>
              </a:spcAft>
              <a:buClr>
                <a:srgbClr val="BFBFBF"/>
              </a:buClr>
              <a:buSzPts val="2200"/>
              <a:buChar char="–"/>
              <a:defRPr>
                <a:solidFill>
                  <a:srgbClr val="7F7F7F"/>
                </a:solidFill>
              </a:defRPr>
            </a:lvl2pPr>
            <a:lvl3pPr indent="-368300" lvl="2" marL="1371600" algn="l">
              <a:lnSpc>
                <a:spcPct val="100000"/>
              </a:lnSpc>
              <a:spcBef>
                <a:spcPts val="500"/>
              </a:spcBef>
              <a:spcAft>
                <a:spcPts val="0"/>
              </a:spcAft>
              <a:buClr>
                <a:srgbClr val="BFBFBF"/>
              </a:buClr>
              <a:buSzPts val="2200"/>
              <a:buFont typeface="Roboto"/>
              <a:buChar char="•"/>
              <a:defRPr>
                <a:solidFill>
                  <a:srgbClr val="7F7F7F"/>
                </a:solidFill>
              </a:defRPr>
            </a:lvl3pPr>
            <a:lvl4pPr indent="-368300" lvl="3" marL="1828800" algn="l">
              <a:lnSpc>
                <a:spcPct val="100000"/>
              </a:lnSpc>
              <a:spcBef>
                <a:spcPts val="500"/>
              </a:spcBef>
              <a:spcAft>
                <a:spcPts val="0"/>
              </a:spcAft>
              <a:buClr>
                <a:srgbClr val="BFBFBF"/>
              </a:buClr>
              <a:buSzPts val="2200"/>
              <a:buChar char="–"/>
              <a:defRPr>
                <a:solidFill>
                  <a:srgbClr val="7F7F7F"/>
                </a:solidFill>
              </a:defRPr>
            </a:lvl4pPr>
            <a:lvl5pPr indent="-368300" lvl="4" marL="2286000" algn="l">
              <a:lnSpc>
                <a:spcPct val="100000"/>
              </a:lnSpc>
              <a:spcBef>
                <a:spcPts val="500"/>
              </a:spcBef>
              <a:spcAft>
                <a:spcPts val="0"/>
              </a:spcAft>
              <a:buClr>
                <a:srgbClr val="BFBFBF"/>
              </a:buClr>
              <a:buSzPts val="2200"/>
              <a:buFont typeface="Roboto"/>
              <a:buChar char="•"/>
              <a:defRPr>
                <a:solidFill>
                  <a:srgbClr val="7F7F7F"/>
                </a:solidFill>
              </a:defRPr>
            </a:lvl5pPr>
            <a:lvl6pPr indent="-412750" lvl="5" marL="2743200" algn="l">
              <a:lnSpc>
                <a:spcPct val="100000"/>
              </a:lnSpc>
              <a:spcBef>
                <a:spcPts val="600"/>
              </a:spcBef>
              <a:spcAft>
                <a:spcPts val="0"/>
              </a:spcAft>
              <a:buClr>
                <a:schemeClr val="dk1"/>
              </a:buClr>
              <a:buSzPts val="2900"/>
              <a:buChar char="•"/>
              <a:defRPr/>
            </a:lvl6pPr>
            <a:lvl7pPr indent="-412750" lvl="6" marL="3200400" algn="l">
              <a:lnSpc>
                <a:spcPct val="100000"/>
              </a:lnSpc>
              <a:spcBef>
                <a:spcPts val="600"/>
              </a:spcBef>
              <a:spcAft>
                <a:spcPts val="0"/>
              </a:spcAft>
              <a:buClr>
                <a:schemeClr val="dk1"/>
              </a:buClr>
              <a:buSzPts val="2900"/>
              <a:buChar char="•"/>
              <a:defRPr/>
            </a:lvl7pPr>
            <a:lvl8pPr indent="-412750" lvl="7" marL="3657600" algn="l">
              <a:lnSpc>
                <a:spcPct val="100000"/>
              </a:lnSpc>
              <a:spcBef>
                <a:spcPts val="600"/>
              </a:spcBef>
              <a:spcAft>
                <a:spcPts val="0"/>
              </a:spcAft>
              <a:buClr>
                <a:schemeClr val="dk1"/>
              </a:buClr>
              <a:buSzPts val="2900"/>
              <a:buChar char="•"/>
              <a:defRPr/>
            </a:lvl8pPr>
            <a:lvl9pPr indent="-412750" lvl="8" marL="4114800" algn="l">
              <a:lnSpc>
                <a:spcPct val="100000"/>
              </a:lnSpc>
              <a:spcBef>
                <a:spcPts val="600"/>
              </a:spcBef>
              <a:spcAft>
                <a:spcPts val="0"/>
              </a:spcAft>
              <a:buClr>
                <a:schemeClr val="dk1"/>
              </a:buClr>
              <a:buSzPts val="2900"/>
              <a:buChar char="•"/>
              <a:defRPr/>
            </a:lvl9pPr>
          </a:lstStyle>
          <a:p/>
        </p:txBody>
      </p:sp>
      <p:cxnSp>
        <p:nvCxnSpPr>
          <p:cNvPr id="39" name="Google Shape;39;p5"/>
          <p:cNvCxnSpPr/>
          <p:nvPr/>
        </p:nvCxnSpPr>
        <p:spPr>
          <a:xfrm>
            <a:off x="658368" y="1269072"/>
            <a:ext cx="13313700" cy="0"/>
          </a:xfrm>
          <a:prstGeom prst="straightConnector1">
            <a:avLst/>
          </a:prstGeom>
          <a:noFill/>
          <a:ln cap="flat" cmpd="sng" w="9525">
            <a:solidFill>
              <a:srgbClr val="BFBFBF"/>
            </a:solidFill>
            <a:prstDash val="solid"/>
            <a:round/>
            <a:headEnd len="sm" w="sm" type="none"/>
            <a:tailEnd len="sm" w="sm" type="none"/>
          </a:ln>
        </p:spPr>
      </p:cxnSp>
      <p:sp>
        <p:nvSpPr>
          <p:cNvPr id="40" name="Google Shape;40;p5"/>
          <p:cNvSpPr/>
          <p:nvPr/>
        </p:nvSpPr>
        <p:spPr>
          <a:xfrm>
            <a:off x="658368" y="7764122"/>
            <a:ext cx="1211580" cy="147587"/>
          </a:xfrm>
          <a:custGeom>
            <a:rect b="b" l="l" r="r" t="t"/>
            <a:pathLst>
              <a:path extrusionOk="0" h="1113864" w="9144000">
                <a:moveTo>
                  <a:pt x="5789292" y="24288"/>
                </a:moveTo>
                <a:lnTo>
                  <a:pt x="6718852" y="24288"/>
                </a:lnTo>
                <a:lnTo>
                  <a:pt x="6718852" y="244431"/>
                </a:lnTo>
                <a:lnTo>
                  <a:pt x="5942904" y="244431"/>
                </a:lnTo>
                <a:cubicBezTo>
                  <a:pt x="5906241" y="160891"/>
                  <a:pt x="5853800" y="87253"/>
                  <a:pt x="5789292" y="24288"/>
                </a:cubicBezTo>
                <a:close/>
                <a:moveTo>
                  <a:pt x="6592622" y="662440"/>
                </a:moveTo>
                <a:lnTo>
                  <a:pt x="6592622" y="444463"/>
                </a:lnTo>
                <a:lnTo>
                  <a:pt x="5997511" y="444463"/>
                </a:lnTo>
                <a:cubicBezTo>
                  <a:pt x="6002616" y="481746"/>
                  <a:pt x="6006174" y="519803"/>
                  <a:pt x="6006174" y="559407"/>
                </a:cubicBezTo>
                <a:cubicBezTo>
                  <a:pt x="6006027" y="593854"/>
                  <a:pt x="6003806" y="628260"/>
                  <a:pt x="5999522" y="662440"/>
                </a:cubicBezTo>
                <a:close/>
                <a:moveTo>
                  <a:pt x="5801049" y="1089576"/>
                </a:moveTo>
                <a:lnTo>
                  <a:pt x="6723803" y="1089576"/>
                </a:lnTo>
                <a:lnTo>
                  <a:pt x="6723803" y="869433"/>
                </a:lnTo>
                <a:lnTo>
                  <a:pt x="5946926" y="869433"/>
                </a:lnTo>
                <a:cubicBezTo>
                  <a:pt x="5912876" y="951495"/>
                  <a:pt x="5863350" y="1026236"/>
                  <a:pt x="5801049" y="1089576"/>
                </a:cubicBezTo>
                <a:close/>
                <a:moveTo>
                  <a:pt x="3168146" y="558634"/>
                </a:moveTo>
                <a:cubicBezTo>
                  <a:pt x="3168146" y="869897"/>
                  <a:pt x="2932237" y="1113864"/>
                  <a:pt x="2605522" y="1113864"/>
                </a:cubicBezTo>
                <a:cubicBezTo>
                  <a:pt x="2278807" y="1113864"/>
                  <a:pt x="2043052" y="869897"/>
                  <a:pt x="2043052" y="558634"/>
                </a:cubicBezTo>
                <a:cubicBezTo>
                  <a:pt x="2043052" y="247371"/>
                  <a:pt x="2278807" y="0"/>
                  <a:pt x="2605522" y="0"/>
                </a:cubicBezTo>
                <a:cubicBezTo>
                  <a:pt x="2932237" y="0"/>
                  <a:pt x="3168146" y="245360"/>
                  <a:pt x="3168146" y="558634"/>
                </a:cubicBezTo>
                <a:close/>
                <a:moveTo>
                  <a:pt x="2912127" y="558634"/>
                </a:moveTo>
                <a:cubicBezTo>
                  <a:pt x="2912127" y="364326"/>
                  <a:pt x="2784813" y="223392"/>
                  <a:pt x="2605522" y="223392"/>
                </a:cubicBezTo>
                <a:cubicBezTo>
                  <a:pt x="2426231" y="223392"/>
                  <a:pt x="2299072" y="364326"/>
                  <a:pt x="2299072" y="558634"/>
                </a:cubicBezTo>
                <a:cubicBezTo>
                  <a:pt x="2299072" y="752941"/>
                  <a:pt x="2426231" y="890472"/>
                  <a:pt x="2605522" y="890472"/>
                </a:cubicBezTo>
                <a:cubicBezTo>
                  <a:pt x="2784813" y="890472"/>
                  <a:pt x="2912127" y="750930"/>
                  <a:pt x="2912127" y="558634"/>
                </a:cubicBezTo>
                <a:close/>
                <a:moveTo>
                  <a:pt x="5688896" y="556932"/>
                </a:moveTo>
                <a:cubicBezTo>
                  <a:pt x="5688896" y="875466"/>
                  <a:pt x="5453915" y="1089576"/>
                  <a:pt x="5104305" y="1089576"/>
                </a:cubicBezTo>
                <a:lnTo>
                  <a:pt x="4677502" y="1089576"/>
                </a:lnTo>
                <a:lnTo>
                  <a:pt x="4677502" y="24288"/>
                </a:lnTo>
                <a:lnTo>
                  <a:pt x="5094095" y="24288"/>
                </a:lnTo>
                <a:cubicBezTo>
                  <a:pt x="5443550" y="24288"/>
                  <a:pt x="5688896" y="238398"/>
                  <a:pt x="5688896" y="556932"/>
                </a:cubicBezTo>
                <a:close/>
                <a:moveTo>
                  <a:pt x="5432876" y="556932"/>
                </a:moveTo>
                <a:cubicBezTo>
                  <a:pt x="5432876" y="364636"/>
                  <a:pt x="5293806" y="237315"/>
                  <a:pt x="5086979" y="237315"/>
                </a:cubicBezTo>
                <a:lnTo>
                  <a:pt x="4924240" y="237315"/>
                </a:lnTo>
                <a:lnTo>
                  <a:pt x="4924240" y="876704"/>
                </a:lnTo>
                <a:lnTo>
                  <a:pt x="5086979" y="876704"/>
                </a:lnTo>
                <a:cubicBezTo>
                  <a:pt x="5293806" y="876704"/>
                  <a:pt x="5432876" y="749228"/>
                  <a:pt x="5432876" y="556932"/>
                </a:cubicBezTo>
                <a:close/>
                <a:moveTo>
                  <a:pt x="570359" y="888925"/>
                </a:moveTo>
                <a:cubicBezTo>
                  <a:pt x="388129" y="888925"/>
                  <a:pt x="256020" y="745051"/>
                  <a:pt x="256020" y="556777"/>
                </a:cubicBezTo>
                <a:cubicBezTo>
                  <a:pt x="256020" y="368503"/>
                  <a:pt x="388129" y="225093"/>
                  <a:pt x="570359" y="225093"/>
                </a:cubicBezTo>
                <a:cubicBezTo>
                  <a:pt x="657916" y="225093"/>
                  <a:pt x="730468" y="256343"/>
                  <a:pt x="793738" y="316214"/>
                </a:cubicBezTo>
                <a:lnTo>
                  <a:pt x="952764" y="157179"/>
                </a:lnTo>
                <a:cubicBezTo>
                  <a:pt x="856544" y="58168"/>
                  <a:pt x="722579" y="0"/>
                  <a:pt x="567729" y="0"/>
                </a:cubicBezTo>
                <a:cubicBezTo>
                  <a:pt x="247047" y="0"/>
                  <a:pt x="0" y="244586"/>
                  <a:pt x="0" y="556932"/>
                </a:cubicBezTo>
                <a:cubicBezTo>
                  <a:pt x="0" y="869278"/>
                  <a:pt x="247047" y="1113864"/>
                  <a:pt x="567729" y="1113864"/>
                </a:cubicBezTo>
                <a:cubicBezTo>
                  <a:pt x="729540" y="1113864"/>
                  <a:pt x="871395" y="1048425"/>
                  <a:pt x="968079" y="938585"/>
                </a:cubicBezTo>
                <a:lnTo>
                  <a:pt x="809826" y="780324"/>
                </a:lnTo>
                <a:cubicBezTo>
                  <a:pt x="746092" y="850868"/>
                  <a:pt x="669828" y="888925"/>
                  <a:pt x="570359" y="888925"/>
                </a:cubicBezTo>
                <a:close/>
                <a:moveTo>
                  <a:pt x="1453047" y="24288"/>
                </a:moveTo>
                <a:lnTo>
                  <a:pt x="1206309" y="24288"/>
                </a:lnTo>
                <a:lnTo>
                  <a:pt x="1206309" y="1089576"/>
                </a:lnTo>
                <a:lnTo>
                  <a:pt x="1952711" y="1089576"/>
                </a:lnTo>
                <a:lnTo>
                  <a:pt x="1952711" y="872836"/>
                </a:lnTo>
                <a:lnTo>
                  <a:pt x="1453047" y="872836"/>
                </a:lnTo>
                <a:close/>
                <a:moveTo>
                  <a:pt x="7656766" y="731128"/>
                </a:moveTo>
                <a:lnTo>
                  <a:pt x="7960741" y="1089576"/>
                </a:lnTo>
                <a:lnTo>
                  <a:pt x="7673473" y="1089576"/>
                </a:lnTo>
                <a:lnTo>
                  <a:pt x="7390382" y="753251"/>
                </a:lnTo>
                <a:lnTo>
                  <a:pt x="7254560" y="753251"/>
                </a:lnTo>
                <a:lnTo>
                  <a:pt x="7254560" y="1089576"/>
                </a:lnTo>
                <a:lnTo>
                  <a:pt x="7012772" y="1089576"/>
                </a:lnTo>
                <a:lnTo>
                  <a:pt x="7012772" y="24288"/>
                </a:lnTo>
                <a:lnTo>
                  <a:pt x="7503927" y="24288"/>
                </a:lnTo>
                <a:cubicBezTo>
                  <a:pt x="7640987" y="24288"/>
                  <a:pt x="7741539" y="57704"/>
                  <a:pt x="7813626" y="119276"/>
                </a:cubicBezTo>
                <a:cubicBezTo>
                  <a:pt x="7885714" y="180848"/>
                  <a:pt x="7927637" y="275681"/>
                  <a:pt x="7927637" y="388305"/>
                </a:cubicBezTo>
                <a:cubicBezTo>
                  <a:pt x="7927637" y="529550"/>
                  <a:pt x="7867615" y="676054"/>
                  <a:pt x="7656766" y="731128"/>
                </a:cubicBezTo>
                <a:close/>
                <a:moveTo>
                  <a:pt x="7681053" y="391709"/>
                </a:moveTo>
                <a:cubicBezTo>
                  <a:pt x="7681053" y="344679"/>
                  <a:pt x="7662180" y="300743"/>
                  <a:pt x="7633717" y="275527"/>
                </a:cubicBezTo>
                <a:cubicBezTo>
                  <a:pt x="7601385" y="247216"/>
                  <a:pt x="7554977" y="232364"/>
                  <a:pt x="7490469" y="232364"/>
                </a:cubicBezTo>
                <a:lnTo>
                  <a:pt x="7254560" y="232364"/>
                </a:lnTo>
                <a:lnTo>
                  <a:pt x="7254560" y="552291"/>
                </a:lnTo>
                <a:lnTo>
                  <a:pt x="7491088" y="552291"/>
                </a:lnTo>
                <a:cubicBezTo>
                  <a:pt x="7554513" y="552291"/>
                  <a:pt x="7599529" y="537904"/>
                  <a:pt x="7631396" y="510521"/>
                </a:cubicBezTo>
                <a:cubicBezTo>
                  <a:pt x="7663263" y="483139"/>
                  <a:pt x="7681053" y="440131"/>
                  <a:pt x="7681053" y="391709"/>
                </a:cubicBezTo>
                <a:close/>
                <a:moveTo>
                  <a:pt x="9144619" y="1089576"/>
                </a:moveTo>
                <a:lnTo>
                  <a:pt x="8894942" y="1089576"/>
                </a:lnTo>
                <a:lnTo>
                  <a:pt x="8808622" y="872063"/>
                </a:lnTo>
                <a:lnTo>
                  <a:pt x="8355212" y="872063"/>
                </a:lnTo>
                <a:lnTo>
                  <a:pt x="8268738" y="1089576"/>
                </a:lnTo>
                <a:lnTo>
                  <a:pt x="8019215" y="1089576"/>
                </a:lnTo>
                <a:lnTo>
                  <a:pt x="8468913" y="24288"/>
                </a:lnTo>
                <a:lnTo>
                  <a:pt x="8689971" y="24288"/>
                </a:lnTo>
                <a:close/>
                <a:moveTo>
                  <a:pt x="8730192" y="674507"/>
                </a:moveTo>
                <a:lnTo>
                  <a:pt x="8581840" y="301207"/>
                </a:lnTo>
                <a:lnTo>
                  <a:pt x="8433642" y="674507"/>
                </a:lnTo>
                <a:close/>
                <a:moveTo>
                  <a:pt x="4123231" y="619896"/>
                </a:moveTo>
                <a:cubicBezTo>
                  <a:pt x="4123231" y="788678"/>
                  <a:pt x="4026237" y="890472"/>
                  <a:pt x="3890106" y="890472"/>
                </a:cubicBezTo>
                <a:cubicBezTo>
                  <a:pt x="3753975" y="890472"/>
                  <a:pt x="3656827" y="788678"/>
                  <a:pt x="3656827" y="619896"/>
                </a:cubicBezTo>
                <a:lnTo>
                  <a:pt x="3656827" y="24288"/>
                </a:lnTo>
                <a:lnTo>
                  <a:pt x="3410243" y="24288"/>
                </a:lnTo>
                <a:lnTo>
                  <a:pt x="3410243" y="610459"/>
                </a:lnTo>
                <a:cubicBezTo>
                  <a:pt x="3410243" y="918938"/>
                  <a:pt x="3603921" y="1113864"/>
                  <a:pt x="3890106" y="1113864"/>
                </a:cubicBezTo>
                <a:cubicBezTo>
                  <a:pt x="4176291" y="1113864"/>
                  <a:pt x="4369969" y="918938"/>
                  <a:pt x="4369969" y="610459"/>
                </a:cubicBezTo>
                <a:lnTo>
                  <a:pt x="4369969" y="24288"/>
                </a:lnTo>
                <a:lnTo>
                  <a:pt x="4123231" y="24288"/>
                </a:lnTo>
                <a:close/>
              </a:path>
            </a:pathLst>
          </a:custGeom>
          <a:solidFill>
            <a:srgbClr val="F96702"/>
          </a:solidFill>
          <a:ln>
            <a:noFill/>
          </a:ln>
        </p:spPr>
        <p:txBody>
          <a:bodyPr anchorCtr="0" anchor="ctr" bIns="73125" lIns="146275" spcFirstLastPara="1" rIns="146275" wrap="square" tIns="731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41" name="Google Shape;41;p5"/>
          <p:cNvSpPr txBox="1"/>
          <p:nvPr/>
        </p:nvSpPr>
        <p:spPr>
          <a:xfrm>
            <a:off x="2774960" y="7773840"/>
            <a:ext cx="10026600" cy="1479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A5A5A5"/>
                </a:solidFill>
                <a:latin typeface="Roboto"/>
                <a:ea typeface="Roboto"/>
                <a:cs typeface="Roboto"/>
                <a:sym typeface="Roboto"/>
              </a:rPr>
              <a:t>Copyright © 2010-2019 Cloudera. All rights reserved. Not to be reproduced or shared without prior written consent from Cloudera. </a:t>
            </a:r>
            <a:endParaRPr b="0" i="0" sz="2200" u="none" cap="none" strike="noStrike">
              <a:solidFill>
                <a:srgbClr val="000000"/>
              </a:solidFill>
              <a:latin typeface="Arial"/>
              <a:ea typeface="Arial"/>
              <a:cs typeface="Arial"/>
              <a:sym typeface="Arial"/>
            </a:endParaRPr>
          </a:p>
        </p:txBody>
      </p:sp>
      <p:sp>
        <p:nvSpPr>
          <p:cNvPr id="42" name="Google Shape;42;p5"/>
          <p:cNvSpPr txBox="1"/>
          <p:nvPr/>
        </p:nvSpPr>
        <p:spPr>
          <a:xfrm>
            <a:off x="13563013" y="7773861"/>
            <a:ext cx="408900" cy="147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A5A5A5"/>
                </a:solidFill>
                <a:latin typeface="Roboto"/>
                <a:ea typeface="Roboto"/>
                <a:cs typeface="Roboto"/>
                <a:sym typeface="Roboto"/>
              </a:rPr>
              <a:t>‹#›</a:t>
            </a:fld>
            <a:endParaRPr b="0" i="0" sz="1000" u="none" cap="none" strike="noStrike">
              <a:solidFill>
                <a:srgbClr val="A5A5A5"/>
              </a:solidFill>
              <a:latin typeface="Roboto"/>
              <a:ea typeface="Roboto"/>
              <a:cs typeface="Roboto"/>
              <a:sym typeface="Roboto"/>
            </a:endParaRPr>
          </a:p>
        </p:txBody>
      </p:sp>
      <p:sp>
        <p:nvSpPr>
          <p:cNvPr id="43" name="Google Shape;43;p5"/>
          <p:cNvSpPr txBox="1"/>
          <p:nvPr/>
        </p:nvSpPr>
        <p:spPr>
          <a:xfrm>
            <a:off x="342920" y="7764120"/>
            <a:ext cx="2354400" cy="399300"/>
          </a:xfrm>
          <a:prstGeom prst="rect">
            <a:avLst/>
          </a:prstGeom>
          <a:noFill/>
          <a:ln>
            <a:noFill/>
          </a:ln>
        </p:spPr>
        <p:txBody>
          <a:bodyPr anchorCtr="0" anchor="t" bIns="146275" lIns="146275" spcFirstLastPara="1" rIns="146275" wrap="square" tIns="14627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Roboto"/>
                <a:ea typeface="Roboto"/>
                <a:cs typeface="Roboto"/>
                <a:sym typeface="Roboto"/>
              </a:rPr>
              <a:t>Educational Services</a:t>
            </a:r>
            <a:endParaRPr b="0" i="0" sz="1400" u="none" cap="none" strike="noStrike">
              <a:solidFill>
                <a:srgbClr val="7F7F7F"/>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1 Column_2_1">
    <p:spTree>
      <p:nvGrpSpPr>
        <p:cNvPr id="44" name="Shape 44"/>
        <p:cNvGrpSpPr/>
        <p:nvPr/>
      </p:nvGrpSpPr>
      <p:grpSpPr>
        <a:xfrm>
          <a:off x="0" y="0"/>
          <a:ext cx="0" cy="0"/>
          <a:chOff x="0" y="0"/>
          <a:chExt cx="0" cy="0"/>
        </a:xfrm>
      </p:grpSpPr>
      <p:sp>
        <p:nvSpPr>
          <p:cNvPr id="45" name="Google Shape;45;p6"/>
          <p:cNvSpPr txBox="1"/>
          <p:nvPr>
            <p:ph type="title"/>
          </p:nvPr>
        </p:nvSpPr>
        <p:spPr>
          <a:xfrm>
            <a:off x="670560" y="487680"/>
            <a:ext cx="13289400" cy="668100"/>
          </a:xfrm>
          <a:prstGeom prst="rect">
            <a:avLst/>
          </a:prstGeom>
          <a:noFill/>
          <a:ln>
            <a:noFill/>
          </a:ln>
        </p:spPr>
        <p:txBody>
          <a:bodyPr anchorCtr="0" anchor="t" bIns="146275" lIns="0" spcFirstLastPara="1" rIns="0" wrap="square" tIns="146275">
            <a:noAutofit/>
          </a:bodyPr>
          <a:lstStyle>
            <a:lvl1pPr lvl="0" marR="0" rtl="0" algn="l">
              <a:lnSpc>
                <a:spcPct val="80000"/>
              </a:lnSpc>
              <a:spcBef>
                <a:spcPts val="0"/>
              </a:spcBef>
              <a:spcAft>
                <a:spcPts val="0"/>
              </a:spcAft>
              <a:buClr>
                <a:schemeClr val="dk1"/>
              </a:buClr>
              <a:buSzPts val="3500"/>
              <a:buFont typeface="Lato"/>
              <a:buNone/>
              <a:defRPr b="1" i="0" sz="35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9pPr>
          </a:lstStyle>
          <a:p/>
        </p:txBody>
      </p:sp>
      <p:sp>
        <p:nvSpPr>
          <p:cNvPr id="46" name="Google Shape;46;p6"/>
          <p:cNvSpPr txBox="1"/>
          <p:nvPr>
            <p:ph idx="1" type="body"/>
          </p:nvPr>
        </p:nvSpPr>
        <p:spPr>
          <a:xfrm>
            <a:off x="670560" y="1590680"/>
            <a:ext cx="6644700" cy="5816100"/>
          </a:xfrm>
          <a:prstGeom prst="rect">
            <a:avLst/>
          </a:prstGeom>
          <a:noFill/>
          <a:ln>
            <a:noFill/>
          </a:ln>
        </p:spPr>
        <p:txBody>
          <a:bodyPr anchorCtr="0" anchor="t" bIns="73125" lIns="146275" spcFirstLastPara="1" rIns="146275" wrap="square" tIns="73125">
            <a:noAutofit/>
          </a:bodyPr>
          <a:lstStyle>
            <a:lvl1pPr indent="-368300" lvl="0" marL="457200" algn="l">
              <a:lnSpc>
                <a:spcPct val="100000"/>
              </a:lnSpc>
              <a:spcBef>
                <a:spcPts val="700"/>
              </a:spcBef>
              <a:spcAft>
                <a:spcPts val="0"/>
              </a:spcAft>
              <a:buSzPts val="2200"/>
              <a:buFont typeface="Roboto"/>
              <a:buChar char="■"/>
              <a:defRPr>
                <a:solidFill>
                  <a:srgbClr val="000000"/>
                </a:solidFill>
              </a:defRPr>
            </a:lvl1pPr>
            <a:lvl2pPr indent="-368300" lvl="1" marL="914400" algn="l">
              <a:lnSpc>
                <a:spcPct val="100000"/>
              </a:lnSpc>
              <a:spcBef>
                <a:spcPts val="600"/>
              </a:spcBef>
              <a:spcAft>
                <a:spcPts val="0"/>
              </a:spcAft>
              <a:buClr>
                <a:srgbClr val="BFBFBF"/>
              </a:buClr>
              <a:buSzPts val="2200"/>
              <a:buChar char="–"/>
              <a:defRPr>
                <a:solidFill>
                  <a:srgbClr val="7F7F7F"/>
                </a:solidFill>
              </a:defRPr>
            </a:lvl2pPr>
            <a:lvl3pPr indent="-368300" lvl="2" marL="1371600" algn="l">
              <a:lnSpc>
                <a:spcPct val="100000"/>
              </a:lnSpc>
              <a:spcBef>
                <a:spcPts val="500"/>
              </a:spcBef>
              <a:spcAft>
                <a:spcPts val="0"/>
              </a:spcAft>
              <a:buClr>
                <a:srgbClr val="BFBFBF"/>
              </a:buClr>
              <a:buSzPts val="2200"/>
              <a:buFont typeface="Roboto"/>
              <a:buChar char="•"/>
              <a:defRPr>
                <a:solidFill>
                  <a:srgbClr val="7F7F7F"/>
                </a:solidFill>
              </a:defRPr>
            </a:lvl3pPr>
            <a:lvl4pPr indent="-368300" lvl="3" marL="1828800" algn="l">
              <a:lnSpc>
                <a:spcPct val="100000"/>
              </a:lnSpc>
              <a:spcBef>
                <a:spcPts val="500"/>
              </a:spcBef>
              <a:spcAft>
                <a:spcPts val="0"/>
              </a:spcAft>
              <a:buClr>
                <a:srgbClr val="BFBFBF"/>
              </a:buClr>
              <a:buSzPts val="2200"/>
              <a:buChar char="–"/>
              <a:defRPr>
                <a:solidFill>
                  <a:srgbClr val="7F7F7F"/>
                </a:solidFill>
              </a:defRPr>
            </a:lvl4pPr>
            <a:lvl5pPr indent="-368300" lvl="4" marL="2286000" algn="l">
              <a:lnSpc>
                <a:spcPct val="100000"/>
              </a:lnSpc>
              <a:spcBef>
                <a:spcPts val="500"/>
              </a:spcBef>
              <a:spcAft>
                <a:spcPts val="0"/>
              </a:spcAft>
              <a:buClr>
                <a:srgbClr val="BFBFBF"/>
              </a:buClr>
              <a:buSzPts val="2200"/>
              <a:buFont typeface="Roboto"/>
              <a:buChar char="•"/>
              <a:defRPr>
                <a:solidFill>
                  <a:srgbClr val="7F7F7F"/>
                </a:solidFill>
              </a:defRPr>
            </a:lvl5pPr>
            <a:lvl6pPr indent="-412750" lvl="5" marL="2743200" algn="l">
              <a:lnSpc>
                <a:spcPct val="100000"/>
              </a:lnSpc>
              <a:spcBef>
                <a:spcPts val="600"/>
              </a:spcBef>
              <a:spcAft>
                <a:spcPts val="0"/>
              </a:spcAft>
              <a:buClr>
                <a:schemeClr val="dk1"/>
              </a:buClr>
              <a:buSzPts val="2900"/>
              <a:buChar char="•"/>
              <a:defRPr/>
            </a:lvl6pPr>
            <a:lvl7pPr indent="-412750" lvl="6" marL="3200400" algn="l">
              <a:lnSpc>
                <a:spcPct val="100000"/>
              </a:lnSpc>
              <a:spcBef>
                <a:spcPts val="600"/>
              </a:spcBef>
              <a:spcAft>
                <a:spcPts val="0"/>
              </a:spcAft>
              <a:buClr>
                <a:schemeClr val="dk1"/>
              </a:buClr>
              <a:buSzPts val="2900"/>
              <a:buChar char="•"/>
              <a:defRPr/>
            </a:lvl7pPr>
            <a:lvl8pPr indent="-412750" lvl="7" marL="3657600" algn="l">
              <a:lnSpc>
                <a:spcPct val="100000"/>
              </a:lnSpc>
              <a:spcBef>
                <a:spcPts val="600"/>
              </a:spcBef>
              <a:spcAft>
                <a:spcPts val="0"/>
              </a:spcAft>
              <a:buClr>
                <a:schemeClr val="dk1"/>
              </a:buClr>
              <a:buSzPts val="2900"/>
              <a:buChar char="•"/>
              <a:defRPr/>
            </a:lvl8pPr>
            <a:lvl9pPr indent="-412750" lvl="8" marL="4114800" algn="l">
              <a:lnSpc>
                <a:spcPct val="100000"/>
              </a:lnSpc>
              <a:spcBef>
                <a:spcPts val="600"/>
              </a:spcBef>
              <a:spcAft>
                <a:spcPts val="0"/>
              </a:spcAft>
              <a:buClr>
                <a:schemeClr val="dk1"/>
              </a:buClr>
              <a:buSzPts val="2900"/>
              <a:buChar char="•"/>
              <a:defRPr/>
            </a:lvl9pPr>
          </a:lstStyle>
          <a:p/>
        </p:txBody>
      </p:sp>
      <p:cxnSp>
        <p:nvCxnSpPr>
          <p:cNvPr id="47" name="Google Shape;47;p6"/>
          <p:cNvCxnSpPr/>
          <p:nvPr/>
        </p:nvCxnSpPr>
        <p:spPr>
          <a:xfrm>
            <a:off x="658368" y="1269072"/>
            <a:ext cx="13313700" cy="0"/>
          </a:xfrm>
          <a:prstGeom prst="straightConnector1">
            <a:avLst/>
          </a:prstGeom>
          <a:noFill/>
          <a:ln cap="flat" cmpd="sng" w="9525">
            <a:solidFill>
              <a:srgbClr val="BFBFBF"/>
            </a:solidFill>
            <a:prstDash val="solid"/>
            <a:round/>
            <a:headEnd len="sm" w="sm" type="none"/>
            <a:tailEnd len="sm" w="sm" type="none"/>
          </a:ln>
        </p:spPr>
      </p:cxnSp>
      <p:sp>
        <p:nvSpPr>
          <p:cNvPr id="48" name="Google Shape;48;p6"/>
          <p:cNvSpPr/>
          <p:nvPr/>
        </p:nvSpPr>
        <p:spPr>
          <a:xfrm>
            <a:off x="658368" y="7764122"/>
            <a:ext cx="1211580" cy="147587"/>
          </a:xfrm>
          <a:custGeom>
            <a:rect b="b" l="l" r="r" t="t"/>
            <a:pathLst>
              <a:path extrusionOk="0" h="1113864" w="9144000">
                <a:moveTo>
                  <a:pt x="5789292" y="24288"/>
                </a:moveTo>
                <a:lnTo>
                  <a:pt x="6718852" y="24288"/>
                </a:lnTo>
                <a:lnTo>
                  <a:pt x="6718852" y="244431"/>
                </a:lnTo>
                <a:lnTo>
                  <a:pt x="5942904" y="244431"/>
                </a:lnTo>
                <a:cubicBezTo>
                  <a:pt x="5906241" y="160891"/>
                  <a:pt x="5853800" y="87253"/>
                  <a:pt x="5789292" y="24288"/>
                </a:cubicBezTo>
                <a:close/>
                <a:moveTo>
                  <a:pt x="6592622" y="662440"/>
                </a:moveTo>
                <a:lnTo>
                  <a:pt x="6592622" y="444463"/>
                </a:lnTo>
                <a:lnTo>
                  <a:pt x="5997511" y="444463"/>
                </a:lnTo>
                <a:cubicBezTo>
                  <a:pt x="6002616" y="481746"/>
                  <a:pt x="6006174" y="519803"/>
                  <a:pt x="6006174" y="559407"/>
                </a:cubicBezTo>
                <a:cubicBezTo>
                  <a:pt x="6006027" y="593854"/>
                  <a:pt x="6003806" y="628260"/>
                  <a:pt x="5999522" y="662440"/>
                </a:cubicBezTo>
                <a:close/>
                <a:moveTo>
                  <a:pt x="5801049" y="1089576"/>
                </a:moveTo>
                <a:lnTo>
                  <a:pt x="6723803" y="1089576"/>
                </a:lnTo>
                <a:lnTo>
                  <a:pt x="6723803" y="869433"/>
                </a:lnTo>
                <a:lnTo>
                  <a:pt x="5946926" y="869433"/>
                </a:lnTo>
                <a:cubicBezTo>
                  <a:pt x="5912876" y="951495"/>
                  <a:pt x="5863350" y="1026236"/>
                  <a:pt x="5801049" y="1089576"/>
                </a:cubicBezTo>
                <a:close/>
                <a:moveTo>
                  <a:pt x="3168146" y="558634"/>
                </a:moveTo>
                <a:cubicBezTo>
                  <a:pt x="3168146" y="869897"/>
                  <a:pt x="2932237" y="1113864"/>
                  <a:pt x="2605522" y="1113864"/>
                </a:cubicBezTo>
                <a:cubicBezTo>
                  <a:pt x="2278807" y="1113864"/>
                  <a:pt x="2043052" y="869897"/>
                  <a:pt x="2043052" y="558634"/>
                </a:cubicBezTo>
                <a:cubicBezTo>
                  <a:pt x="2043052" y="247371"/>
                  <a:pt x="2278807" y="0"/>
                  <a:pt x="2605522" y="0"/>
                </a:cubicBezTo>
                <a:cubicBezTo>
                  <a:pt x="2932237" y="0"/>
                  <a:pt x="3168146" y="245360"/>
                  <a:pt x="3168146" y="558634"/>
                </a:cubicBezTo>
                <a:close/>
                <a:moveTo>
                  <a:pt x="2912127" y="558634"/>
                </a:moveTo>
                <a:cubicBezTo>
                  <a:pt x="2912127" y="364326"/>
                  <a:pt x="2784813" y="223392"/>
                  <a:pt x="2605522" y="223392"/>
                </a:cubicBezTo>
                <a:cubicBezTo>
                  <a:pt x="2426231" y="223392"/>
                  <a:pt x="2299072" y="364326"/>
                  <a:pt x="2299072" y="558634"/>
                </a:cubicBezTo>
                <a:cubicBezTo>
                  <a:pt x="2299072" y="752941"/>
                  <a:pt x="2426231" y="890472"/>
                  <a:pt x="2605522" y="890472"/>
                </a:cubicBezTo>
                <a:cubicBezTo>
                  <a:pt x="2784813" y="890472"/>
                  <a:pt x="2912127" y="750930"/>
                  <a:pt x="2912127" y="558634"/>
                </a:cubicBezTo>
                <a:close/>
                <a:moveTo>
                  <a:pt x="5688896" y="556932"/>
                </a:moveTo>
                <a:cubicBezTo>
                  <a:pt x="5688896" y="875466"/>
                  <a:pt x="5453915" y="1089576"/>
                  <a:pt x="5104305" y="1089576"/>
                </a:cubicBezTo>
                <a:lnTo>
                  <a:pt x="4677502" y="1089576"/>
                </a:lnTo>
                <a:lnTo>
                  <a:pt x="4677502" y="24288"/>
                </a:lnTo>
                <a:lnTo>
                  <a:pt x="5094095" y="24288"/>
                </a:lnTo>
                <a:cubicBezTo>
                  <a:pt x="5443550" y="24288"/>
                  <a:pt x="5688896" y="238398"/>
                  <a:pt x="5688896" y="556932"/>
                </a:cubicBezTo>
                <a:close/>
                <a:moveTo>
                  <a:pt x="5432876" y="556932"/>
                </a:moveTo>
                <a:cubicBezTo>
                  <a:pt x="5432876" y="364636"/>
                  <a:pt x="5293806" y="237315"/>
                  <a:pt x="5086979" y="237315"/>
                </a:cubicBezTo>
                <a:lnTo>
                  <a:pt x="4924240" y="237315"/>
                </a:lnTo>
                <a:lnTo>
                  <a:pt x="4924240" y="876704"/>
                </a:lnTo>
                <a:lnTo>
                  <a:pt x="5086979" y="876704"/>
                </a:lnTo>
                <a:cubicBezTo>
                  <a:pt x="5293806" y="876704"/>
                  <a:pt x="5432876" y="749228"/>
                  <a:pt x="5432876" y="556932"/>
                </a:cubicBezTo>
                <a:close/>
                <a:moveTo>
                  <a:pt x="570359" y="888925"/>
                </a:moveTo>
                <a:cubicBezTo>
                  <a:pt x="388129" y="888925"/>
                  <a:pt x="256020" y="745051"/>
                  <a:pt x="256020" y="556777"/>
                </a:cubicBezTo>
                <a:cubicBezTo>
                  <a:pt x="256020" y="368503"/>
                  <a:pt x="388129" y="225093"/>
                  <a:pt x="570359" y="225093"/>
                </a:cubicBezTo>
                <a:cubicBezTo>
                  <a:pt x="657916" y="225093"/>
                  <a:pt x="730468" y="256343"/>
                  <a:pt x="793738" y="316214"/>
                </a:cubicBezTo>
                <a:lnTo>
                  <a:pt x="952764" y="157179"/>
                </a:lnTo>
                <a:cubicBezTo>
                  <a:pt x="856544" y="58168"/>
                  <a:pt x="722579" y="0"/>
                  <a:pt x="567729" y="0"/>
                </a:cubicBezTo>
                <a:cubicBezTo>
                  <a:pt x="247047" y="0"/>
                  <a:pt x="0" y="244586"/>
                  <a:pt x="0" y="556932"/>
                </a:cubicBezTo>
                <a:cubicBezTo>
                  <a:pt x="0" y="869278"/>
                  <a:pt x="247047" y="1113864"/>
                  <a:pt x="567729" y="1113864"/>
                </a:cubicBezTo>
                <a:cubicBezTo>
                  <a:pt x="729540" y="1113864"/>
                  <a:pt x="871395" y="1048425"/>
                  <a:pt x="968079" y="938585"/>
                </a:cubicBezTo>
                <a:lnTo>
                  <a:pt x="809826" y="780324"/>
                </a:lnTo>
                <a:cubicBezTo>
                  <a:pt x="746092" y="850868"/>
                  <a:pt x="669828" y="888925"/>
                  <a:pt x="570359" y="888925"/>
                </a:cubicBezTo>
                <a:close/>
                <a:moveTo>
                  <a:pt x="1453047" y="24288"/>
                </a:moveTo>
                <a:lnTo>
                  <a:pt x="1206309" y="24288"/>
                </a:lnTo>
                <a:lnTo>
                  <a:pt x="1206309" y="1089576"/>
                </a:lnTo>
                <a:lnTo>
                  <a:pt x="1952711" y="1089576"/>
                </a:lnTo>
                <a:lnTo>
                  <a:pt x="1952711" y="872836"/>
                </a:lnTo>
                <a:lnTo>
                  <a:pt x="1453047" y="872836"/>
                </a:lnTo>
                <a:close/>
                <a:moveTo>
                  <a:pt x="7656766" y="731128"/>
                </a:moveTo>
                <a:lnTo>
                  <a:pt x="7960741" y="1089576"/>
                </a:lnTo>
                <a:lnTo>
                  <a:pt x="7673473" y="1089576"/>
                </a:lnTo>
                <a:lnTo>
                  <a:pt x="7390382" y="753251"/>
                </a:lnTo>
                <a:lnTo>
                  <a:pt x="7254560" y="753251"/>
                </a:lnTo>
                <a:lnTo>
                  <a:pt x="7254560" y="1089576"/>
                </a:lnTo>
                <a:lnTo>
                  <a:pt x="7012772" y="1089576"/>
                </a:lnTo>
                <a:lnTo>
                  <a:pt x="7012772" y="24288"/>
                </a:lnTo>
                <a:lnTo>
                  <a:pt x="7503927" y="24288"/>
                </a:lnTo>
                <a:cubicBezTo>
                  <a:pt x="7640987" y="24288"/>
                  <a:pt x="7741539" y="57704"/>
                  <a:pt x="7813626" y="119276"/>
                </a:cubicBezTo>
                <a:cubicBezTo>
                  <a:pt x="7885714" y="180848"/>
                  <a:pt x="7927637" y="275681"/>
                  <a:pt x="7927637" y="388305"/>
                </a:cubicBezTo>
                <a:cubicBezTo>
                  <a:pt x="7927637" y="529550"/>
                  <a:pt x="7867615" y="676054"/>
                  <a:pt x="7656766" y="731128"/>
                </a:cubicBezTo>
                <a:close/>
                <a:moveTo>
                  <a:pt x="7681053" y="391709"/>
                </a:moveTo>
                <a:cubicBezTo>
                  <a:pt x="7681053" y="344679"/>
                  <a:pt x="7662180" y="300743"/>
                  <a:pt x="7633717" y="275527"/>
                </a:cubicBezTo>
                <a:cubicBezTo>
                  <a:pt x="7601385" y="247216"/>
                  <a:pt x="7554977" y="232364"/>
                  <a:pt x="7490469" y="232364"/>
                </a:cubicBezTo>
                <a:lnTo>
                  <a:pt x="7254560" y="232364"/>
                </a:lnTo>
                <a:lnTo>
                  <a:pt x="7254560" y="552291"/>
                </a:lnTo>
                <a:lnTo>
                  <a:pt x="7491088" y="552291"/>
                </a:lnTo>
                <a:cubicBezTo>
                  <a:pt x="7554513" y="552291"/>
                  <a:pt x="7599529" y="537904"/>
                  <a:pt x="7631396" y="510521"/>
                </a:cubicBezTo>
                <a:cubicBezTo>
                  <a:pt x="7663263" y="483139"/>
                  <a:pt x="7681053" y="440131"/>
                  <a:pt x="7681053" y="391709"/>
                </a:cubicBezTo>
                <a:close/>
                <a:moveTo>
                  <a:pt x="9144619" y="1089576"/>
                </a:moveTo>
                <a:lnTo>
                  <a:pt x="8894942" y="1089576"/>
                </a:lnTo>
                <a:lnTo>
                  <a:pt x="8808622" y="872063"/>
                </a:lnTo>
                <a:lnTo>
                  <a:pt x="8355212" y="872063"/>
                </a:lnTo>
                <a:lnTo>
                  <a:pt x="8268738" y="1089576"/>
                </a:lnTo>
                <a:lnTo>
                  <a:pt x="8019215" y="1089576"/>
                </a:lnTo>
                <a:lnTo>
                  <a:pt x="8468913" y="24288"/>
                </a:lnTo>
                <a:lnTo>
                  <a:pt x="8689971" y="24288"/>
                </a:lnTo>
                <a:close/>
                <a:moveTo>
                  <a:pt x="8730192" y="674507"/>
                </a:moveTo>
                <a:lnTo>
                  <a:pt x="8581840" y="301207"/>
                </a:lnTo>
                <a:lnTo>
                  <a:pt x="8433642" y="674507"/>
                </a:lnTo>
                <a:close/>
                <a:moveTo>
                  <a:pt x="4123231" y="619896"/>
                </a:moveTo>
                <a:cubicBezTo>
                  <a:pt x="4123231" y="788678"/>
                  <a:pt x="4026237" y="890472"/>
                  <a:pt x="3890106" y="890472"/>
                </a:cubicBezTo>
                <a:cubicBezTo>
                  <a:pt x="3753975" y="890472"/>
                  <a:pt x="3656827" y="788678"/>
                  <a:pt x="3656827" y="619896"/>
                </a:cubicBezTo>
                <a:lnTo>
                  <a:pt x="3656827" y="24288"/>
                </a:lnTo>
                <a:lnTo>
                  <a:pt x="3410243" y="24288"/>
                </a:lnTo>
                <a:lnTo>
                  <a:pt x="3410243" y="610459"/>
                </a:lnTo>
                <a:cubicBezTo>
                  <a:pt x="3410243" y="918938"/>
                  <a:pt x="3603921" y="1113864"/>
                  <a:pt x="3890106" y="1113864"/>
                </a:cubicBezTo>
                <a:cubicBezTo>
                  <a:pt x="4176291" y="1113864"/>
                  <a:pt x="4369969" y="918938"/>
                  <a:pt x="4369969" y="610459"/>
                </a:cubicBezTo>
                <a:lnTo>
                  <a:pt x="4369969" y="24288"/>
                </a:lnTo>
                <a:lnTo>
                  <a:pt x="4123231" y="24288"/>
                </a:lnTo>
                <a:close/>
              </a:path>
            </a:pathLst>
          </a:custGeom>
          <a:solidFill>
            <a:srgbClr val="F96702"/>
          </a:solidFill>
          <a:ln>
            <a:noFill/>
          </a:ln>
        </p:spPr>
        <p:txBody>
          <a:bodyPr anchorCtr="0" anchor="ctr" bIns="73125" lIns="146275" spcFirstLastPara="1" rIns="146275" wrap="square" tIns="731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49" name="Google Shape;49;p6"/>
          <p:cNvSpPr txBox="1"/>
          <p:nvPr/>
        </p:nvSpPr>
        <p:spPr>
          <a:xfrm>
            <a:off x="2774960" y="7773840"/>
            <a:ext cx="10026600" cy="1479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A5A5A5"/>
                </a:solidFill>
                <a:latin typeface="Roboto"/>
                <a:ea typeface="Roboto"/>
                <a:cs typeface="Roboto"/>
                <a:sym typeface="Roboto"/>
              </a:rPr>
              <a:t>Copyright © 2010-2019 Cloudera. All rights reserved. Not to be reproduced or shared without prior written consent from Cloudera. </a:t>
            </a:r>
            <a:endParaRPr b="0" i="0" sz="2200" u="none" cap="none" strike="noStrike">
              <a:solidFill>
                <a:srgbClr val="000000"/>
              </a:solidFill>
              <a:latin typeface="Arial"/>
              <a:ea typeface="Arial"/>
              <a:cs typeface="Arial"/>
              <a:sym typeface="Arial"/>
            </a:endParaRPr>
          </a:p>
        </p:txBody>
      </p:sp>
      <p:sp>
        <p:nvSpPr>
          <p:cNvPr id="50" name="Google Shape;50;p6"/>
          <p:cNvSpPr txBox="1"/>
          <p:nvPr/>
        </p:nvSpPr>
        <p:spPr>
          <a:xfrm>
            <a:off x="13563013" y="7773861"/>
            <a:ext cx="408900" cy="147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A5A5A5"/>
                </a:solidFill>
                <a:latin typeface="Roboto"/>
                <a:ea typeface="Roboto"/>
                <a:cs typeface="Roboto"/>
                <a:sym typeface="Roboto"/>
              </a:rPr>
              <a:t>‹#›</a:t>
            </a:fld>
            <a:endParaRPr b="0" i="0" sz="1000" u="none" cap="none" strike="noStrike">
              <a:solidFill>
                <a:srgbClr val="A5A5A5"/>
              </a:solidFill>
              <a:latin typeface="Roboto"/>
              <a:ea typeface="Roboto"/>
              <a:cs typeface="Roboto"/>
              <a:sym typeface="Roboto"/>
            </a:endParaRPr>
          </a:p>
        </p:txBody>
      </p:sp>
      <p:sp>
        <p:nvSpPr>
          <p:cNvPr id="51" name="Google Shape;51;p6"/>
          <p:cNvSpPr txBox="1"/>
          <p:nvPr/>
        </p:nvSpPr>
        <p:spPr>
          <a:xfrm>
            <a:off x="342920" y="7764120"/>
            <a:ext cx="2354400" cy="399300"/>
          </a:xfrm>
          <a:prstGeom prst="rect">
            <a:avLst/>
          </a:prstGeom>
          <a:noFill/>
          <a:ln>
            <a:noFill/>
          </a:ln>
        </p:spPr>
        <p:txBody>
          <a:bodyPr anchorCtr="0" anchor="t" bIns="146275" lIns="146275" spcFirstLastPara="1" rIns="146275" wrap="square" tIns="14627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Roboto"/>
                <a:ea typeface="Roboto"/>
                <a:cs typeface="Roboto"/>
                <a:sym typeface="Roboto"/>
              </a:rPr>
              <a:t>Educational Services</a:t>
            </a:r>
            <a:endParaRPr b="0" i="0" sz="1400" u="none" cap="none" strike="noStrike">
              <a:solidFill>
                <a:srgbClr val="7F7F7F"/>
              </a:solidFill>
              <a:latin typeface="Roboto"/>
              <a:ea typeface="Roboto"/>
              <a:cs typeface="Roboto"/>
              <a:sym typeface="Roboto"/>
            </a:endParaRPr>
          </a:p>
        </p:txBody>
      </p:sp>
      <p:sp>
        <p:nvSpPr>
          <p:cNvPr id="52" name="Google Shape;52;p6"/>
          <p:cNvSpPr txBox="1"/>
          <p:nvPr>
            <p:ph idx="2" type="body"/>
          </p:nvPr>
        </p:nvSpPr>
        <p:spPr>
          <a:xfrm>
            <a:off x="7366160" y="1597280"/>
            <a:ext cx="6644700" cy="5816100"/>
          </a:xfrm>
          <a:prstGeom prst="rect">
            <a:avLst/>
          </a:prstGeom>
          <a:noFill/>
          <a:ln>
            <a:noFill/>
          </a:ln>
        </p:spPr>
        <p:txBody>
          <a:bodyPr anchorCtr="0" anchor="t" bIns="73125" lIns="146275" spcFirstLastPara="1" rIns="146275" wrap="square" tIns="73125">
            <a:noAutofit/>
          </a:bodyPr>
          <a:lstStyle>
            <a:lvl1pPr indent="-412750" lvl="0" marL="457200" algn="l">
              <a:lnSpc>
                <a:spcPct val="100000"/>
              </a:lnSpc>
              <a:spcBef>
                <a:spcPts val="700"/>
              </a:spcBef>
              <a:spcAft>
                <a:spcPts val="0"/>
              </a:spcAft>
              <a:buSzPts val="2900"/>
              <a:buChar char="■"/>
              <a:defRPr>
                <a:solidFill>
                  <a:srgbClr val="000000"/>
                </a:solidFill>
              </a:defRPr>
            </a:lvl1pPr>
            <a:lvl2pPr indent="-412750" lvl="1" marL="914400" algn="l">
              <a:lnSpc>
                <a:spcPct val="100000"/>
              </a:lnSpc>
              <a:spcBef>
                <a:spcPts val="600"/>
              </a:spcBef>
              <a:spcAft>
                <a:spcPts val="0"/>
              </a:spcAft>
              <a:buSzPts val="2900"/>
              <a:buChar char="–"/>
              <a:defRPr/>
            </a:lvl2pPr>
            <a:lvl3pPr indent="-412750" lvl="2" marL="1371600" algn="l">
              <a:lnSpc>
                <a:spcPct val="100000"/>
              </a:lnSpc>
              <a:spcBef>
                <a:spcPts val="500"/>
              </a:spcBef>
              <a:spcAft>
                <a:spcPts val="0"/>
              </a:spcAft>
              <a:buSzPts val="2900"/>
              <a:buChar char="•"/>
              <a:defRPr/>
            </a:lvl3pPr>
            <a:lvl4pPr indent="-412750" lvl="3" marL="1828800" algn="l">
              <a:lnSpc>
                <a:spcPct val="100000"/>
              </a:lnSpc>
              <a:spcBef>
                <a:spcPts val="500"/>
              </a:spcBef>
              <a:spcAft>
                <a:spcPts val="0"/>
              </a:spcAft>
              <a:buSzPts val="2900"/>
              <a:buChar char="–"/>
              <a:defRPr/>
            </a:lvl4pPr>
            <a:lvl5pPr indent="-412750" lvl="4" marL="2286000" algn="l">
              <a:lnSpc>
                <a:spcPct val="100000"/>
              </a:lnSpc>
              <a:spcBef>
                <a:spcPts val="500"/>
              </a:spcBef>
              <a:spcAft>
                <a:spcPts val="0"/>
              </a:spcAft>
              <a:buSzPts val="2900"/>
              <a:buChar char="•"/>
              <a:defRPr/>
            </a:lvl5pPr>
            <a:lvl6pPr indent="-412750" lvl="5" marL="2743200" algn="l">
              <a:lnSpc>
                <a:spcPct val="100000"/>
              </a:lnSpc>
              <a:spcBef>
                <a:spcPts val="500"/>
              </a:spcBef>
              <a:spcAft>
                <a:spcPts val="0"/>
              </a:spcAft>
              <a:buSzPts val="2900"/>
              <a:buChar char="•"/>
              <a:defRPr/>
            </a:lvl6pPr>
            <a:lvl7pPr indent="-412750" lvl="6" marL="3200400" algn="l">
              <a:lnSpc>
                <a:spcPct val="100000"/>
              </a:lnSpc>
              <a:spcBef>
                <a:spcPts val="500"/>
              </a:spcBef>
              <a:spcAft>
                <a:spcPts val="0"/>
              </a:spcAft>
              <a:buSzPts val="2900"/>
              <a:buChar char="•"/>
              <a:defRPr/>
            </a:lvl7pPr>
            <a:lvl8pPr indent="-412750" lvl="7" marL="3657600" algn="l">
              <a:lnSpc>
                <a:spcPct val="100000"/>
              </a:lnSpc>
              <a:spcBef>
                <a:spcPts val="500"/>
              </a:spcBef>
              <a:spcAft>
                <a:spcPts val="0"/>
              </a:spcAft>
              <a:buSzPts val="2900"/>
              <a:buChar char="•"/>
              <a:defRPr/>
            </a:lvl8pPr>
            <a:lvl9pPr indent="-412750" lvl="8" marL="4114800" algn="l">
              <a:lnSpc>
                <a:spcPct val="100000"/>
              </a:lnSpc>
              <a:spcBef>
                <a:spcPts val="500"/>
              </a:spcBef>
              <a:spcAft>
                <a:spcPts val="0"/>
              </a:spcAft>
              <a:buSzPts val="29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White">
  <p:cSld name="Multi-use Blank w/ Footer">
    <p:spTree>
      <p:nvGrpSpPr>
        <p:cNvPr id="53" name="Shape 53"/>
        <p:cNvGrpSpPr/>
        <p:nvPr/>
      </p:nvGrpSpPr>
      <p:grpSpPr>
        <a:xfrm>
          <a:off x="0" y="0"/>
          <a:ext cx="0" cy="0"/>
          <a:chOff x="0" y="0"/>
          <a:chExt cx="0" cy="0"/>
        </a:xfrm>
      </p:grpSpPr>
      <p:pic>
        <p:nvPicPr>
          <p:cNvPr id="54" name="Google Shape;54;p7"/>
          <p:cNvPicPr preferRelativeResize="0"/>
          <p:nvPr/>
        </p:nvPicPr>
        <p:blipFill rotWithShape="1">
          <a:blip r:embed="rId2">
            <a:alphaModFix/>
          </a:blip>
          <a:srcRect b="0" l="0" r="0" t="0"/>
          <a:stretch/>
        </p:blipFill>
        <p:spPr>
          <a:xfrm>
            <a:off x="0" y="7424928"/>
            <a:ext cx="11051507" cy="804672"/>
          </a:xfrm>
          <a:prstGeom prst="rect">
            <a:avLst/>
          </a:prstGeom>
          <a:noFill/>
          <a:ln>
            <a:noFill/>
          </a:ln>
        </p:spPr>
      </p:pic>
      <p:sp>
        <p:nvSpPr>
          <p:cNvPr id="55" name="Google Shape;55;p7"/>
          <p:cNvSpPr/>
          <p:nvPr/>
        </p:nvSpPr>
        <p:spPr>
          <a:xfrm>
            <a:off x="658368" y="7764122"/>
            <a:ext cx="1211580" cy="147587"/>
          </a:xfrm>
          <a:custGeom>
            <a:rect b="b" l="l" r="r" t="t"/>
            <a:pathLst>
              <a:path extrusionOk="0" h="1113864" w="9144000">
                <a:moveTo>
                  <a:pt x="5789292" y="24288"/>
                </a:moveTo>
                <a:lnTo>
                  <a:pt x="6718852" y="24288"/>
                </a:lnTo>
                <a:lnTo>
                  <a:pt x="6718852" y="244431"/>
                </a:lnTo>
                <a:lnTo>
                  <a:pt x="5942904" y="244431"/>
                </a:lnTo>
                <a:cubicBezTo>
                  <a:pt x="5906241" y="160891"/>
                  <a:pt x="5853800" y="87253"/>
                  <a:pt x="5789292" y="24288"/>
                </a:cubicBezTo>
                <a:close/>
                <a:moveTo>
                  <a:pt x="6592622" y="662440"/>
                </a:moveTo>
                <a:lnTo>
                  <a:pt x="6592622" y="444463"/>
                </a:lnTo>
                <a:lnTo>
                  <a:pt x="5997511" y="444463"/>
                </a:lnTo>
                <a:cubicBezTo>
                  <a:pt x="6002616" y="481746"/>
                  <a:pt x="6006174" y="519803"/>
                  <a:pt x="6006174" y="559407"/>
                </a:cubicBezTo>
                <a:cubicBezTo>
                  <a:pt x="6006027" y="593854"/>
                  <a:pt x="6003806" y="628260"/>
                  <a:pt x="5999522" y="662440"/>
                </a:cubicBezTo>
                <a:close/>
                <a:moveTo>
                  <a:pt x="5801049" y="1089576"/>
                </a:moveTo>
                <a:lnTo>
                  <a:pt x="6723803" y="1089576"/>
                </a:lnTo>
                <a:lnTo>
                  <a:pt x="6723803" y="869433"/>
                </a:lnTo>
                <a:lnTo>
                  <a:pt x="5946926" y="869433"/>
                </a:lnTo>
                <a:cubicBezTo>
                  <a:pt x="5912876" y="951495"/>
                  <a:pt x="5863350" y="1026236"/>
                  <a:pt x="5801049" y="1089576"/>
                </a:cubicBezTo>
                <a:close/>
                <a:moveTo>
                  <a:pt x="3168146" y="558634"/>
                </a:moveTo>
                <a:cubicBezTo>
                  <a:pt x="3168146" y="869897"/>
                  <a:pt x="2932237" y="1113864"/>
                  <a:pt x="2605522" y="1113864"/>
                </a:cubicBezTo>
                <a:cubicBezTo>
                  <a:pt x="2278807" y="1113864"/>
                  <a:pt x="2043052" y="869897"/>
                  <a:pt x="2043052" y="558634"/>
                </a:cubicBezTo>
                <a:cubicBezTo>
                  <a:pt x="2043052" y="247371"/>
                  <a:pt x="2278807" y="0"/>
                  <a:pt x="2605522" y="0"/>
                </a:cubicBezTo>
                <a:cubicBezTo>
                  <a:pt x="2932237" y="0"/>
                  <a:pt x="3168146" y="245360"/>
                  <a:pt x="3168146" y="558634"/>
                </a:cubicBezTo>
                <a:close/>
                <a:moveTo>
                  <a:pt x="2912127" y="558634"/>
                </a:moveTo>
                <a:cubicBezTo>
                  <a:pt x="2912127" y="364326"/>
                  <a:pt x="2784813" y="223392"/>
                  <a:pt x="2605522" y="223392"/>
                </a:cubicBezTo>
                <a:cubicBezTo>
                  <a:pt x="2426231" y="223392"/>
                  <a:pt x="2299072" y="364326"/>
                  <a:pt x="2299072" y="558634"/>
                </a:cubicBezTo>
                <a:cubicBezTo>
                  <a:pt x="2299072" y="752941"/>
                  <a:pt x="2426231" y="890472"/>
                  <a:pt x="2605522" y="890472"/>
                </a:cubicBezTo>
                <a:cubicBezTo>
                  <a:pt x="2784813" y="890472"/>
                  <a:pt x="2912127" y="750930"/>
                  <a:pt x="2912127" y="558634"/>
                </a:cubicBezTo>
                <a:close/>
                <a:moveTo>
                  <a:pt x="5688896" y="556932"/>
                </a:moveTo>
                <a:cubicBezTo>
                  <a:pt x="5688896" y="875466"/>
                  <a:pt x="5453915" y="1089576"/>
                  <a:pt x="5104305" y="1089576"/>
                </a:cubicBezTo>
                <a:lnTo>
                  <a:pt x="4677502" y="1089576"/>
                </a:lnTo>
                <a:lnTo>
                  <a:pt x="4677502" y="24288"/>
                </a:lnTo>
                <a:lnTo>
                  <a:pt x="5094095" y="24288"/>
                </a:lnTo>
                <a:cubicBezTo>
                  <a:pt x="5443550" y="24288"/>
                  <a:pt x="5688896" y="238398"/>
                  <a:pt x="5688896" y="556932"/>
                </a:cubicBezTo>
                <a:close/>
                <a:moveTo>
                  <a:pt x="5432876" y="556932"/>
                </a:moveTo>
                <a:cubicBezTo>
                  <a:pt x="5432876" y="364636"/>
                  <a:pt x="5293806" y="237315"/>
                  <a:pt x="5086979" y="237315"/>
                </a:cubicBezTo>
                <a:lnTo>
                  <a:pt x="4924240" y="237315"/>
                </a:lnTo>
                <a:lnTo>
                  <a:pt x="4924240" y="876704"/>
                </a:lnTo>
                <a:lnTo>
                  <a:pt x="5086979" y="876704"/>
                </a:lnTo>
                <a:cubicBezTo>
                  <a:pt x="5293806" y="876704"/>
                  <a:pt x="5432876" y="749228"/>
                  <a:pt x="5432876" y="556932"/>
                </a:cubicBezTo>
                <a:close/>
                <a:moveTo>
                  <a:pt x="570359" y="888925"/>
                </a:moveTo>
                <a:cubicBezTo>
                  <a:pt x="388129" y="888925"/>
                  <a:pt x="256020" y="745051"/>
                  <a:pt x="256020" y="556777"/>
                </a:cubicBezTo>
                <a:cubicBezTo>
                  <a:pt x="256020" y="368503"/>
                  <a:pt x="388129" y="225093"/>
                  <a:pt x="570359" y="225093"/>
                </a:cubicBezTo>
                <a:cubicBezTo>
                  <a:pt x="657916" y="225093"/>
                  <a:pt x="730468" y="256343"/>
                  <a:pt x="793738" y="316214"/>
                </a:cubicBezTo>
                <a:lnTo>
                  <a:pt x="952764" y="157179"/>
                </a:lnTo>
                <a:cubicBezTo>
                  <a:pt x="856544" y="58168"/>
                  <a:pt x="722579" y="0"/>
                  <a:pt x="567729" y="0"/>
                </a:cubicBezTo>
                <a:cubicBezTo>
                  <a:pt x="247047" y="0"/>
                  <a:pt x="0" y="244586"/>
                  <a:pt x="0" y="556932"/>
                </a:cubicBezTo>
                <a:cubicBezTo>
                  <a:pt x="0" y="869278"/>
                  <a:pt x="247047" y="1113864"/>
                  <a:pt x="567729" y="1113864"/>
                </a:cubicBezTo>
                <a:cubicBezTo>
                  <a:pt x="729540" y="1113864"/>
                  <a:pt x="871395" y="1048425"/>
                  <a:pt x="968079" y="938585"/>
                </a:cubicBezTo>
                <a:lnTo>
                  <a:pt x="809826" y="780324"/>
                </a:lnTo>
                <a:cubicBezTo>
                  <a:pt x="746092" y="850868"/>
                  <a:pt x="669828" y="888925"/>
                  <a:pt x="570359" y="888925"/>
                </a:cubicBezTo>
                <a:close/>
                <a:moveTo>
                  <a:pt x="1453047" y="24288"/>
                </a:moveTo>
                <a:lnTo>
                  <a:pt x="1206309" y="24288"/>
                </a:lnTo>
                <a:lnTo>
                  <a:pt x="1206309" y="1089576"/>
                </a:lnTo>
                <a:lnTo>
                  <a:pt x="1952711" y="1089576"/>
                </a:lnTo>
                <a:lnTo>
                  <a:pt x="1952711" y="872836"/>
                </a:lnTo>
                <a:lnTo>
                  <a:pt x="1453047" y="872836"/>
                </a:lnTo>
                <a:close/>
                <a:moveTo>
                  <a:pt x="7656766" y="731128"/>
                </a:moveTo>
                <a:lnTo>
                  <a:pt x="7960741" y="1089576"/>
                </a:lnTo>
                <a:lnTo>
                  <a:pt x="7673473" y="1089576"/>
                </a:lnTo>
                <a:lnTo>
                  <a:pt x="7390382" y="753251"/>
                </a:lnTo>
                <a:lnTo>
                  <a:pt x="7254560" y="753251"/>
                </a:lnTo>
                <a:lnTo>
                  <a:pt x="7254560" y="1089576"/>
                </a:lnTo>
                <a:lnTo>
                  <a:pt x="7012772" y="1089576"/>
                </a:lnTo>
                <a:lnTo>
                  <a:pt x="7012772" y="24288"/>
                </a:lnTo>
                <a:lnTo>
                  <a:pt x="7503927" y="24288"/>
                </a:lnTo>
                <a:cubicBezTo>
                  <a:pt x="7640987" y="24288"/>
                  <a:pt x="7741539" y="57704"/>
                  <a:pt x="7813626" y="119276"/>
                </a:cubicBezTo>
                <a:cubicBezTo>
                  <a:pt x="7885714" y="180848"/>
                  <a:pt x="7927637" y="275681"/>
                  <a:pt x="7927637" y="388305"/>
                </a:cubicBezTo>
                <a:cubicBezTo>
                  <a:pt x="7927637" y="529550"/>
                  <a:pt x="7867615" y="676054"/>
                  <a:pt x="7656766" y="731128"/>
                </a:cubicBezTo>
                <a:close/>
                <a:moveTo>
                  <a:pt x="7681053" y="391709"/>
                </a:moveTo>
                <a:cubicBezTo>
                  <a:pt x="7681053" y="344679"/>
                  <a:pt x="7662180" y="300743"/>
                  <a:pt x="7633717" y="275527"/>
                </a:cubicBezTo>
                <a:cubicBezTo>
                  <a:pt x="7601385" y="247216"/>
                  <a:pt x="7554977" y="232364"/>
                  <a:pt x="7490469" y="232364"/>
                </a:cubicBezTo>
                <a:lnTo>
                  <a:pt x="7254560" y="232364"/>
                </a:lnTo>
                <a:lnTo>
                  <a:pt x="7254560" y="552291"/>
                </a:lnTo>
                <a:lnTo>
                  <a:pt x="7491088" y="552291"/>
                </a:lnTo>
                <a:cubicBezTo>
                  <a:pt x="7554513" y="552291"/>
                  <a:pt x="7599529" y="537904"/>
                  <a:pt x="7631396" y="510521"/>
                </a:cubicBezTo>
                <a:cubicBezTo>
                  <a:pt x="7663263" y="483139"/>
                  <a:pt x="7681053" y="440131"/>
                  <a:pt x="7681053" y="391709"/>
                </a:cubicBezTo>
                <a:close/>
                <a:moveTo>
                  <a:pt x="9144619" y="1089576"/>
                </a:moveTo>
                <a:lnTo>
                  <a:pt x="8894942" y="1089576"/>
                </a:lnTo>
                <a:lnTo>
                  <a:pt x="8808622" y="872063"/>
                </a:lnTo>
                <a:lnTo>
                  <a:pt x="8355212" y="872063"/>
                </a:lnTo>
                <a:lnTo>
                  <a:pt x="8268738" y="1089576"/>
                </a:lnTo>
                <a:lnTo>
                  <a:pt x="8019215" y="1089576"/>
                </a:lnTo>
                <a:lnTo>
                  <a:pt x="8468913" y="24288"/>
                </a:lnTo>
                <a:lnTo>
                  <a:pt x="8689971" y="24288"/>
                </a:lnTo>
                <a:close/>
                <a:moveTo>
                  <a:pt x="8730192" y="674507"/>
                </a:moveTo>
                <a:lnTo>
                  <a:pt x="8581840" y="301207"/>
                </a:lnTo>
                <a:lnTo>
                  <a:pt x="8433642" y="674507"/>
                </a:lnTo>
                <a:close/>
                <a:moveTo>
                  <a:pt x="4123231" y="619896"/>
                </a:moveTo>
                <a:cubicBezTo>
                  <a:pt x="4123231" y="788678"/>
                  <a:pt x="4026237" y="890472"/>
                  <a:pt x="3890106" y="890472"/>
                </a:cubicBezTo>
                <a:cubicBezTo>
                  <a:pt x="3753975" y="890472"/>
                  <a:pt x="3656827" y="788678"/>
                  <a:pt x="3656827" y="619896"/>
                </a:cubicBezTo>
                <a:lnTo>
                  <a:pt x="3656827" y="24288"/>
                </a:lnTo>
                <a:lnTo>
                  <a:pt x="3410243" y="24288"/>
                </a:lnTo>
                <a:lnTo>
                  <a:pt x="3410243" y="610459"/>
                </a:lnTo>
                <a:cubicBezTo>
                  <a:pt x="3410243" y="918938"/>
                  <a:pt x="3603921" y="1113864"/>
                  <a:pt x="3890106" y="1113864"/>
                </a:cubicBezTo>
                <a:cubicBezTo>
                  <a:pt x="4176291" y="1113864"/>
                  <a:pt x="4369969" y="918938"/>
                  <a:pt x="4369969" y="610459"/>
                </a:cubicBezTo>
                <a:lnTo>
                  <a:pt x="4369969" y="24288"/>
                </a:lnTo>
                <a:lnTo>
                  <a:pt x="4123231" y="24288"/>
                </a:lnTo>
                <a:close/>
              </a:path>
            </a:pathLst>
          </a:custGeom>
          <a:solidFill>
            <a:srgbClr val="F96702"/>
          </a:solidFill>
          <a:ln>
            <a:noFill/>
          </a:ln>
        </p:spPr>
        <p:txBody>
          <a:bodyPr anchorCtr="0" anchor="ctr" bIns="73125" lIns="146275" spcFirstLastPara="1" rIns="146275" wrap="square" tIns="731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56" name="Google Shape;56;p7"/>
          <p:cNvSpPr txBox="1"/>
          <p:nvPr/>
        </p:nvSpPr>
        <p:spPr>
          <a:xfrm>
            <a:off x="11126480" y="7770886"/>
            <a:ext cx="2465700" cy="147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rgbClr val="A5A5A5"/>
                </a:solidFill>
                <a:latin typeface="Roboto"/>
                <a:ea typeface="Roboto"/>
                <a:cs typeface="Roboto"/>
                <a:sym typeface="Roboto"/>
              </a:rPr>
              <a:t>© 2019 Cloudera, Inc. All rights reserved.</a:t>
            </a:r>
            <a:endParaRPr b="0" i="0" sz="2200" u="none" cap="none" strike="noStrike">
              <a:solidFill>
                <a:srgbClr val="000000"/>
              </a:solidFill>
              <a:latin typeface="Arial"/>
              <a:ea typeface="Arial"/>
              <a:cs typeface="Arial"/>
              <a:sym typeface="Arial"/>
            </a:endParaRPr>
          </a:p>
        </p:txBody>
      </p:sp>
      <p:sp>
        <p:nvSpPr>
          <p:cNvPr id="57" name="Google Shape;57;p7"/>
          <p:cNvSpPr txBox="1"/>
          <p:nvPr/>
        </p:nvSpPr>
        <p:spPr>
          <a:xfrm>
            <a:off x="13563013" y="7773861"/>
            <a:ext cx="408900" cy="147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A5A5A5"/>
                </a:solidFill>
                <a:latin typeface="Roboto"/>
                <a:ea typeface="Roboto"/>
                <a:cs typeface="Roboto"/>
                <a:sym typeface="Roboto"/>
              </a:rPr>
              <a:t>‹#›</a:t>
            </a:fld>
            <a:endParaRPr b="0" i="0" sz="1000" u="none" cap="none" strike="noStrike">
              <a:solidFill>
                <a:srgbClr val="A5A5A5"/>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ght Cover">
  <p:cSld name="Cover">
    <p:spTree>
      <p:nvGrpSpPr>
        <p:cNvPr id="58" name="Shape 58"/>
        <p:cNvGrpSpPr/>
        <p:nvPr/>
      </p:nvGrpSpPr>
      <p:grpSpPr>
        <a:xfrm>
          <a:off x="0" y="0"/>
          <a:ext cx="0" cy="0"/>
          <a:chOff x="0" y="0"/>
          <a:chExt cx="0" cy="0"/>
        </a:xfrm>
      </p:grpSpPr>
      <p:sp>
        <p:nvSpPr>
          <p:cNvPr id="59" name="Google Shape;59;p8"/>
          <p:cNvSpPr/>
          <p:nvPr/>
        </p:nvSpPr>
        <p:spPr>
          <a:xfrm>
            <a:off x="6375699" y="3360421"/>
            <a:ext cx="7035000" cy="4869000"/>
          </a:xfrm>
          <a:prstGeom prst="parallelogram">
            <a:avLst>
              <a:gd fmla="val 100155" name="adj"/>
            </a:avLst>
          </a:prstGeom>
          <a:solidFill>
            <a:schemeClr val="dk1"/>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60" name="Google Shape;60;p8"/>
          <p:cNvSpPr/>
          <p:nvPr/>
        </p:nvSpPr>
        <p:spPr>
          <a:xfrm>
            <a:off x="4096346" y="0"/>
            <a:ext cx="10534200" cy="8229600"/>
          </a:xfrm>
          <a:prstGeom prst="parallelogram">
            <a:avLst>
              <a:gd fmla="val 100155" name="adj"/>
            </a:avLst>
          </a:prstGeom>
          <a:solidFill>
            <a:srgbClr val="D8D8D8"/>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61" name="Google Shape;61;p8"/>
          <p:cNvSpPr/>
          <p:nvPr/>
        </p:nvSpPr>
        <p:spPr>
          <a:xfrm>
            <a:off x="8472232" y="2080963"/>
            <a:ext cx="6158168" cy="6148638"/>
          </a:xfrm>
          <a:custGeom>
            <a:rect b="b" l="l" r="r" t="t"/>
            <a:pathLst>
              <a:path extrusionOk="0" h="3842899" w="3848855">
                <a:moveTo>
                  <a:pt x="3848855" y="0"/>
                </a:moveTo>
                <a:lnTo>
                  <a:pt x="3848855" y="1415399"/>
                </a:lnTo>
                <a:lnTo>
                  <a:pt x="1417593" y="3842899"/>
                </a:lnTo>
                <a:lnTo>
                  <a:pt x="0" y="3842899"/>
                </a:lnTo>
                <a:lnTo>
                  <a:pt x="3848855" y="0"/>
                </a:lnTo>
                <a:close/>
              </a:path>
            </a:pathLst>
          </a:custGeom>
          <a:solidFill>
            <a:srgbClr val="D8D8D8"/>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62" name="Google Shape;62;p8"/>
          <p:cNvSpPr/>
          <p:nvPr/>
        </p:nvSpPr>
        <p:spPr>
          <a:xfrm>
            <a:off x="12795070" y="6397111"/>
            <a:ext cx="1835330" cy="1832490"/>
          </a:xfrm>
          <a:custGeom>
            <a:rect b="b" l="l" r="r" t="t"/>
            <a:pathLst>
              <a:path extrusionOk="0" h="1145306" w="1147081">
                <a:moveTo>
                  <a:pt x="1147081" y="0"/>
                </a:moveTo>
                <a:lnTo>
                  <a:pt x="1147081" y="1145306"/>
                </a:lnTo>
                <a:lnTo>
                  <a:pt x="0" y="1145306"/>
                </a:lnTo>
                <a:lnTo>
                  <a:pt x="1147081" y="0"/>
                </a:lnTo>
                <a:close/>
              </a:path>
            </a:pathLst>
          </a:custGeom>
          <a:solidFill>
            <a:srgbClr val="D8D8D8"/>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63" name="Google Shape;63;p8"/>
          <p:cNvSpPr/>
          <p:nvPr/>
        </p:nvSpPr>
        <p:spPr>
          <a:xfrm>
            <a:off x="10724073" y="4329318"/>
            <a:ext cx="3906328" cy="3900282"/>
          </a:xfrm>
          <a:custGeom>
            <a:rect b="b" l="l" r="r" t="t"/>
            <a:pathLst>
              <a:path extrusionOk="0" h="2437676" w="2441455">
                <a:moveTo>
                  <a:pt x="2441455" y="0"/>
                </a:moveTo>
                <a:lnTo>
                  <a:pt x="2441455" y="1299150"/>
                </a:lnTo>
                <a:lnTo>
                  <a:pt x="1301164" y="2437676"/>
                </a:lnTo>
                <a:lnTo>
                  <a:pt x="0" y="2437676"/>
                </a:lnTo>
                <a:lnTo>
                  <a:pt x="2441455" y="0"/>
                </a:lnTo>
                <a:close/>
              </a:path>
            </a:pathLst>
          </a:custGeom>
          <a:solidFill>
            <a:schemeClr val="accent1"/>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64" name="Google Shape;64;p8"/>
          <p:cNvSpPr txBox="1"/>
          <p:nvPr>
            <p:ph type="title"/>
          </p:nvPr>
        </p:nvSpPr>
        <p:spPr>
          <a:xfrm>
            <a:off x="950976" y="1844040"/>
            <a:ext cx="9656100" cy="1657800"/>
          </a:xfrm>
          <a:prstGeom prst="rect">
            <a:avLst/>
          </a:prstGeom>
          <a:noFill/>
          <a:ln>
            <a:noFill/>
          </a:ln>
        </p:spPr>
        <p:txBody>
          <a:bodyPr anchorCtr="0" anchor="b" bIns="73125" lIns="0" spcFirstLastPara="1" rIns="146275" wrap="square" tIns="73125">
            <a:noAutofit/>
          </a:bodyPr>
          <a:lstStyle>
            <a:lvl1pPr lvl="0" marR="0" rtl="0" algn="l">
              <a:lnSpc>
                <a:spcPct val="80000"/>
              </a:lnSpc>
              <a:spcBef>
                <a:spcPts val="0"/>
              </a:spcBef>
              <a:spcAft>
                <a:spcPts val="0"/>
              </a:spcAft>
              <a:buClr>
                <a:schemeClr val="dk1"/>
              </a:buClr>
              <a:buSzPts val="5400"/>
              <a:buFont typeface="Lato"/>
              <a:buNone/>
              <a:defRPr b="0" i="0" sz="54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9pPr>
          </a:lstStyle>
          <a:p/>
        </p:txBody>
      </p:sp>
      <p:sp>
        <p:nvSpPr>
          <p:cNvPr id="65" name="Google Shape;65;p8"/>
          <p:cNvSpPr txBox="1"/>
          <p:nvPr>
            <p:ph idx="1" type="body"/>
          </p:nvPr>
        </p:nvSpPr>
        <p:spPr>
          <a:xfrm>
            <a:off x="950976" y="3511296"/>
            <a:ext cx="9656100" cy="479100"/>
          </a:xfrm>
          <a:prstGeom prst="rect">
            <a:avLst/>
          </a:prstGeom>
          <a:noFill/>
          <a:ln>
            <a:noFill/>
          </a:ln>
        </p:spPr>
        <p:txBody>
          <a:bodyPr anchorCtr="0" anchor="t" bIns="73125" lIns="0" spcFirstLastPara="1" rIns="146275" wrap="square" tIns="36550">
            <a:noAutofit/>
          </a:bodyPr>
          <a:lstStyle>
            <a:lvl1pPr indent="-228600" lvl="0" marL="457200" algn="l">
              <a:lnSpc>
                <a:spcPct val="100000"/>
              </a:lnSpc>
              <a:spcBef>
                <a:spcPts val="700"/>
              </a:spcBef>
              <a:spcAft>
                <a:spcPts val="0"/>
              </a:spcAft>
              <a:buSzPts val="2300"/>
              <a:buNone/>
              <a:defRPr b="0" i="0" sz="2900">
                <a:solidFill>
                  <a:srgbClr val="A5A5A5"/>
                </a:solidFill>
                <a:latin typeface="Lato"/>
                <a:ea typeface="Lato"/>
                <a:cs typeface="Lato"/>
                <a:sym typeface="Lato"/>
              </a:defRPr>
            </a:lvl1pPr>
            <a:lvl2pPr indent="-228600" lvl="1" marL="914400" algn="l">
              <a:lnSpc>
                <a:spcPct val="100000"/>
              </a:lnSpc>
              <a:spcBef>
                <a:spcPts val="600"/>
              </a:spcBef>
              <a:spcAft>
                <a:spcPts val="0"/>
              </a:spcAft>
              <a:buSzPts val="2000"/>
              <a:buNone/>
              <a:defRPr sz="2600">
                <a:solidFill>
                  <a:schemeClr val="accent1"/>
                </a:solidFill>
              </a:defRPr>
            </a:lvl2pPr>
            <a:lvl3pPr indent="-228600" lvl="2" marL="1371600" algn="l">
              <a:lnSpc>
                <a:spcPct val="100000"/>
              </a:lnSpc>
              <a:spcBef>
                <a:spcPts val="500"/>
              </a:spcBef>
              <a:spcAft>
                <a:spcPts val="0"/>
              </a:spcAft>
              <a:buSzPts val="2000"/>
              <a:buNone/>
              <a:defRPr sz="2600">
                <a:solidFill>
                  <a:schemeClr val="accent1"/>
                </a:solidFill>
              </a:defRPr>
            </a:lvl3pPr>
            <a:lvl4pPr indent="-228600" lvl="3" marL="1828800" algn="l">
              <a:lnSpc>
                <a:spcPct val="100000"/>
              </a:lnSpc>
              <a:spcBef>
                <a:spcPts val="500"/>
              </a:spcBef>
              <a:spcAft>
                <a:spcPts val="0"/>
              </a:spcAft>
              <a:buSzPts val="2000"/>
              <a:buNone/>
              <a:defRPr sz="2600">
                <a:solidFill>
                  <a:schemeClr val="accent1"/>
                </a:solidFill>
              </a:defRPr>
            </a:lvl4pPr>
            <a:lvl5pPr indent="-228600" lvl="4" marL="2286000" algn="l">
              <a:lnSpc>
                <a:spcPct val="100000"/>
              </a:lnSpc>
              <a:spcBef>
                <a:spcPts val="500"/>
              </a:spcBef>
              <a:spcAft>
                <a:spcPts val="0"/>
              </a:spcAft>
              <a:buSzPts val="2000"/>
              <a:buNone/>
              <a:defRPr sz="2600">
                <a:solidFill>
                  <a:schemeClr val="accent1"/>
                </a:solidFill>
              </a:defRPr>
            </a:lvl5pPr>
            <a:lvl6pPr indent="-412750" lvl="5" marL="2743200" algn="l">
              <a:lnSpc>
                <a:spcPct val="100000"/>
              </a:lnSpc>
              <a:spcBef>
                <a:spcPts val="600"/>
              </a:spcBef>
              <a:spcAft>
                <a:spcPts val="0"/>
              </a:spcAft>
              <a:buClr>
                <a:schemeClr val="dk1"/>
              </a:buClr>
              <a:buSzPts val="2900"/>
              <a:buChar char="•"/>
              <a:defRPr/>
            </a:lvl6pPr>
            <a:lvl7pPr indent="-412750" lvl="6" marL="3200400" algn="l">
              <a:lnSpc>
                <a:spcPct val="100000"/>
              </a:lnSpc>
              <a:spcBef>
                <a:spcPts val="600"/>
              </a:spcBef>
              <a:spcAft>
                <a:spcPts val="0"/>
              </a:spcAft>
              <a:buClr>
                <a:schemeClr val="dk1"/>
              </a:buClr>
              <a:buSzPts val="2900"/>
              <a:buChar char="•"/>
              <a:defRPr/>
            </a:lvl7pPr>
            <a:lvl8pPr indent="-412750" lvl="7" marL="3657600" algn="l">
              <a:lnSpc>
                <a:spcPct val="100000"/>
              </a:lnSpc>
              <a:spcBef>
                <a:spcPts val="600"/>
              </a:spcBef>
              <a:spcAft>
                <a:spcPts val="0"/>
              </a:spcAft>
              <a:buClr>
                <a:schemeClr val="dk1"/>
              </a:buClr>
              <a:buSzPts val="2900"/>
              <a:buChar char="•"/>
              <a:defRPr/>
            </a:lvl8pPr>
            <a:lvl9pPr indent="-412750" lvl="8" marL="4114800" algn="l">
              <a:lnSpc>
                <a:spcPct val="100000"/>
              </a:lnSpc>
              <a:spcBef>
                <a:spcPts val="600"/>
              </a:spcBef>
              <a:spcAft>
                <a:spcPts val="0"/>
              </a:spcAft>
              <a:buClr>
                <a:schemeClr val="dk1"/>
              </a:buClr>
              <a:buSzPts val="2900"/>
              <a:buChar char="•"/>
              <a:defRPr/>
            </a:lvl9pPr>
          </a:lstStyle>
          <a:p/>
        </p:txBody>
      </p:sp>
      <p:sp>
        <p:nvSpPr>
          <p:cNvPr id="66" name="Google Shape;66;p8"/>
          <p:cNvSpPr/>
          <p:nvPr/>
        </p:nvSpPr>
        <p:spPr>
          <a:xfrm>
            <a:off x="950976" y="1024128"/>
            <a:ext cx="2628900" cy="320236"/>
          </a:xfrm>
          <a:custGeom>
            <a:rect b="b" l="l" r="r" t="t"/>
            <a:pathLst>
              <a:path extrusionOk="0" h="1113864" w="9144000">
                <a:moveTo>
                  <a:pt x="5789292" y="24288"/>
                </a:moveTo>
                <a:lnTo>
                  <a:pt x="6718852" y="24288"/>
                </a:lnTo>
                <a:lnTo>
                  <a:pt x="6718852" y="244431"/>
                </a:lnTo>
                <a:lnTo>
                  <a:pt x="5942904" y="244431"/>
                </a:lnTo>
                <a:cubicBezTo>
                  <a:pt x="5906241" y="160891"/>
                  <a:pt x="5853800" y="87253"/>
                  <a:pt x="5789292" y="24288"/>
                </a:cubicBezTo>
                <a:close/>
                <a:moveTo>
                  <a:pt x="6592622" y="662440"/>
                </a:moveTo>
                <a:lnTo>
                  <a:pt x="6592622" y="444463"/>
                </a:lnTo>
                <a:lnTo>
                  <a:pt x="5997511" y="444463"/>
                </a:lnTo>
                <a:cubicBezTo>
                  <a:pt x="6002616" y="481746"/>
                  <a:pt x="6006174" y="519803"/>
                  <a:pt x="6006174" y="559407"/>
                </a:cubicBezTo>
                <a:cubicBezTo>
                  <a:pt x="6006027" y="593854"/>
                  <a:pt x="6003806" y="628260"/>
                  <a:pt x="5999522" y="662440"/>
                </a:cubicBezTo>
                <a:close/>
                <a:moveTo>
                  <a:pt x="5801049" y="1089576"/>
                </a:moveTo>
                <a:lnTo>
                  <a:pt x="6723803" y="1089576"/>
                </a:lnTo>
                <a:lnTo>
                  <a:pt x="6723803" y="869433"/>
                </a:lnTo>
                <a:lnTo>
                  <a:pt x="5946926" y="869433"/>
                </a:lnTo>
                <a:cubicBezTo>
                  <a:pt x="5912876" y="951495"/>
                  <a:pt x="5863350" y="1026236"/>
                  <a:pt x="5801049" y="1089576"/>
                </a:cubicBezTo>
                <a:close/>
                <a:moveTo>
                  <a:pt x="3168146" y="558634"/>
                </a:moveTo>
                <a:cubicBezTo>
                  <a:pt x="3168146" y="869897"/>
                  <a:pt x="2932237" y="1113864"/>
                  <a:pt x="2605522" y="1113864"/>
                </a:cubicBezTo>
                <a:cubicBezTo>
                  <a:pt x="2278807" y="1113864"/>
                  <a:pt x="2043052" y="869897"/>
                  <a:pt x="2043052" y="558634"/>
                </a:cubicBezTo>
                <a:cubicBezTo>
                  <a:pt x="2043052" y="247371"/>
                  <a:pt x="2278807" y="0"/>
                  <a:pt x="2605522" y="0"/>
                </a:cubicBezTo>
                <a:cubicBezTo>
                  <a:pt x="2932237" y="0"/>
                  <a:pt x="3168146" y="245360"/>
                  <a:pt x="3168146" y="558634"/>
                </a:cubicBezTo>
                <a:close/>
                <a:moveTo>
                  <a:pt x="2912127" y="558634"/>
                </a:moveTo>
                <a:cubicBezTo>
                  <a:pt x="2912127" y="364326"/>
                  <a:pt x="2784813" y="223392"/>
                  <a:pt x="2605522" y="223392"/>
                </a:cubicBezTo>
                <a:cubicBezTo>
                  <a:pt x="2426231" y="223392"/>
                  <a:pt x="2299072" y="364326"/>
                  <a:pt x="2299072" y="558634"/>
                </a:cubicBezTo>
                <a:cubicBezTo>
                  <a:pt x="2299072" y="752941"/>
                  <a:pt x="2426231" y="890472"/>
                  <a:pt x="2605522" y="890472"/>
                </a:cubicBezTo>
                <a:cubicBezTo>
                  <a:pt x="2784813" y="890472"/>
                  <a:pt x="2912127" y="750930"/>
                  <a:pt x="2912127" y="558634"/>
                </a:cubicBezTo>
                <a:close/>
                <a:moveTo>
                  <a:pt x="5688896" y="556932"/>
                </a:moveTo>
                <a:cubicBezTo>
                  <a:pt x="5688896" y="875466"/>
                  <a:pt x="5453915" y="1089576"/>
                  <a:pt x="5104305" y="1089576"/>
                </a:cubicBezTo>
                <a:lnTo>
                  <a:pt x="4677502" y="1089576"/>
                </a:lnTo>
                <a:lnTo>
                  <a:pt x="4677502" y="24288"/>
                </a:lnTo>
                <a:lnTo>
                  <a:pt x="5094095" y="24288"/>
                </a:lnTo>
                <a:cubicBezTo>
                  <a:pt x="5443550" y="24288"/>
                  <a:pt x="5688896" y="238398"/>
                  <a:pt x="5688896" y="556932"/>
                </a:cubicBezTo>
                <a:close/>
                <a:moveTo>
                  <a:pt x="5432876" y="556932"/>
                </a:moveTo>
                <a:cubicBezTo>
                  <a:pt x="5432876" y="364636"/>
                  <a:pt x="5293806" y="237315"/>
                  <a:pt x="5086979" y="237315"/>
                </a:cubicBezTo>
                <a:lnTo>
                  <a:pt x="4924240" y="237315"/>
                </a:lnTo>
                <a:lnTo>
                  <a:pt x="4924240" y="876704"/>
                </a:lnTo>
                <a:lnTo>
                  <a:pt x="5086979" y="876704"/>
                </a:lnTo>
                <a:cubicBezTo>
                  <a:pt x="5293806" y="876704"/>
                  <a:pt x="5432876" y="749228"/>
                  <a:pt x="5432876" y="556932"/>
                </a:cubicBezTo>
                <a:close/>
                <a:moveTo>
                  <a:pt x="570359" y="888925"/>
                </a:moveTo>
                <a:cubicBezTo>
                  <a:pt x="388129" y="888925"/>
                  <a:pt x="256020" y="745051"/>
                  <a:pt x="256020" y="556777"/>
                </a:cubicBezTo>
                <a:cubicBezTo>
                  <a:pt x="256020" y="368503"/>
                  <a:pt x="388129" y="225093"/>
                  <a:pt x="570359" y="225093"/>
                </a:cubicBezTo>
                <a:cubicBezTo>
                  <a:pt x="657916" y="225093"/>
                  <a:pt x="730468" y="256343"/>
                  <a:pt x="793738" y="316214"/>
                </a:cubicBezTo>
                <a:lnTo>
                  <a:pt x="952764" y="157179"/>
                </a:lnTo>
                <a:cubicBezTo>
                  <a:pt x="856544" y="58168"/>
                  <a:pt x="722579" y="0"/>
                  <a:pt x="567729" y="0"/>
                </a:cubicBezTo>
                <a:cubicBezTo>
                  <a:pt x="247047" y="0"/>
                  <a:pt x="0" y="244586"/>
                  <a:pt x="0" y="556932"/>
                </a:cubicBezTo>
                <a:cubicBezTo>
                  <a:pt x="0" y="869278"/>
                  <a:pt x="247047" y="1113864"/>
                  <a:pt x="567729" y="1113864"/>
                </a:cubicBezTo>
                <a:cubicBezTo>
                  <a:pt x="729540" y="1113864"/>
                  <a:pt x="871395" y="1048425"/>
                  <a:pt x="968079" y="938585"/>
                </a:cubicBezTo>
                <a:lnTo>
                  <a:pt x="809826" y="780324"/>
                </a:lnTo>
                <a:cubicBezTo>
                  <a:pt x="746092" y="850868"/>
                  <a:pt x="669828" y="888925"/>
                  <a:pt x="570359" y="888925"/>
                </a:cubicBezTo>
                <a:close/>
                <a:moveTo>
                  <a:pt x="1453047" y="24288"/>
                </a:moveTo>
                <a:lnTo>
                  <a:pt x="1206309" y="24288"/>
                </a:lnTo>
                <a:lnTo>
                  <a:pt x="1206309" y="1089576"/>
                </a:lnTo>
                <a:lnTo>
                  <a:pt x="1952711" y="1089576"/>
                </a:lnTo>
                <a:lnTo>
                  <a:pt x="1952711" y="872836"/>
                </a:lnTo>
                <a:lnTo>
                  <a:pt x="1453047" y="872836"/>
                </a:lnTo>
                <a:close/>
                <a:moveTo>
                  <a:pt x="7656766" y="731128"/>
                </a:moveTo>
                <a:lnTo>
                  <a:pt x="7960741" y="1089576"/>
                </a:lnTo>
                <a:lnTo>
                  <a:pt x="7673473" y="1089576"/>
                </a:lnTo>
                <a:lnTo>
                  <a:pt x="7390382" y="753251"/>
                </a:lnTo>
                <a:lnTo>
                  <a:pt x="7254560" y="753251"/>
                </a:lnTo>
                <a:lnTo>
                  <a:pt x="7254560" y="1089576"/>
                </a:lnTo>
                <a:lnTo>
                  <a:pt x="7012772" y="1089576"/>
                </a:lnTo>
                <a:lnTo>
                  <a:pt x="7012772" y="24288"/>
                </a:lnTo>
                <a:lnTo>
                  <a:pt x="7503927" y="24288"/>
                </a:lnTo>
                <a:cubicBezTo>
                  <a:pt x="7640987" y="24288"/>
                  <a:pt x="7741539" y="57704"/>
                  <a:pt x="7813626" y="119276"/>
                </a:cubicBezTo>
                <a:cubicBezTo>
                  <a:pt x="7885714" y="180848"/>
                  <a:pt x="7927637" y="275681"/>
                  <a:pt x="7927637" y="388305"/>
                </a:cubicBezTo>
                <a:cubicBezTo>
                  <a:pt x="7927637" y="529550"/>
                  <a:pt x="7867615" y="676054"/>
                  <a:pt x="7656766" y="731128"/>
                </a:cubicBezTo>
                <a:close/>
                <a:moveTo>
                  <a:pt x="7681053" y="391709"/>
                </a:moveTo>
                <a:cubicBezTo>
                  <a:pt x="7681053" y="344679"/>
                  <a:pt x="7662180" y="300743"/>
                  <a:pt x="7633717" y="275527"/>
                </a:cubicBezTo>
                <a:cubicBezTo>
                  <a:pt x="7601385" y="247216"/>
                  <a:pt x="7554977" y="232364"/>
                  <a:pt x="7490469" y="232364"/>
                </a:cubicBezTo>
                <a:lnTo>
                  <a:pt x="7254560" y="232364"/>
                </a:lnTo>
                <a:lnTo>
                  <a:pt x="7254560" y="552291"/>
                </a:lnTo>
                <a:lnTo>
                  <a:pt x="7491088" y="552291"/>
                </a:lnTo>
                <a:cubicBezTo>
                  <a:pt x="7554513" y="552291"/>
                  <a:pt x="7599529" y="537904"/>
                  <a:pt x="7631396" y="510521"/>
                </a:cubicBezTo>
                <a:cubicBezTo>
                  <a:pt x="7663263" y="483139"/>
                  <a:pt x="7681053" y="440131"/>
                  <a:pt x="7681053" y="391709"/>
                </a:cubicBezTo>
                <a:close/>
                <a:moveTo>
                  <a:pt x="9144619" y="1089576"/>
                </a:moveTo>
                <a:lnTo>
                  <a:pt x="8894942" y="1089576"/>
                </a:lnTo>
                <a:lnTo>
                  <a:pt x="8808622" y="872063"/>
                </a:lnTo>
                <a:lnTo>
                  <a:pt x="8355212" y="872063"/>
                </a:lnTo>
                <a:lnTo>
                  <a:pt x="8268738" y="1089576"/>
                </a:lnTo>
                <a:lnTo>
                  <a:pt x="8019215" y="1089576"/>
                </a:lnTo>
                <a:lnTo>
                  <a:pt x="8468913" y="24288"/>
                </a:lnTo>
                <a:lnTo>
                  <a:pt x="8689971" y="24288"/>
                </a:lnTo>
                <a:close/>
                <a:moveTo>
                  <a:pt x="8730192" y="674507"/>
                </a:moveTo>
                <a:lnTo>
                  <a:pt x="8581840" y="301207"/>
                </a:lnTo>
                <a:lnTo>
                  <a:pt x="8433642" y="674507"/>
                </a:lnTo>
                <a:close/>
                <a:moveTo>
                  <a:pt x="4123231" y="619896"/>
                </a:moveTo>
                <a:cubicBezTo>
                  <a:pt x="4123231" y="788678"/>
                  <a:pt x="4026237" y="890472"/>
                  <a:pt x="3890106" y="890472"/>
                </a:cubicBezTo>
                <a:cubicBezTo>
                  <a:pt x="3753975" y="890472"/>
                  <a:pt x="3656827" y="788678"/>
                  <a:pt x="3656827" y="619896"/>
                </a:cubicBezTo>
                <a:lnTo>
                  <a:pt x="3656827" y="24288"/>
                </a:lnTo>
                <a:lnTo>
                  <a:pt x="3410243" y="24288"/>
                </a:lnTo>
                <a:lnTo>
                  <a:pt x="3410243" y="610459"/>
                </a:lnTo>
                <a:cubicBezTo>
                  <a:pt x="3410243" y="918938"/>
                  <a:pt x="3603921" y="1113864"/>
                  <a:pt x="3890106" y="1113864"/>
                </a:cubicBezTo>
                <a:cubicBezTo>
                  <a:pt x="4176291" y="1113864"/>
                  <a:pt x="4369969" y="918938"/>
                  <a:pt x="4369969" y="610459"/>
                </a:cubicBezTo>
                <a:lnTo>
                  <a:pt x="4369969" y="24288"/>
                </a:lnTo>
                <a:lnTo>
                  <a:pt x="4123231" y="24288"/>
                </a:lnTo>
                <a:close/>
              </a:path>
            </a:pathLst>
          </a:custGeom>
          <a:solidFill>
            <a:srgbClr val="F96702"/>
          </a:solidFill>
          <a:ln>
            <a:noFill/>
          </a:ln>
        </p:spPr>
        <p:txBody>
          <a:bodyPr anchorCtr="0" anchor="ctr" bIns="73125" lIns="146275" spcFirstLastPara="1" rIns="146275" wrap="square" tIns="731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500"/>
                                        <p:tgtEl>
                                          <p:spTgt spid="60"/>
                                        </p:tgtEl>
                                      </p:cBhvr>
                                    </p:animEffect>
                                  </p:childTnLst>
                                </p:cTn>
                              </p:par>
                              <p:par>
                                <p:cTn fill="hold" nodeType="with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500"/>
                                        <p:tgtEl>
                                          <p:spTgt spid="59"/>
                                        </p:tgtEl>
                                      </p:cBhvr>
                                    </p:animEffect>
                                  </p:childTnLst>
                                </p:cTn>
                              </p:par>
                              <p:par>
                                <p:cTn fill="hold" nodeType="with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500"/>
                                        <p:tgtEl>
                                          <p:spTgt spid="61"/>
                                        </p:tgtEl>
                                      </p:cBhvr>
                                    </p:animEffect>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par>
                                <p:cTn fill="hold" nodeType="with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5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ght Section Header">
  <p:cSld name="Section Header">
    <p:spTree>
      <p:nvGrpSpPr>
        <p:cNvPr id="67" name="Shape 67"/>
        <p:cNvGrpSpPr/>
        <p:nvPr/>
      </p:nvGrpSpPr>
      <p:grpSpPr>
        <a:xfrm>
          <a:off x="0" y="0"/>
          <a:ext cx="0" cy="0"/>
          <a:chOff x="0" y="0"/>
          <a:chExt cx="0" cy="0"/>
        </a:xfrm>
      </p:grpSpPr>
      <p:sp>
        <p:nvSpPr>
          <p:cNvPr id="68" name="Google Shape;68;p9"/>
          <p:cNvSpPr/>
          <p:nvPr/>
        </p:nvSpPr>
        <p:spPr>
          <a:xfrm>
            <a:off x="6375699" y="3360421"/>
            <a:ext cx="7035000" cy="4869000"/>
          </a:xfrm>
          <a:prstGeom prst="parallelogram">
            <a:avLst>
              <a:gd fmla="val 100155" name="adj"/>
            </a:avLst>
          </a:prstGeom>
          <a:solidFill>
            <a:srgbClr val="D8D8D8">
              <a:alpha val="81568"/>
            </a:srgbClr>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69" name="Google Shape;69;p9"/>
          <p:cNvSpPr/>
          <p:nvPr/>
        </p:nvSpPr>
        <p:spPr>
          <a:xfrm>
            <a:off x="4096346" y="0"/>
            <a:ext cx="10534200" cy="8229600"/>
          </a:xfrm>
          <a:prstGeom prst="parallelogram">
            <a:avLst>
              <a:gd fmla="val 100155" name="adj"/>
            </a:avLst>
          </a:prstGeom>
          <a:solidFill>
            <a:srgbClr val="F2F2F2"/>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70" name="Google Shape;70;p9"/>
          <p:cNvSpPr/>
          <p:nvPr/>
        </p:nvSpPr>
        <p:spPr>
          <a:xfrm>
            <a:off x="8472232" y="2080963"/>
            <a:ext cx="6158168" cy="6148638"/>
          </a:xfrm>
          <a:custGeom>
            <a:rect b="b" l="l" r="r" t="t"/>
            <a:pathLst>
              <a:path extrusionOk="0" h="3842899" w="3848855">
                <a:moveTo>
                  <a:pt x="3848855" y="0"/>
                </a:moveTo>
                <a:lnTo>
                  <a:pt x="3848855" y="1415399"/>
                </a:lnTo>
                <a:lnTo>
                  <a:pt x="1417593" y="3842899"/>
                </a:lnTo>
                <a:lnTo>
                  <a:pt x="0" y="3842899"/>
                </a:lnTo>
                <a:lnTo>
                  <a:pt x="3848855" y="0"/>
                </a:lnTo>
                <a:close/>
              </a:path>
            </a:pathLst>
          </a:custGeom>
          <a:solidFill>
            <a:srgbClr val="F2F2F2"/>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71" name="Google Shape;71;p9"/>
          <p:cNvSpPr/>
          <p:nvPr/>
        </p:nvSpPr>
        <p:spPr>
          <a:xfrm>
            <a:off x="10724073" y="4329318"/>
            <a:ext cx="3906328" cy="3900282"/>
          </a:xfrm>
          <a:custGeom>
            <a:rect b="b" l="l" r="r" t="t"/>
            <a:pathLst>
              <a:path extrusionOk="0" h="2437676" w="2441455">
                <a:moveTo>
                  <a:pt x="2441455" y="0"/>
                </a:moveTo>
                <a:lnTo>
                  <a:pt x="2441455" y="1299150"/>
                </a:lnTo>
                <a:lnTo>
                  <a:pt x="1301164" y="2437676"/>
                </a:lnTo>
                <a:lnTo>
                  <a:pt x="0" y="2437676"/>
                </a:lnTo>
                <a:lnTo>
                  <a:pt x="2441455" y="0"/>
                </a:lnTo>
                <a:close/>
              </a:path>
            </a:pathLst>
          </a:custGeom>
          <a:solidFill>
            <a:srgbClr val="D8D8D8">
              <a:alpha val="81568"/>
            </a:srgbClr>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72" name="Google Shape;72;p9"/>
          <p:cNvSpPr/>
          <p:nvPr/>
        </p:nvSpPr>
        <p:spPr>
          <a:xfrm>
            <a:off x="12795070" y="6397111"/>
            <a:ext cx="1835330" cy="1832490"/>
          </a:xfrm>
          <a:custGeom>
            <a:rect b="b" l="l" r="r" t="t"/>
            <a:pathLst>
              <a:path extrusionOk="0" h="1145306" w="1147081">
                <a:moveTo>
                  <a:pt x="1147081" y="0"/>
                </a:moveTo>
                <a:lnTo>
                  <a:pt x="1147081" y="1145306"/>
                </a:lnTo>
                <a:lnTo>
                  <a:pt x="0" y="1145306"/>
                </a:lnTo>
                <a:lnTo>
                  <a:pt x="1147081" y="0"/>
                </a:lnTo>
                <a:close/>
              </a:path>
            </a:pathLst>
          </a:custGeom>
          <a:solidFill>
            <a:srgbClr val="F2F2F2">
              <a:alpha val="81568"/>
            </a:srgbClr>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73" name="Google Shape;73;p9"/>
          <p:cNvSpPr/>
          <p:nvPr/>
        </p:nvSpPr>
        <p:spPr>
          <a:xfrm>
            <a:off x="963698" y="3357797"/>
            <a:ext cx="2340900" cy="29400"/>
          </a:xfrm>
          <a:prstGeom prst="rect">
            <a:avLst/>
          </a:prstGeom>
          <a:solidFill>
            <a:schemeClr val="accent1"/>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accent3"/>
              </a:solidFill>
              <a:latin typeface="Roboto"/>
              <a:ea typeface="Roboto"/>
              <a:cs typeface="Roboto"/>
              <a:sym typeface="Roboto"/>
            </a:endParaRPr>
          </a:p>
        </p:txBody>
      </p:sp>
      <p:sp>
        <p:nvSpPr>
          <p:cNvPr id="74" name="Google Shape;74;p9"/>
          <p:cNvSpPr txBox="1"/>
          <p:nvPr>
            <p:ph type="title"/>
          </p:nvPr>
        </p:nvSpPr>
        <p:spPr>
          <a:xfrm>
            <a:off x="963698" y="3764565"/>
            <a:ext cx="12785399" cy="2433000"/>
          </a:xfrm>
          <a:prstGeom prst="rect">
            <a:avLst/>
          </a:prstGeom>
          <a:noFill/>
          <a:ln>
            <a:noFill/>
          </a:ln>
        </p:spPr>
        <p:txBody>
          <a:bodyPr anchorCtr="0" anchor="t" bIns="73125" lIns="0" spcFirstLastPara="1" rIns="146275" wrap="square" tIns="73125">
            <a:noAutofit/>
          </a:bodyPr>
          <a:lstStyle>
            <a:lvl1pPr lvl="0" marR="0" rtl="0" algn="l">
              <a:lnSpc>
                <a:spcPct val="80000"/>
              </a:lnSpc>
              <a:spcBef>
                <a:spcPts val="0"/>
              </a:spcBef>
              <a:spcAft>
                <a:spcPts val="0"/>
              </a:spcAft>
              <a:buClr>
                <a:schemeClr val="dk1"/>
              </a:buClr>
              <a:buSzPts val="6100"/>
              <a:buFont typeface="Lato"/>
              <a:buNone/>
              <a:defRPr b="0" i="0" sz="61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9pPr>
          </a:lstStyle>
          <a:p/>
        </p:txBody>
      </p:sp>
      <p:pic>
        <p:nvPicPr>
          <p:cNvPr id="75" name="Google Shape;75;p9"/>
          <p:cNvPicPr preferRelativeResize="0"/>
          <p:nvPr/>
        </p:nvPicPr>
        <p:blipFill rotWithShape="1">
          <a:blip r:embed="rId2">
            <a:alphaModFix/>
          </a:blip>
          <a:srcRect b="0" l="0" r="0" t="0"/>
          <a:stretch/>
        </p:blipFill>
        <p:spPr>
          <a:xfrm>
            <a:off x="963680" y="587680"/>
            <a:ext cx="3933643" cy="475320"/>
          </a:xfrm>
          <a:prstGeom prst="rect">
            <a:avLst/>
          </a:prstGeom>
          <a:noFill/>
          <a:ln>
            <a:noFill/>
          </a:ln>
        </p:spPr>
      </p:pic>
      <p:sp>
        <p:nvSpPr>
          <p:cNvPr id="76" name="Google Shape;76;p9"/>
          <p:cNvSpPr txBox="1"/>
          <p:nvPr/>
        </p:nvSpPr>
        <p:spPr>
          <a:xfrm>
            <a:off x="963680" y="1060360"/>
            <a:ext cx="4381500" cy="479100"/>
          </a:xfrm>
          <a:prstGeom prst="rect">
            <a:avLst/>
          </a:prstGeom>
          <a:noFill/>
          <a:ln>
            <a:noFill/>
          </a:ln>
        </p:spPr>
        <p:txBody>
          <a:bodyPr anchorCtr="0" anchor="t" bIns="73125" lIns="0" spcFirstLastPara="1" rIns="146275" wrap="square" tIns="36550">
            <a:noAutofit/>
          </a:bodyPr>
          <a:lstStyle/>
          <a:p>
            <a:pPr indent="0" lvl="0" marL="0" marR="0" rtl="0" algn="l">
              <a:lnSpc>
                <a:spcPct val="100000"/>
              </a:lnSpc>
              <a:spcBef>
                <a:spcPts val="0"/>
              </a:spcBef>
              <a:spcAft>
                <a:spcPts val="0"/>
              </a:spcAft>
              <a:buClr>
                <a:srgbClr val="000000"/>
              </a:buClr>
              <a:buSzPts val="2300"/>
              <a:buFont typeface="Arial"/>
              <a:buNone/>
            </a:pPr>
            <a:r>
              <a:rPr b="1" i="0" lang="en-US" sz="3200" u="none" cap="none" strike="noStrike">
                <a:solidFill>
                  <a:schemeClr val="dk1"/>
                </a:solidFill>
                <a:latin typeface="Lato"/>
                <a:ea typeface="Lato"/>
                <a:cs typeface="Lato"/>
                <a:sym typeface="Lato"/>
              </a:rPr>
              <a:t>Educational Services</a:t>
            </a:r>
            <a:endParaRPr b="1" i="0" sz="3200" u="none" cap="none" strike="noStrike">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500"/>
                                        <p:tgtEl>
                                          <p:spTgt spid="69"/>
                                        </p:tgtEl>
                                      </p:cBhvr>
                                    </p:animEffect>
                                  </p:childTnLst>
                                </p:cTn>
                              </p:par>
                              <p:par>
                                <p:cTn fill="hold" nodeType="withEffect" presetClass="entr" presetID="10" presetSubtype="0">
                                  <p:stCondLst>
                                    <p:cond delay="100"/>
                                  </p:stCondLst>
                                  <p:childTnLst>
                                    <p:set>
                                      <p:cBhvr>
                                        <p:cTn dur="1" fill="hold">
                                          <p:stCondLst>
                                            <p:cond delay="0"/>
                                          </p:stCondLst>
                                        </p:cTn>
                                        <p:tgtEl>
                                          <p:spTgt spid="68"/>
                                        </p:tgtEl>
                                        <p:attrNameLst>
                                          <p:attrName>style.visibility</p:attrName>
                                        </p:attrNameLst>
                                      </p:cBhvr>
                                      <p:to>
                                        <p:strVal val="visible"/>
                                      </p:to>
                                    </p:set>
                                    <p:animEffect filter="fade" transition="in">
                                      <p:cBhvr>
                                        <p:cTn dur="400"/>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5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5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5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Section Header">
  <p:cSld name="Section Header_1">
    <p:bg>
      <p:bgPr>
        <a:solidFill>
          <a:srgbClr val="2D3C44"/>
        </a:solidFill>
      </p:bgPr>
    </p:bg>
    <p:spTree>
      <p:nvGrpSpPr>
        <p:cNvPr id="77" name="Shape 77"/>
        <p:cNvGrpSpPr/>
        <p:nvPr/>
      </p:nvGrpSpPr>
      <p:grpSpPr>
        <a:xfrm>
          <a:off x="0" y="0"/>
          <a:ext cx="0" cy="0"/>
          <a:chOff x="0" y="0"/>
          <a:chExt cx="0" cy="0"/>
        </a:xfrm>
      </p:grpSpPr>
      <p:sp>
        <p:nvSpPr>
          <p:cNvPr id="78" name="Google Shape;78;p10"/>
          <p:cNvSpPr/>
          <p:nvPr/>
        </p:nvSpPr>
        <p:spPr>
          <a:xfrm>
            <a:off x="6375699" y="3360421"/>
            <a:ext cx="7035000" cy="4869000"/>
          </a:xfrm>
          <a:prstGeom prst="parallelogram">
            <a:avLst>
              <a:gd fmla="val 100155" name="adj"/>
            </a:avLst>
          </a:prstGeom>
          <a:solidFill>
            <a:srgbClr val="172C34"/>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79" name="Google Shape;79;p10"/>
          <p:cNvSpPr/>
          <p:nvPr/>
        </p:nvSpPr>
        <p:spPr>
          <a:xfrm>
            <a:off x="4096346" y="0"/>
            <a:ext cx="10534200" cy="8229600"/>
          </a:xfrm>
          <a:prstGeom prst="parallelogram">
            <a:avLst>
              <a:gd fmla="val 100155" name="adj"/>
            </a:avLst>
          </a:prstGeom>
          <a:solidFill>
            <a:srgbClr val="172C34">
              <a:alpha val="38431"/>
            </a:srgbClr>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80" name="Google Shape;80;p10"/>
          <p:cNvSpPr/>
          <p:nvPr/>
        </p:nvSpPr>
        <p:spPr>
          <a:xfrm>
            <a:off x="8472232" y="2080963"/>
            <a:ext cx="6158168" cy="6148638"/>
          </a:xfrm>
          <a:custGeom>
            <a:rect b="b" l="l" r="r" t="t"/>
            <a:pathLst>
              <a:path extrusionOk="0" h="3842899" w="3848855">
                <a:moveTo>
                  <a:pt x="3848855" y="0"/>
                </a:moveTo>
                <a:lnTo>
                  <a:pt x="3848855" y="1415399"/>
                </a:lnTo>
                <a:lnTo>
                  <a:pt x="1417593" y="3842899"/>
                </a:lnTo>
                <a:lnTo>
                  <a:pt x="0" y="3842899"/>
                </a:lnTo>
                <a:lnTo>
                  <a:pt x="3848855" y="0"/>
                </a:lnTo>
                <a:close/>
              </a:path>
            </a:pathLst>
          </a:custGeom>
          <a:solidFill>
            <a:srgbClr val="172C34">
              <a:alpha val="37647"/>
            </a:srgbClr>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81" name="Google Shape;81;p10"/>
          <p:cNvSpPr/>
          <p:nvPr/>
        </p:nvSpPr>
        <p:spPr>
          <a:xfrm>
            <a:off x="10724073" y="4329318"/>
            <a:ext cx="3906328" cy="3900282"/>
          </a:xfrm>
          <a:custGeom>
            <a:rect b="b" l="l" r="r" t="t"/>
            <a:pathLst>
              <a:path extrusionOk="0" h="2437676" w="2441455">
                <a:moveTo>
                  <a:pt x="2441455" y="0"/>
                </a:moveTo>
                <a:lnTo>
                  <a:pt x="2441455" y="1299150"/>
                </a:lnTo>
                <a:lnTo>
                  <a:pt x="1301164" y="2437676"/>
                </a:lnTo>
                <a:lnTo>
                  <a:pt x="0" y="2437676"/>
                </a:lnTo>
                <a:lnTo>
                  <a:pt x="2441455" y="0"/>
                </a:lnTo>
                <a:close/>
              </a:path>
            </a:pathLst>
          </a:custGeom>
          <a:solidFill>
            <a:srgbClr val="172C34"/>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82" name="Google Shape;82;p10"/>
          <p:cNvSpPr/>
          <p:nvPr/>
        </p:nvSpPr>
        <p:spPr>
          <a:xfrm>
            <a:off x="12795070" y="6397111"/>
            <a:ext cx="1835330" cy="1832490"/>
          </a:xfrm>
          <a:custGeom>
            <a:rect b="b" l="l" r="r" t="t"/>
            <a:pathLst>
              <a:path extrusionOk="0" h="1145306" w="1147081">
                <a:moveTo>
                  <a:pt x="1147081" y="0"/>
                </a:moveTo>
                <a:lnTo>
                  <a:pt x="1147081" y="1145306"/>
                </a:lnTo>
                <a:lnTo>
                  <a:pt x="0" y="1145306"/>
                </a:lnTo>
                <a:lnTo>
                  <a:pt x="1147081" y="0"/>
                </a:lnTo>
                <a:close/>
              </a:path>
            </a:pathLst>
          </a:custGeom>
          <a:solidFill>
            <a:srgbClr val="172C34">
              <a:alpha val="37647"/>
            </a:srgbClr>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Roboto"/>
              <a:ea typeface="Roboto"/>
              <a:cs typeface="Roboto"/>
              <a:sym typeface="Roboto"/>
            </a:endParaRPr>
          </a:p>
        </p:txBody>
      </p:sp>
      <p:sp>
        <p:nvSpPr>
          <p:cNvPr id="83" name="Google Shape;83;p10"/>
          <p:cNvSpPr/>
          <p:nvPr/>
        </p:nvSpPr>
        <p:spPr>
          <a:xfrm>
            <a:off x="963698" y="3357797"/>
            <a:ext cx="2340900" cy="29400"/>
          </a:xfrm>
          <a:prstGeom prst="rect">
            <a:avLst/>
          </a:prstGeom>
          <a:solidFill>
            <a:schemeClr val="accent2"/>
          </a:solidFill>
          <a:ln>
            <a:noFill/>
          </a:ln>
        </p:spPr>
        <p:txBody>
          <a:bodyPr anchorCtr="0" anchor="ctr" bIns="73125" lIns="146275" spcFirstLastPara="1" rIns="146275" wrap="square" tIns="731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accent3"/>
              </a:solidFill>
              <a:latin typeface="Roboto"/>
              <a:ea typeface="Roboto"/>
              <a:cs typeface="Roboto"/>
              <a:sym typeface="Roboto"/>
            </a:endParaRPr>
          </a:p>
        </p:txBody>
      </p:sp>
      <p:sp>
        <p:nvSpPr>
          <p:cNvPr id="84" name="Google Shape;84;p10"/>
          <p:cNvSpPr txBox="1"/>
          <p:nvPr>
            <p:ph type="title"/>
          </p:nvPr>
        </p:nvSpPr>
        <p:spPr>
          <a:xfrm>
            <a:off x="963698" y="3764565"/>
            <a:ext cx="12785399" cy="2433000"/>
          </a:xfrm>
          <a:prstGeom prst="rect">
            <a:avLst/>
          </a:prstGeom>
          <a:noFill/>
          <a:ln>
            <a:noFill/>
          </a:ln>
        </p:spPr>
        <p:txBody>
          <a:bodyPr anchorCtr="0" anchor="t" bIns="73125" lIns="0" spcFirstLastPara="1" rIns="146275" wrap="square" tIns="73125">
            <a:noAutofit/>
          </a:bodyPr>
          <a:lstStyle>
            <a:lvl1pPr lvl="0" marR="0" rtl="0" algn="l">
              <a:lnSpc>
                <a:spcPct val="80000"/>
              </a:lnSpc>
              <a:spcBef>
                <a:spcPts val="0"/>
              </a:spcBef>
              <a:spcAft>
                <a:spcPts val="0"/>
              </a:spcAft>
              <a:buClr>
                <a:srgbClr val="FFFFFF"/>
              </a:buClr>
              <a:buSzPts val="6100"/>
              <a:buFont typeface="Lato"/>
              <a:buNone/>
              <a:defRPr b="0" i="0" sz="6100" u="none" cap="none" strike="noStrike">
                <a:solidFill>
                  <a:srgbClr val="FFFFFF"/>
                </a:solidFill>
                <a:latin typeface="Lato"/>
                <a:ea typeface="Lato"/>
                <a:cs typeface="Lato"/>
                <a:sym typeface="Lato"/>
              </a:defRPr>
            </a:lvl1pPr>
            <a:lvl2pPr lvl="1"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200"/>
              <a:buFont typeface="Arial"/>
              <a:buNone/>
              <a:defRPr b="0" i="0" sz="2900" u="none" cap="none" strike="noStrike">
                <a:solidFill>
                  <a:srgbClr val="000000"/>
                </a:solidFill>
                <a:latin typeface="Arial"/>
                <a:ea typeface="Arial"/>
                <a:cs typeface="Arial"/>
                <a:sym typeface="Arial"/>
              </a:defRPr>
            </a:lvl9pPr>
          </a:lstStyle>
          <a:p/>
        </p:txBody>
      </p:sp>
      <p:pic>
        <p:nvPicPr>
          <p:cNvPr id="85" name="Google Shape;85;p10"/>
          <p:cNvPicPr preferRelativeResize="0"/>
          <p:nvPr/>
        </p:nvPicPr>
        <p:blipFill rotWithShape="1">
          <a:blip r:embed="rId2">
            <a:alphaModFix/>
          </a:blip>
          <a:srcRect b="0" l="0" r="0" t="0"/>
          <a:stretch/>
        </p:blipFill>
        <p:spPr>
          <a:xfrm>
            <a:off x="963680" y="587680"/>
            <a:ext cx="3933643" cy="475320"/>
          </a:xfrm>
          <a:prstGeom prst="rect">
            <a:avLst/>
          </a:prstGeom>
          <a:noFill/>
          <a:ln>
            <a:noFill/>
          </a:ln>
        </p:spPr>
      </p:pic>
      <p:sp>
        <p:nvSpPr>
          <p:cNvPr id="86" name="Google Shape;86;p10"/>
          <p:cNvSpPr txBox="1"/>
          <p:nvPr/>
        </p:nvSpPr>
        <p:spPr>
          <a:xfrm>
            <a:off x="963680" y="1060360"/>
            <a:ext cx="4381500" cy="479100"/>
          </a:xfrm>
          <a:prstGeom prst="rect">
            <a:avLst/>
          </a:prstGeom>
          <a:noFill/>
          <a:ln>
            <a:noFill/>
          </a:ln>
        </p:spPr>
        <p:txBody>
          <a:bodyPr anchorCtr="0" anchor="t" bIns="73125" lIns="0" spcFirstLastPara="1" rIns="146275" wrap="square" tIns="36550">
            <a:noAutofit/>
          </a:bodyPr>
          <a:lstStyle/>
          <a:p>
            <a:pPr indent="0" lvl="0" marL="0" marR="0" rtl="0" algn="l">
              <a:lnSpc>
                <a:spcPct val="100000"/>
              </a:lnSpc>
              <a:spcBef>
                <a:spcPts val="0"/>
              </a:spcBef>
              <a:spcAft>
                <a:spcPts val="0"/>
              </a:spcAft>
              <a:buClr>
                <a:srgbClr val="000000"/>
              </a:buClr>
              <a:buSzPts val="2300"/>
              <a:buFont typeface="Arial"/>
              <a:buNone/>
            </a:pPr>
            <a:r>
              <a:rPr b="1" i="0" lang="en-US" sz="3200" u="none" cap="none" strike="noStrike">
                <a:solidFill>
                  <a:srgbClr val="FFFFFF"/>
                </a:solidFill>
                <a:latin typeface="Lato"/>
                <a:ea typeface="Lato"/>
                <a:cs typeface="Lato"/>
                <a:sym typeface="Lato"/>
              </a:rPr>
              <a:t>Educational Services</a:t>
            </a:r>
            <a:endParaRPr b="1" i="0" sz="3200" u="none" cap="none" strike="noStrike">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500"/>
                                        <p:tgtEl>
                                          <p:spTgt spid="79"/>
                                        </p:tgtEl>
                                      </p:cBhvr>
                                    </p:animEffect>
                                  </p:childTnLst>
                                </p:cTn>
                              </p:par>
                              <p:par>
                                <p:cTn fill="hold" nodeType="withEffect" presetClass="entr" presetID="10" presetSubtype="0">
                                  <p:stCondLst>
                                    <p:cond delay="100"/>
                                  </p:stCondLst>
                                  <p:childTnLst>
                                    <p:set>
                                      <p:cBhvr>
                                        <p:cTn dur="1" fill="hold">
                                          <p:stCondLst>
                                            <p:cond delay="0"/>
                                          </p:stCondLst>
                                        </p:cTn>
                                        <p:tgtEl>
                                          <p:spTgt spid="78"/>
                                        </p:tgtEl>
                                        <p:attrNameLst>
                                          <p:attrName>style.visibility</p:attrName>
                                        </p:attrNameLst>
                                      </p:cBhvr>
                                      <p:to>
                                        <p:strVal val="visible"/>
                                      </p:to>
                                    </p:set>
                                    <p:animEffect filter="fade" transition="in">
                                      <p:cBhvr>
                                        <p:cTn dur="4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5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5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1005840" y="2190750"/>
            <a:ext cx="12618600" cy="5221500"/>
          </a:xfrm>
          <a:prstGeom prst="rect">
            <a:avLst/>
          </a:prstGeom>
          <a:noFill/>
          <a:ln>
            <a:noFill/>
          </a:ln>
        </p:spPr>
        <p:txBody>
          <a:bodyPr anchorCtr="0" anchor="t" bIns="73125" lIns="146275" spcFirstLastPara="1" rIns="146275" wrap="square" tIns="73125">
            <a:noAutofit/>
          </a:bodyPr>
          <a:lstStyle>
            <a:lvl1pPr indent="-412750" lvl="0" marL="457200" marR="0" rtl="0" algn="l">
              <a:lnSpc>
                <a:spcPct val="100000"/>
              </a:lnSpc>
              <a:spcBef>
                <a:spcPts val="700"/>
              </a:spcBef>
              <a:spcAft>
                <a:spcPts val="0"/>
              </a:spcAft>
              <a:buClr>
                <a:schemeClr val="accent2"/>
              </a:buClr>
              <a:buSzPts val="2900"/>
              <a:buFont typeface="Arial"/>
              <a:buChar char="■"/>
              <a:defRPr b="0" i="0" sz="2900" u="none" cap="none" strike="noStrike">
                <a:solidFill>
                  <a:srgbClr val="000000"/>
                </a:solidFill>
                <a:latin typeface="Roboto"/>
                <a:ea typeface="Roboto"/>
                <a:cs typeface="Roboto"/>
                <a:sym typeface="Roboto"/>
              </a:defRPr>
            </a:lvl1pPr>
            <a:lvl2pPr indent="-412750" lvl="1" marL="914400" marR="0" rtl="0" algn="l">
              <a:lnSpc>
                <a:spcPct val="100000"/>
              </a:lnSpc>
              <a:spcBef>
                <a:spcPts val="600"/>
              </a:spcBef>
              <a:spcAft>
                <a:spcPts val="0"/>
              </a:spcAft>
              <a:buClr>
                <a:srgbClr val="BFBFBF"/>
              </a:buClr>
              <a:buSzPts val="2900"/>
              <a:buFont typeface="Roboto"/>
              <a:buChar char="–"/>
              <a:defRPr b="0" i="0" sz="2900" u="none" cap="none" strike="noStrike">
                <a:solidFill>
                  <a:srgbClr val="7F7F7F"/>
                </a:solidFill>
                <a:latin typeface="Roboto"/>
                <a:ea typeface="Roboto"/>
                <a:cs typeface="Roboto"/>
                <a:sym typeface="Roboto"/>
              </a:defRPr>
            </a:lvl2pPr>
            <a:lvl3pPr indent="-412750" lvl="2" marL="1371600" marR="0" rtl="0" algn="l">
              <a:lnSpc>
                <a:spcPct val="100000"/>
              </a:lnSpc>
              <a:spcBef>
                <a:spcPts val="500"/>
              </a:spcBef>
              <a:spcAft>
                <a:spcPts val="0"/>
              </a:spcAft>
              <a:buClr>
                <a:srgbClr val="BFBFBF"/>
              </a:buClr>
              <a:buSzPts val="2900"/>
              <a:buFont typeface="Arial"/>
              <a:buChar char="•"/>
              <a:defRPr b="0" i="0" sz="2900" u="none" cap="none" strike="noStrike">
                <a:solidFill>
                  <a:srgbClr val="7F7F7F"/>
                </a:solidFill>
                <a:latin typeface="Roboto"/>
                <a:ea typeface="Roboto"/>
                <a:cs typeface="Roboto"/>
                <a:sym typeface="Roboto"/>
              </a:defRPr>
            </a:lvl3pPr>
            <a:lvl4pPr indent="-412750" lvl="3" marL="1828800" marR="0" rtl="0" algn="l">
              <a:lnSpc>
                <a:spcPct val="100000"/>
              </a:lnSpc>
              <a:spcBef>
                <a:spcPts val="500"/>
              </a:spcBef>
              <a:spcAft>
                <a:spcPts val="0"/>
              </a:spcAft>
              <a:buClr>
                <a:srgbClr val="BFBFBF"/>
              </a:buClr>
              <a:buSzPts val="2900"/>
              <a:buFont typeface="Roboto"/>
              <a:buChar char="–"/>
              <a:defRPr b="0" i="0" sz="2900" u="none" cap="none" strike="noStrike">
                <a:solidFill>
                  <a:srgbClr val="7F7F7F"/>
                </a:solidFill>
                <a:latin typeface="Roboto"/>
                <a:ea typeface="Roboto"/>
                <a:cs typeface="Roboto"/>
                <a:sym typeface="Roboto"/>
              </a:defRPr>
            </a:lvl4pPr>
            <a:lvl5pPr indent="-412750" lvl="4" marL="2286000" marR="0" rtl="0" algn="l">
              <a:lnSpc>
                <a:spcPct val="100000"/>
              </a:lnSpc>
              <a:spcBef>
                <a:spcPts val="500"/>
              </a:spcBef>
              <a:spcAft>
                <a:spcPts val="0"/>
              </a:spcAft>
              <a:buClr>
                <a:srgbClr val="BFBFBF"/>
              </a:buClr>
              <a:buSzPts val="2900"/>
              <a:buFont typeface="Arial"/>
              <a:buChar char="•"/>
              <a:defRPr b="0" i="0" sz="2900" u="none" cap="none" strike="noStrike">
                <a:solidFill>
                  <a:srgbClr val="7F7F7F"/>
                </a:solidFill>
                <a:latin typeface="Roboto"/>
                <a:ea typeface="Roboto"/>
                <a:cs typeface="Roboto"/>
                <a:sym typeface="Roboto"/>
              </a:defRPr>
            </a:lvl5pPr>
            <a:lvl6pPr indent="-412750" lvl="5" marL="2743200" marR="0" rtl="0" algn="l">
              <a:lnSpc>
                <a:spcPct val="100000"/>
              </a:lnSpc>
              <a:spcBef>
                <a:spcPts val="500"/>
              </a:spcBef>
              <a:spcAft>
                <a:spcPts val="0"/>
              </a:spcAft>
              <a:buClr>
                <a:schemeClr val="dk1"/>
              </a:buClr>
              <a:buSzPts val="2900"/>
              <a:buFont typeface="Arial"/>
              <a:buChar char="•"/>
              <a:defRPr b="0" i="0" sz="2900" u="none" cap="none" strike="noStrike">
                <a:solidFill>
                  <a:schemeClr val="dk1"/>
                </a:solidFill>
                <a:latin typeface="Roboto"/>
                <a:ea typeface="Roboto"/>
                <a:cs typeface="Roboto"/>
                <a:sym typeface="Roboto"/>
              </a:defRPr>
            </a:lvl6pPr>
            <a:lvl7pPr indent="-412750" lvl="6" marL="3200400" marR="0" rtl="0" algn="l">
              <a:lnSpc>
                <a:spcPct val="100000"/>
              </a:lnSpc>
              <a:spcBef>
                <a:spcPts val="500"/>
              </a:spcBef>
              <a:spcAft>
                <a:spcPts val="0"/>
              </a:spcAft>
              <a:buClr>
                <a:schemeClr val="dk1"/>
              </a:buClr>
              <a:buSzPts val="2900"/>
              <a:buFont typeface="Arial"/>
              <a:buChar char="•"/>
              <a:defRPr b="0" i="0" sz="2900" u="none" cap="none" strike="noStrike">
                <a:solidFill>
                  <a:schemeClr val="dk1"/>
                </a:solidFill>
                <a:latin typeface="Roboto"/>
                <a:ea typeface="Roboto"/>
                <a:cs typeface="Roboto"/>
                <a:sym typeface="Roboto"/>
              </a:defRPr>
            </a:lvl7pPr>
            <a:lvl8pPr indent="-412750" lvl="7" marL="3657600" marR="0" rtl="0" algn="l">
              <a:lnSpc>
                <a:spcPct val="100000"/>
              </a:lnSpc>
              <a:spcBef>
                <a:spcPts val="500"/>
              </a:spcBef>
              <a:spcAft>
                <a:spcPts val="0"/>
              </a:spcAft>
              <a:buClr>
                <a:schemeClr val="dk1"/>
              </a:buClr>
              <a:buSzPts val="2900"/>
              <a:buFont typeface="Arial"/>
              <a:buChar char="•"/>
              <a:defRPr b="0" i="0" sz="2900" u="none" cap="none" strike="noStrike">
                <a:solidFill>
                  <a:schemeClr val="dk1"/>
                </a:solidFill>
                <a:latin typeface="Roboto"/>
                <a:ea typeface="Roboto"/>
                <a:cs typeface="Roboto"/>
                <a:sym typeface="Roboto"/>
              </a:defRPr>
            </a:lvl8pPr>
            <a:lvl9pPr indent="-412750" lvl="8" marL="4114800" marR="0" rtl="0" algn="l">
              <a:lnSpc>
                <a:spcPct val="100000"/>
              </a:lnSpc>
              <a:spcBef>
                <a:spcPts val="500"/>
              </a:spcBef>
              <a:spcAft>
                <a:spcPts val="0"/>
              </a:spcAft>
              <a:buClr>
                <a:schemeClr val="dk1"/>
              </a:buClr>
              <a:buSzPts val="2900"/>
              <a:buFont typeface="Arial"/>
              <a:buChar char="•"/>
              <a:defRPr b="0" i="0" sz="29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22">
          <p15:clr>
            <a:srgbClr val="9FCC3B"/>
          </p15:clr>
        </p15:guide>
        <p15:guide id="2" orient="horz" pos="4666">
          <p15:clr>
            <a:srgbClr val="9FCC3B"/>
          </p15:clr>
        </p15:guide>
        <p15:guide id="3" pos="8794">
          <p15:clr>
            <a:srgbClr val="9FCC3B"/>
          </p15:clr>
        </p15:guide>
        <p15:guide id="4" pos="4608">
          <p15:clr>
            <a:srgbClr val="F26B43"/>
          </p15:clr>
        </p15:guide>
        <p15:guide id="5" orient="horz" pos="25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950975" y="3429000"/>
            <a:ext cx="7691400" cy="1413000"/>
          </a:xfrm>
          <a:prstGeom prst="rect">
            <a:avLst/>
          </a:prstGeom>
          <a:noFill/>
          <a:ln>
            <a:noFill/>
          </a:ln>
          <a:effectLst>
            <a:outerShdw blurRad="127000" rotWithShape="0" algn="ctr">
              <a:srgbClr val="000000"/>
            </a:outerShdw>
          </a:effectLst>
        </p:spPr>
        <p:txBody>
          <a:bodyPr anchorCtr="0" anchor="b" bIns="0" lIns="0" spcFirstLastPara="1" rIns="0" wrap="square" tIns="0">
            <a:spAutoFit/>
          </a:bodyPr>
          <a:lstStyle/>
          <a:p>
            <a:pPr indent="0" lvl="0" marL="0" rtl="0" algn="l">
              <a:lnSpc>
                <a:spcPct val="85000"/>
              </a:lnSpc>
              <a:spcBef>
                <a:spcPts val="0"/>
              </a:spcBef>
              <a:spcAft>
                <a:spcPts val="0"/>
              </a:spcAft>
              <a:buSzPts val="5400"/>
              <a:buNone/>
            </a:pPr>
            <a:r>
              <a:rPr lang="en-US"/>
              <a:t>Encrypting Network Traffic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670560" y="487680"/>
            <a:ext cx="13289400" cy="668100"/>
          </a:xfrm>
          <a:prstGeom prst="rect">
            <a:avLst/>
          </a:prstGeom>
        </p:spPr>
        <p:txBody>
          <a:bodyPr anchorCtr="0" anchor="t" bIns="146275" lIns="0" spcFirstLastPara="1" rIns="0" wrap="square" tIns="146275">
            <a:noAutofit/>
          </a:bodyPr>
          <a:lstStyle/>
          <a:p>
            <a:pPr indent="0" lvl="0" marL="0" rtl="0" algn="l">
              <a:spcBef>
                <a:spcPts val="0"/>
              </a:spcBef>
              <a:spcAft>
                <a:spcPts val="0"/>
              </a:spcAft>
              <a:buNone/>
            </a:pPr>
            <a:r>
              <a:rPr lang="en-US"/>
              <a:t>Cloudera Manager Auto-TlS</a:t>
            </a:r>
            <a:endParaRPr/>
          </a:p>
        </p:txBody>
      </p:sp>
      <p:sp>
        <p:nvSpPr>
          <p:cNvPr id="290" name="Google Shape;290;p35"/>
          <p:cNvSpPr txBox="1"/>
          <p:nvPr>
            <p:ph idx="1" type="body"/>
          </p:nvPr>
        </p:nvSpPr>
        <p:spPr>
          <a:xfrm>
            <a:off x="670560" y="1590680"/>
            <a:ext cx="6644700" cy="5816100"/>
          </a:xfrm>
          <a:prstGeom prst="rect">
            <a:avLst/>
          </a:prstGeom>
        </p:spPr>
        <p:txBody>
          <a:bodyPr anchorCtr="0" anchor="t" bIns="73125" lIns="146275" spcFirstLastPara="1" rIns="146275" wrap="square" tIns="73125">
            <a:noAutofit/>
          </a:bodyPr>
          <a:lstStyle/>
          <a:p>
            <a:pPr indent="-381000" lvl="0" marL="457200" rtl="0" algn="l">
              <a:spcBef>
                <a:spcPts val="640"/>
              </a:spcBef>
              <a:spcAft>
                <a:spcPts val="0"/>
              </a:spcAft>
              <a:buSzPts val="2400"/>
              <a:buFont typeface="Caladea"/>
              <a:buChar char="■"/>
            </a:pPr>
            <a:r>
              <a:rPr lang="en-US" sz="2400">
                <a:latin typeface="Caladea"/>
                <a:ea typeface="Caladea"/>
                <a:cs typeface="Caladea"/>
                <a:sym typeface="Caladea"/>
              </a:rPr>
              <a:t>Auto-TLS can automate all the steps required to enable TLS encryption at a cluster level</a:t>
            </a:r>
            <a:endParaRPr sz="2400">
              <a:latin typeface="Caladea"/>
              <a:ea typeface="Caladea"/>
              <a:cs typeface="Caladea"/>
              <a:sym typeface="Caladea"/>
            </a:endParaRPr>
          </a:p>
          <a:p>
            <a:pPr indent="-381000" lvl="0" marL="457200" rtl="0" algn="l">
              <a:spcBef>
                <a:spcPts val="0"/>
              </a:spcBef>
              <a:spcAft>
                <a:spcPts val="0"/>
              </a:spcAft>
              <a:buSzPts val="2400"/>
              <a:buFont typeface="Caladea"/>
              <a:buChar char="■"/>
            </a:pPr>
            <a:r>
              <a:rPr lang="en-US" sz="2400">
                <a:latin typeface="Caladea"/>
                <a:ea typeface="Caladea"/>
                <a:cs typeface="Caladea"/>
                <a:sym typeface="Caladea"/>
              </a:rPr>
              <a:t>Cloudera Manager can function as the Certificate Authority (CA) for all the certificates in the cluster</a:t>
            </a:r>
            <a:endParaRPr sz="2400">
              <a:latin typeface="Caladea"/>
              <a:ea typeface="Caladea"/>
              <a:cs typeface="Caladea"/>
              <a:sym typeface="Caladea"/>
            </a:endParaRPr>
          </a:p>
          <a:p>
            <a:pPr indent="-381000" lvl="0" marL="457200" rtl="0" algn="l">
              <a:spcBef>
                <a:spcPts val="0"/>
              </a:spcBef>
              <a:spcAft>
                <a:spcPts val="0"/>
              </a:spcAft>
              <a:buSzPts val="2400"/>
              <a:buFont typeface="Caladea"/>
              <a:buChar char="■"/>
            </a:pPr>
            <a:r>
              <a:rPr lang="en-US" sz="2400">
                <a:latin typeface="Caladea"/>
                <a:ea typeface="Caladea"/>
                <a:cs typeface="Caladea"/>
                <a:sym typeface="Caladea"/>
              </a:rPr>
              <a:t>Can easily establish a trust chain to the enterprises’ existing CA.</a:t>
            </a:r>
            <a:endParaRPr sz="2400">
              <a:latin typeface="Caladea"/>
              <a:ea typeface="Caladea"/>
              <a:cs typeface="Caladea"/>
              <a:sym typeface="Caladea"/>
            </a:endParaRPr>
          </a:p>
          <a:p>
            <a:pPr indent="-381000" lvl="0" marL="457200" rtl="0" algn="l">
              <a:spcBef>
                <a:spcPts val="0"/>
              </a:spcBef>
              <a:spcAft>
                <a:spcPts val="0"/>
              </a:spcAft>
              <a:buSzPts val="2400"/>
              <a:buFont typeface="Caladea"/>
              <a:buChar char="■"/>
            </a:pPr>
            <a:r>
              <a:rPr lang="en-US" sz="2400">
                <a:latin typeface="Caladea"/>
                <a:ea typeface="Caladea"/>
                <a:cs typeface="Caladea"/>
                <a:sym typeface="Caladea"/>
              </a:rPr>
              <a:t>Certificate renewal and deployment can be automated</a:t>
            </a:r>
            <a:endParaRPr sz="2400">
              <a:latin typeface="Caladea"/>
              <a:ea typeface="Caladea"/>
              <a:cs typeface="Caladea"/>
              <a:sym typeface="Caladea"/>
            </a:endParaRPr>
          </a:p>
          <a:p>
            <a:pPr indent="0" lvl="0" marL="0" rtl="0" algn="l">
              <a:spcBef>
                <a:spcPts val="1000"/>
              </a:spcBef>
              <a:spcAft>
                <a:spcPts val="0"/>
              </a:spcAft>
              <a:buNone/>
            </a:pPr>
            <a:r>
              <a:t/>
            </a:r>
            <a:endParaRPr/>
          </a:p>
        </p:txBody>
      </p:sp>
      <p:sp>
        <p:nvSpPr>
          <p:cNvPr id="291" name="Google Shape;291;p35"/>
          <p:cNvSpPr txBox="1"/>
          <p:nvPr>
            <p:ph idx="2" type="body"/>
          </p:nvPr>
        </p:nvSpPr>
        <p:spPr>
          <a:xfrm>
            <a:off x="7366160" y="1597280"/>
            <a:ext cx="6644700" cy="5816100"/>
          </a:xfrm>
          <a:prstGeom prst="rect">
            <a:avLst/>
          </a:prstGeom>
        </p:spPr>
        <p:txBody>
          <a:bodyPr anchorCtr="0" anchor="t" bIns="73125" lIns="146275" spcFirstLastPara="1" rIns="146275" wrap="square" tIns="73125">
            <a:noAutofit/>
          </a:bodyPr>
          <a:lstStyle/>
          <a:p>
            <a:pPr indent="-381000" lvl="0" marL="457200" rtl="0" algn="l">
              <a:spcBef>
                <a:spcPts val="640"/>
              </a:spcBef>
              <a:spcAft>
                <a:spcPts val="0"/>
              </a:spcAft>
              <a:buSzPts val="2400"/>
              <a:buFont typeface="Caladea"/>
              <a:buChar char="■"/>
            </a:pPr>
            <a:r>
              <a:rPr lang="en-US" sz="2400">
                <a:latin typeface="Caladea"/>
                <a:ea typeface="Caladea"/>
                <a:cs typeface="Caladea"/>
                <a:sym typeface="Caladea"/>
              </a:rPr>
              <a:t>Cloudera Manager now includes a Web UI for Auto-TLS. </a:t>
            </a:r>
            <a:endParaRPr sz="2400">
              <a:latin typeface="Caladea"/>
              <a:ea typeface="Caladea"/>
              <a:cs typeface="Caladea"/>
              <a:sym typeface="Caladea"/>
            </a:endParaRPr>
          </a:p>
          <a:p>
            <a:pPr indent="-381000" lvl="0" marL="457200" rtl="0" algn="l">
              <a:spcBef>
                <a:spcPts val="0"/>
              </a:spcBef>
              <a:spcAft>
                <a:spcPts val="0"/>
              </a:spcAft>
              <a:buSzPts val="2400"/>
              <a:buFont typeface="Caladea"/>
              <a:buChar char="■"/>
            </a:pPr>
            <a:r>
              <a:rPr lang="en-US" sz="2400">
                <a:latin typeface="Caladea"/>
                <a:ea typeface="Caladea"/>
                <a:cs typeface="Caladea"/>
                <a:sym typeface="Caladea"/>
              </a:rPr>
              <a:t>AutoTLS includes a command line, this allows for the creation of scripts and execution by other automation tools.</a:t>
            </a:r>
            <a:endParaRPr sz="2400">
              <a:latin typeface="Caladea"/>
              <a:ea typeface="Caladea"/>
              <a:cs typeface="Caladea"/>
              <a:sym typeface="Caladea"/>
            </a:endParaRPr>
          </a:p>
          <a:p>
            <a:pPr indent="-381000" lvl="0" marL="457200" rtl="0" algn="l">
              <a:spcBef>
                <a:spcPts val="0"/>
              </a:spcBef>
              <a:spcAft>
                <a:spcPts val="0"/>
              </a:spcAft>
              <a:buSzPts val="2400"/>
              <a:buFont typeface="Caladea"/>
              <a:buChar char="■"/>
            </a:pPr>
            <a:r>
              <a:rPr lang="en-US" sz="2400">
                <a:latin typeface="Caladea"/>
                <a:ea typeface="Caladea"/>
                <a:cs typeface="Caladea"/>
                <a:sym typeface="Caladea"/>
              </a:rPr>
              <a:t>Disclaimer: Auto-TLS Web UI handles many of the tasks required to manage TLS; however, there are lots of edge cases and speciality circumstances that Auto-TLS may not handle. </a:t>
            </a:r>
            <a:endParaRPr sz="2400">
              <a:latin typeface="Caladea"/>
              <a:ea typeface="Caladea"/>
              <a:cs typeface="Caladea"/>
              <a:sym typeface="Caladea"/>
            </a:endParaRPr>
          </a:p>
          <a:p>
            <a:pPr indent="0" lvl="0" marL="0" rtl="0" algn="l">
              <a:spcBef>
                <a:spcPts val="700"/>
              </a:spcBef>
              <a:spcAft>
                <a:spcPts val="0"/>
              </a:spcAft>
              <a:buNone/>
            </a:pPr>
            <a:r>
              <a:t/>
            </a:r>
            <a:endParaRPr sz="2400">
              <a:latin typeface="Caladea"/>
              <a:ea typeface="Caladea"/>
              <a:cs typeface="Caladea"/>
              <a:sym typeface="Calade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670560" y="487680"/>
            <a:ext cx="13289400" cy="668100"/>
          </a:xfrm>
          <a:prstGeom prst="rect">
            <a:avLst/>
          </a:prstGeom>
        </p:spPr>
        <p:txBody>
          <a:bodyPr anchorCtr="0" anchor="t" bIns="146275" lIns="0" spcFirstLastPara="1" rIns="0" wrap="square" tIns="146275">
            <a:noAutofit/>
          </a:bodyPr>
          <a:lstStyle/>
          <a:p>
            <a:pPr indent="0" lvl="0" marL="0" rtl="0" algn="l">
              <a:spcBef>
                <a:spcPts val="0"/>
              </a:spcBef>
              <a:spcAft>
                <a:spcPts val="0"/>
              </a:spcAft>
              <a:buNone/>
            </a:pPr>
            <a:r>
              <a:rPr lang="en-US"/>
              <a:t>Three Deployments for Auto-TLS</a:t>
            </a:r>
            <a:endParaRPr/>
          </a:p>
        </p:txBody>
      </p:sp>
      <p:graphicFrame>
        <p:nvGraphicFramePr>
          <p:cNvPr id="298" name="Google Shape;298;p36"/>
          <p:cNvGraphicFramePr/>
          <p:nvPr/>
        </p:nvGraphicFramePr>
        <p:xfrm>
          <a:off x="1625250" y="1611350"/>
          <a:ext cx="3000000" cy="3000000"/>
        </p:xfrm>
        <a:graphic>
          <a:graphicData uri="http://schemas.openxmlformats.org/drawingml/2006/table">
            <a:tbl>
              <a:tblPr>
                <a:noFill/>
                <a:tableStyleId>{34FFBE50-3965-499A-94EC-2EA3F25B0231}</a:tableStyleId>
              </a:tblPr>
              <a:tblGrid>
                <a:gridCol w="2740575"/>
                <a:gridCol w="2293850"/>
                <a:gridCol w="3187300"/>
                <a:gridCol w="2740575"/>
              </a:tblGrid>
              <a:tr h="858650">
                <a:tc>
                  <a:txBody>
                    <a:bodyPr/>
                    <a:lstStyle/>
                    <a:p>
                      <a:pPr indent="0" lvl="0" marL="0" rtl="0" algn="ctr">
                        <a:spcBef>
                          <a:spcPts val="0"/>
                        </a:spcBef>
                        <a:spcAft>
                          <a:spcPts val="0"/>
                        </a:spcAft>
                        <a:buNone/>
                      </a:pPr>
                      <a:r>
                        <a:rPr b="1" lang="en-US" sz="2400">
                          <a:latin typeface="Caladea"/>
                          <a:ea typeface="Caladea"/>
                          <a:cs typeface="Caladea"/>
                          <a:sym typeface="Caladea"/>
                        </a:rPr>
                        <a:t>Steps</a:t>
                      </a:r>
                      <a:endParaRPr b="1" sz="24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b="1" lang="en-US" sz="2400">
                          <a:latin typeface="Caladea"/>
                          <a:ea typeface="Caladea"/>
                          <a:cs typeface="Caladea"/>
                          <a:sym typeface="Caladea"/>
                        </a:rPr>
                        <a:t>CM as Root CA</a:t>
                      </a:r>
                      <a:endParaRPr b="1" sz="24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b="1" lang="en-US" sz="2400">
                          <a:latin typeface="Caladea"/>
                          <a:ea typeface="Caladea"/>
                          <a:cs typeface="Caladea"/>
                          <a:sym typeface="Caladea"/>
                        </a:rPr>
                        <a:t>CM as Intermediate CA</a:t>
                      </a:r>
                      <a:endParaRPr b="1" sz="24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b="1" lang="en-US" sz="2400">
                          <a:latin typeface="Caladea"/>
                          <a:ea typeface="Caladea"/>
                          <a:cs typeface="Caladea"/>
                          <a:sym typeface="Caladea"/>
                        </a:rPr>
                        <a:t>Existing Certs</a:t>
                      </a:r>
                      <a:endParaRPr b="1" sz="2400">
                        <a:latin typeface="Caladea"/>
                        <a:ea typeface="Caladea"/>
                        <a:cs typeface="Caladea"/>
                        <a:sym typeface="Caladea"/>
                      </a:endParaRPr>
                    </a:p>
                  </a:txBody>
                  <a:tcPr marT="63500" marB="63500" marR="63500" marL="63500"/>
                </a:tc>
              </a:tr>
              <a:tr h="465875">
                <a:tc>
                  <a:txBody>
                    <a:bodyPr/>
                    <a:lstStyle/>
                    <a:p>
                      <a:pPr indent="0" lvl="0" marL="0" rtl="0" algn="l">
                        <a:spcBef>
                          <a:spcPts val="0"/>
                        </a:spcBef>
                        <a:spcAft>
                          <a:spcPts val="0"/>
                        </a:spcAft>
                        <a:buNone/>
                      </a:pPr>
                      <a:r>
                        <a:rPr lang="en-US" sz="1800">
                          <a:solidFill>
                            <a:srgbClr val="3C3C3C"/>
                          </a:solidFill>
                          <a:highlight>
                            <a:srgbClr val="F5F5F5"/>
                          </a:highlight>
                        </a:rPr>
                        <a:t>Generate CSR</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Manual</a:t>
                      </a:r>
                      <a:endParaRPr sz="1800">
                        <a:latin typeface="Caladea"/>
                        <a:ea typeface="Caladea"/>
                        <a:cs typeface="Caladea"/>
                        <a:sym typeface="Caladea"/>
                      </a:endParaRPr>
                    </a:p>
                  </a:txBody>
                  <a:tcPr marT="63500" marB="63500" marR="63500" marL="63500"/>
                </a:tc>
              </a:tr>
              <a:tr h="465875">
                <a:tc>
                  <a:txBody>
                    <a:bodyPr/>
                    <a:lstStyle/>
                    <a:p>
                      <a:pPr indent="0" lvl="0" marL="0" rtl="0" algn="l">
                        <a:spcBef>
                          <a:spcPts val="0"/>
                        </a:spcBef>
                        <a:spcAft>
                          <a:spcPts val="0"/>
                        </a:spcAft>
                        <a:buNone/>
                      </a:pPr>
                      <a:r>
                        <a:rPr lang="en-US" sz="1800">
                          <a:solidFill>
                            <a:srgbClr val="3C3C3C"/>
                          </a:solidFill>
                        </a:rPr>
                        <a:t>CSR Signed by CA</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One-time</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Manual</a:t>
                      </a:r>
                      <a:endParaRPr sz="1800">
                        <a:latin typeface="Caladea"/>
                        <a:ea typeface="Caladea"/>
                        <a:cs typeface="Caladea"/>
                        <a:sym typeface="Caladea"/>
                      </a:endParaRPr>
                    </a:p>
                  </a:txBody>
                  <a:tcPr marT="63500" marB="63500" marR="63500" marL="63500"/>
                </a:tc>
              </a:tr>
              <a:tr h="739650">
                <a:tc>
                  <a:txBody>
                    <a:bodyPr/>
                    <a:lstStyle/>
                    <a:p>
                      <a:pPr indent="0" lvl="0" marL="0" rtl="0" algn="l">
                        <a:spcBef>
                          <a:spcPts val="0"/>
                        </a:spcBef>
                        <a:spcAft>
                          <a:spcPts val="0"/>
                        </a:spcAft>
                        <a:buNone/>
                      </a:pPr>
                      <a:r>
                        <a:rPr lang="en-US" sz="1800">
                          <a:solidFill>
                            <a:srgbClr val="3C3C3C"/>
                          </a:solidFill>
                          <a:highlight>
                            <a:srgbClr val="F5F5F5"/>
                          </a:highlight>
                        </a:rPr>
                        <a:t>Deploy certificate to all hosts</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r>
              <a:tr h="739650">
                <a:tc>
                  <a:txBody>
                    <a:bodyPr/>
                    <a:lstStyle/>
                    <a:p>
                      <a:pPr indent="0" lvl="0" marL="0" rtl="0" algn="l">
                        <a:spcBef>
                          <a:spcPts val="0"/>
                        </a:spcBef>
                        <a:spcAft>
                          <a:spcPts val="0"/>
                        </a:spcAft>
                        <a:buNone/>
                      </a:pPr>
                      <a:r>
                        <a:rPr lang="en-US" sz="1800">
                          <a:solidFill>
                            <a:srgbClr val="3C3C3C"/>
                          </a:solidFill>
                        </a:rPr>
                        <a:t>Configuration for each service</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r>
              <a:tr h="465875">
                <a:tc>
                  <a:txBody>
                    <a:bodyPr/>
                    <a:lstStyle/>
                    <a:p>
                      <a:pPr indent="0" lvl="0" marL="0" rtl="0" algn="l">
                        <a:spcBef>
                          <a:spcPts val="0"/>
                        </a:spcBef>
                        <a:spcAft>
                          <a:spcPts val="0"/>
                        </a:spcAft>
                        <a:buNone/>
                      </a:pPr>
                      <a:r>
                        <a:rPr lang="en-US" sz="1800">
                          <a:solidFill>
                            <a:srgbClr val="3C3C3C"/>
                          </a:solidFill>
                          <a:highlight>
                            <a:srgbClr val="F5F5F5"/>
                          </a:highlight>
                        </a:rPr>
                        <a:t>Cluster restarts</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Once</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Once</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Once</a:t>
                      </a:r>
                      <a:endParaRPr sz="1800">
                        <a:latin typeface="Caladea"/>
                        <a:ea typeface="Caladea"/>
                        <a:cs typeface="Caladea"/>
                        <a:sym typeface="Caladea"/>
                      </a:endParaRPr>
                    </a:p>
                  </a:txBody>
                  <a:tcPr marT="63500" marB="63500" marR="63500" marL="63500"/>
                </a:tc>
              </a:tr>
              <a:tr h="465875">
                <a:tc>
                  <a:txBody>
                    <a:bodyPr/>
                    <a:lstStyle/>
                    <a:p>
                      <a:pPr indent="0" lvl="0" marL="0" rtl="0" algn="l">
                        <a:spcBef>
                          <a:spcPts val="0"/>
                        </a:spcBef>
                        <a:spcAft>
                          <a:spcPts val="0"/>
                        </a:spcAft>
                        <a:buNone/>
                      </a:pPr>
                      <a:r>
                        <a:rPr lang="en-US" sz="1800">
                          <a:solidFill>
                            <a:srgbClr val="3C3C3C"/>
                          </a:solidFill>
                        </a:rPr>
                        <a:t>Configuration steps</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r>
              <a:tr h="465875">
                <a:tc>
                  <a:txBody>
                    <a:bodyPr/>
                    <a:lstStyle/>
                    <a:p>
                      <a:pPr indent="0" lvl="0" marL="0" rtl="0" algn="l">
                        <a:spcBef>
                          <a:spcPts val="0"/>
                        </a:spcBef>
                        <a:spcAft>
                          <a:spcPts val="0"/>
                        </a:spcAft>
                        <a:buNone/>
                      </a:pPr>
                      <a:r>
                        <a:rPr lang="en-US" sz="1800">
                          <a:solidFill>
                            <a:srgbClr val="3C3C3C"/>
                          </a:solidFill>
                          <a:highlight>
                            <a:srgbClr val="F5F5F5"/>
                          </a:highlight>
                        </a:rPr>
                        <a:t>New Service steps</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r>
              <a:tr h="739650">
                <a:tc>
                  <a:txBody>
                    <a:bodyPr/>
                    <a:lstStyle/>
                    <a:p>
                      <a:pPr indent="0" lvl="0" marL="0" rtl="0" algn="l">
                        <a:spcBef>
                          <a:spcPts val="0"/>
                        </a:spcBef>
                        <a:spcAft>
                          <a:spcPts val="0"/>
                        </a:spcAft>
                        <a:buNone/>
                      </a:pPr>
                      <a:r>
                        <a:rPr lang="en-US" sz="1800">
                          <a:solidFill>
                            <a:srgbClr val="3C3C3C"/>
                          </a:solidFill>
                        </a:rPr>
                        <a:t>New Host cert. generation</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Automated</a:t>
                      </a:r>
                      <a:endParaRPr sz="18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lang="en-US" sz="1800">
                          <a:latin typeface="Caladea"/>
                          <a:ea typeface="Caladea"/>
                          <a:cs typeface="Caladea"/>
                          <a:sym typeface="Caladea"/>
                        </a:rPr>
                        <a:t>Manual</a:t>
                      </a:r>
                      <a:endParaRPr sz="1800">
                        <a:latin typeface="Caladea"/>
                        <a:ea typeface="Caladea"/>
                        <a:cs typeface="Caladea"/>
                        <a:sym typeface="Caladea"/>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670560" y="487680"/>
            <a:ext cx="13289400" cy="668100"/>
          </a:xfrm>
          <a:prstGeom prst="rect">
            <a:avLst/>
          </a:prstGeom>
        </p:spPr>
        <p:txBody>
          <a:bodyPr anchorCtr="0" anchor="t" bIns="146275" lIns="0" spcFirstLastPara="1" rIns="0" wrap="square" tIns="146275">
            <a:noAutofit/>
          </a:bodyPr>
          <a:lstStyle/>
          <a:p>
            <a:pPr indent="0" lvl="0" marL="0" rtl="0" algn="l">
              <a:spcBef>
                <a:spcPts val="0"/>
              </a:spcBef>
              <a:spcAft>
                <a:spcPts val="0"/>
              </a:spcAft>
              <a:buNone/>
            </a:pPr>
            <a:r>
              <a:rPr lang="en-US"/>
              <a:t>Creating Truststores for Global Certificate Authorities</a:t>
            </a:r>
            <a:endParaRPr/>
          </a:p>
        </p:txBody>
      </p:sp>
      <p:pic>
        <p:nvPicPr>
          <p:cNvPr id="305" name="Google Shape;305;p37"/>
          <p:cNvPicPr preferRelativeResize="0"/>
          <p:nvPr/>
        </p:nvPicPr>
        <p:blipFill>
          <a:blip r:embed="rId3">
            <a:alphaModFix/>
          </a:blip>
          <a:stretch>
            <a:fillRect/>
          </a:stretch>
        </p:blipFill>
        <p:spPr>
          <a:xfrm>
            <a:off x="2483775" y="1322125"/>
            <a:ext cx="8948451" cy="6314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8"/>
          <p:cNvSpPr txBox="1"/>
          <p:nvPr>
            <p:ph type="title"/>
          </p:nvPr>
        </p:nvSpPr>
        <p:spPr>
          <a:xfrm>
            <a:off x="670560" y="487680"/>
            <a:ext cx="13289400" cy="668100"/>
          </a:xfrm>
          <a:prstGeom prst="rect">
            <a:avLst/>
          </a:prstGeom>
        </p:spPr>
        <p:txBody>
          <a:bodyPr anchorCtr="0" anchor="t" bIns="146275" lIns="0" spcFirstLastPara="1" rIns="0" wrap="square" tIns="146275">
            <a:noAutofit/>
          </a:bodyPr>
          <a:lstStyle/>
          <a:p>
            <a:pPr indent="0" lvl="0" marL="0" rtl="0" algn="l">
              <a:spcBef>
                <a:spcPts val="0"/>
              </a:spcBef>
              <a:spcAft>
                <a:spcPts val="0"/>
              </a:spcAft>
              <a:buNone/>
            </a:pPr>
            <a:r>
              <a:rPr lang="en-US"/>
              <a:t>Assigning Cloudera Manager as a Certificate Authority </a:t>
            </a:r>
            <a:endParaRPr/>
          </a:p>
        </p:txBody>
      </p:sp>
      <p:pic>
        <p:nvPicPr>
          <p:cNvPr id="312" name="Google Shape;312;p38"/>
          <p:cNvPicPr preferRelativeResize="0"/>
          <p:nvPr/>
        </p:nvPicPr>
        <p:blipFill>
          <a:blip r:embed="rId3">
            <a:alphaModFix/>
          </a:blip>
          <a:stretch>
            <a:fillRect/>
          </a:stretch>
        </p:blipFill>
        <p:spPr>
          <a:xfrm>
            <a:off x="2707150" y="1336100"/>
            <a:ext cx="8948451" cy="6328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9"/>
          <p:cNvSpPr txBox="1"/>
          <p:nvPr>
            <p:ph type="title"/>
          </p:nvPr>
        </p:nvSpPr>
        <p:spPr>
          <a:xfrm>
            <a:off x="670560" y="487680"/>
            <a:ext cx="13289400" cy="668100"/>
          </a:xfrm>
          <a:prstGeom prst="rect">
            <a:avLst/>
          </a:prstGeom>
        </p:spPr>
        <p:txBody>
          <a:bodyPr anchorCtr="0" anchor="t" bIns="146275" lIns="0" spcFirstLastPara="1" rIns="0" wrap="square" tIns="146275">
            <a:noAutofit/>
          </a:bodyPr>
          <a:lstStyle/>
          <a:p>
            <a:pPr indent="0" lvl="0" marL="0" rtl="0" algn="l">
              <a:spcBef>
                <a:spcPts val="0"/>
              </a:spcBef>
              <a:spcAft>
                <a:spcPts val="0"/>
              </a:spcAft>
              <a:buNone/>
            </a:pPr>
            <a:r>
              <a:rPr lang="en-US"/>
              <a:t>Using Cloudera Manager to Manage Keystores and Certificates</a:t>
            </a:r>
            <a:endParaRPr/>
          </a:p>
        </p:txBody>
      </p:sp>
      <p:pic>
        <p:nvPicPr>
          <p:cNvPr id="319" name="Google Shape;319;p39"/>
          <p:cNvPicPr preferRelativeResize="0"/>
          <p:nvPr/>
        </p:nvPicPr>
        <p:blipFill>
          <a:blip r:embed="rId3">
            <a:alphaModFix/>
          </a:blip>
          <a:stretch>
            <a:fillRect/>
          </a:stretch>
        </p:blipFill>
        <p:spPr>
          <a:xfrm>
            <a:off x="2679200" y="1410000"/>
            <a:ext cx="8948451" cy="6156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670560" y="487680"/>
            <a:ext cx="13289400" cy="668100"/>
          </a:xfrm>
          <a:prstGeom prst="rect">
            <a:avLst/>
          </a:prstGeom>
        </p:spPr>
        <p:txBody>
          <a:bodyPr anchorCtr="0" anchor="t" bIns="146275" lIns="0" spcFirstLastPara="1" rIns="0" wrap="square" tIns="146275">
            <a:noAutofit/>
          </a:bodyPr>
          <a:lstStyle/>
          <a:p>
            <a:pPr indent="0" lvl="0" marL="0" rtl="0" algn="l">
              <a:spcBef>
                <a:spcPts val="0"/>
              </a:spcBef>
              <a:spcAft>
                <a:spcPts val="0"/>
              </a:spcAft>
              <a:buNone/>
            </a:pPr>
            <a:r>
              <a:rPr lang="en-US"/>
              <a:t>Creating Cluster Truststore</a:t>
            </a:r>
            <a:endParaRPr/>
          </a:p>
        </p:txBody>
      </p:sp>
      <p:pic>
        <p:nvPicPr>
          <p:cNvPr id="326" name="Google Shape;326;p40"/>
          <p:cNvPicPr preferRelativeResize="0"/>
          <p:nvPr/>
        </p:nvPicPr>
        <p:blipFill>
          <a:blip r:embed="rId3">
            <a:alphaModFix/>
          </a:blip>
          <a:stretch>
            <a:fillRect/>
          </a:stretch>
        </p:blipFill>
        <p:spPr>
          <a:xfrm>
            <a:off x="2413975" y="1375200"/>
            <a:ext cx="8948451" cy="6261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type="title"/>
          </p:nvPr>
        </p:nvSpPr>
        <p:spPr>
          <a:xfrm>
            <a:off x="670560" y="487680"/>
            <a:ext cx="13289400" cy="668100"/>
          </a:xfrm>
          <a:prstGeom prst="rect">
            <a:avLst/>
          </a:prstGeom>
        </p:spPr>
        <p:txBody>
          <a:bodyPr anchorCtr="0" anchor="t" bIns="146275" lIns="0" spcFirstLastPara="1" rIns="0" wrap="square" tIns="146275">
            <a:noAutofit/>
          </a:bodyPr>
          <a:lstStyle/>
          <a:p>
            <a:pPr indent="0" lvl="0" marL="0" rtl="0" algn="l">
              <a:spcBef>
                <a:spcPts val="0"/>
              </a:spcBef>
              <a:spcAft>
                <a:spcPts val="0"/>
              </a:spcAft>
              <a:buNone/>
            </a:pPr>
            <a:r>
              <a:rPr lang="en-US"/>
              <a:t>Auto-TLS Certificates and Keystores</a:t>
            </a:r>
            <a:endParaRPr/>
          </a:p>
        </p:txBody>
      </p:sp>
      <p:graphicFrame>
        <p:nvGraphicFramePr>
          <p:cNvPr id="333" name="Google Shape;333;p41"/>
          <p:cNvGraphicFramePr/>
          <p:nvPr/>
        </p:nvGraphicFramePr>
        <p:xfrm>
          <a:off x="1846688" y="1575575"/>
          <a:ext cx="3000000" cy="3000000"/>
        </p:xfrm>
        <a:graphic>
          <a:graphicData uri="http://schemas.openxmlformats.org/drawingml/2006/table">
            <a:tbl>
              <a:tblPr>
                <a:noFill/>
                <a:tableStyleId>{34FFBE50-3965-499A-94EC-2EA3F25B0231}</a:tableStyleId>
              </a:tblPr>
              <a:tblGrid>
                <a:gridCol w="3119500"/>
                <a:gridCol w="4548400"/>
                <a:gridCol w="4537150"/>
              </a:tblGrid>
              <a:tr h="819925">
                <a:tc>
                  <a:txBody>
                    <a:bodyPr/>
                    <a:lstStyle/>
                    <a:p>
                      <a:pPr indent="0" lvl="0" marL="0" rtl="0" algn="ctr">
                        <a:spcBef>
                          <a:spcPts val="0"/>
                        </a:spcBef>
                        <a:spcAft>
                          <a:spcPts val="0"/>
                        </a:spcAft>
                        <a:buNone/>
                      </a:pPr>
                      <a:r>
                        <a:rPr b="1" lang="en-US" sz="2400">
                          <a:latin typeface="Caladea"/>
                          <a:ea typeface="Caladea"/>
                          <a:cs typeface="Caladea"/>
                          <a:sym typeface="Caladea"/>
                        </a:rPr>
                        <a:t>Purpose</a:t>
                      </a:r>
                      <a:endParaRPr b="1" sz="24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b="1" lang="en-US" sz="2400">
                          <a:latin typeface="Caladea"/>
                          <a:ea typeface="Caladea"/>
                          <a:cs typeface="Caladea"/>
                          <a:sym typeface="Caladea"/>
                        </a:rPr>
                        <a:t>PEM</a:t>
                      </a:r>
                      <a:endParaRPr b="1" sz="2400">
                        <a:latin typeface="Caladea"/>
                        <a:ea typeface="Caladea"/>
                        <a:cs typeface="Caladea"/>
                        <a:sym typeface="Caladea"/>
                      </a:endParaRPr>
                    </a:p>
                  </a:txBody>
                  <a:tcPr marT="63500" marB="63500" marR="63500" marL="63500"/>
                </a:tc>
                <a:tc>
                  <a:txBody>
                    <a:bodyPr/>
                    <a:lstStyle/>
                    <a:p>
                      <a:pPr indent="0" lvl="0" marL="0" rtl="0" algn="ctr">
                        <a:spcBef>
                          <a:spcPts val="0"/>
                        </a:spcBef>
                        <a:spcAft>
                          <a:spcPts val="0"/>
                        </a:spcAft>
                        <a:buNone/>
                      </a:pPr>
                      <a:r>
                        <a:rPr b="1" lang="en-US" sz="2400">
                          <a:latin typeface="Caladea"/>
                          <a:ea typeface="Caladea"/>
                          <a:cs typeface="Caladea"/>
                          <a:sym typeface="Caladea"/>
                        </a:rPr>
                        <a:t>Java Keystore</a:t>
                      </a:r>
                      <a:endParaRPr b="1" sz="2400">
                        <a:latin typeface="Caladea"/>
                        <a:ea typeface="Caladea"/>
                        <a:cs typeface="Caladea"/>
                        <a:sym typeface="Caladea"/>
                      </a:endParaRPr>
                    </a:p>
                  </a:txBody>
                  <a:tcPr marT="63500" marB="63500" marR="63500" marL="63500"/>
                </a:tc>
              </a:tr>
              <a:tr h="876225">
                <a:tc>
                  <a:txBody>
                    <a:bodyPr/>
                    <a:lstStyle/>
                    <a:p>
                      <a:pPr indent="0" lvl="0" marL="0" rtl="0" algn="l">
                        <a:spcBef>
                          <a:spcPts val="0"/>
                        </a:spcBef>
                        <a:spcAft>
                          <a:spcPts val="0"/>
                        </a:spcAft>
                        <a:buNone/>
                      </a:pPr>
                      <a:r>
                        <a:rPr lang="en-US" sz="2400">
                          <a:latin typeface="Caladea"/>
                          <a:ea typeface="Caladea"/>
                          <a:cs typeface="Caladea"/>
                          <a:sym typeface="Caladea"/>
                        </a:rPr>
                        <a:t>List of global CA’s</a:t>
                      </a:r>
                      <a:endParaRPr sz="2400">
                        <a:latin typeface="Caladea"/>
                        <a:ea typeface="Caladea"/>
                        <a:cs typeface="Caladea"/>
                        <a:sym typeface="Caladea"/>
                      </a:endParaRPr>
                    </a:p>
                  </a:txBody>
                  <a:tcPr marT="63500" marB="63500" marR="63500" marL="63500"/>
                </a:tc>
                <a:tc>
                  <a:txBody>
                    <a:bodyPr/>
                    <a:lstStyle/>
                    <a:p>
                      <a:pPr indent="0" lvl="0" marL="0" rtl="0" algn="l">
                        <a:spcBef>
                          <a:spcPts val="0"/>
                        </a:spcBef>
                        <a:spcAft>
                          <a:spcPts val="0"/>
                        </a:spcAft>
                        <a:buNone/>
                      </a:pPr>
                      <a:r>
                        <a:rPr lang="en-US" sz="2400">
                          <a:latin typeface="Caladea"/>
                          <a:ea typeface="Caladea"/>
                          <a:cs typeface="Caladea"/>
                          <a:sym typeface="Caladea"/>
                        </a:rPr>
                        <a:t>cm-auto-global_cacerts.pem</a:t>
                      </a:r>
                      <a:endParaRPr sz="2400">
                        <a:latin typeface="Caladea"/>
                        <a:ea typeface="Caladea"/>
                        <a:cs typeface="Caladea"/>
                        <a:sym typeface="Caladea"/>
                      </a:endParaRPr>
                    </a:p>
                  </a:txBody>
                  <a:tcPr marT="63500" marB="63500" marR="63500" marL="63500"/>
                </a:tc>
                <a:tc>
                  <a:txBody>
                    <a:bodyPr/>
                    <a:lstStyle/>
                    <a:p>
                      <a:pPr indent="0" lvl="0" marL="0" rtl="0" algn="l">
                        <a:spcBef>
                          <a:spcPts val="0"/>
                        </a:spcBef>
                        <a:spcAft>
                          <a:spcPts val="0"/>
                        </a:spcAft>
                        <a:buNone/>
                      </a:pPr>
                      <a:r>
                        <a:rPr lang="en-US" sz="2400">
                          <a:latin typeface="Caladea"/>
                          <a:ea typeface="Caladea"/>
                          <a:cs typeface="Caladea"/>
                          <a:sym typeface="Caladea"/>
                        </a:rPr>
                        <a:t>cm-auto-global_truststore.jks</a:t>
                      </a:r>
                      <a:endParaRPr sz="2400">
                        <a:latin typeface="Caladea"/>
                        <a:ea typeface="Caladea"/>
                        <a:cs typeface="Caladea"/>
                        <a:sym typeface="Caladea"/>
                      </a:endParaRPr>
                    </a:p>
                  </a:txBody>
                  <a:tcPr marT="63500" marB="63500" marR="63500" marL="63500"/>
                </a:tc>
              </a:tr>
              <a:tr h="876225">
                <a:tc>
                  <a:txBody>
                    <a:bodyPr/>
                    <a:lstStyle/>
                    <a:p>
                      <a:pPr indent="0" lvl="0" marL="0" rtl="0" algn="l">
                        <a:spcBef>
                          <a:spcPts val="0"/>
                        </a:spcBef>
                        <a:spcAft>
                          <a:spcPts val="0"/>
                        </a:spcAft>
                        <a:buNone/>
                      </a:pPr>
                      <a:r>
                        <a:rPr lang="en-US" sz="2400">
                          <a:latin typeface="Caladea"/>
                          <a:ea typeface="Caladea"/>
                          <a:cs typeface="Caladea"/>
                          <a:sym typeface="Caladea"/>
                        </a:rPr>
                        <a:t>List of enterprise CA’s</a:t>
                      </a:r>
                      <a:endParaRPr sz="2400">
                        <a:latin typeface="Caladea"/>
                        <a:ea typeface="Caladea"/>
                        <a:cs typeface="Caladea"/>
                        <a:sym typeface="Caladea"/>
                      </a:endParaRPr>
                    </a:p>
                  </a:txBody>
                  <a:tcPr marT="63500" marB="63500" marR="63500" marL="63500"/>
                </a:tc>
                <a:tc>
                  <a:txBody>
                    <a:bodyPr/>
                    <a:lstStyle/>
                    <a:p>
                      <a:pPr indent="0" lvl="0" marL="0" rtl="0" algn="l">
                        <a:spcBef>
                          <a:spcPts val="0"/>
                        </a:spcBef>
                        <a:spcAft>
                          <a:spcPts val="0"/>
                        </a:spcAft>
                        <a:buNone/>
                      </a:pPr>
                      <a:r>
                        <a:rPr lang="en-US" sz="2400">
                          <a:latin typeface="Caladea"/>
                          <a:ea typeface="Caladea"/>
                          <a:cs typeface="Caladea"/>
                          <a:sym typeface="Caladea"/>
                        </a:rPr>
                        <a:t>cm-auto-in_cluster_ca_cert.pem</a:t>
                      </a:r>
                      <a:endParaRPr sz="2400">
                        <a:latin typeface="Caladea"/>
                        <a:ea typeface="Caladea"/>
                        <a:cs typeface="Caladea"/>
                        <a:sym typeface="Caladea"/>
                      </a:endParaRPr>
                    </a:p>
                  </a:txBody>
                  <a:tcPr marT="63500" marB="63500" marR="63500" marL="63500"/>
                </a:tc>
                <a:tc>
                  <a:txBody>
                    <a:bodyPr/>
                    <a:lstStyle/>
                    <a:p>
                      <a:pPr indent="0" lvl="0" marL="0" rtl="0" algn="l">
                        <a:spcBef>
                          <a:spcPts val="0"/>
                        </a:spcBef>
                        <a:spcAft>
                          <a:spcPts val="0"/>
                        </a:spcAft>
                        <a:buNone/>
                      </a:pPr>
                      <a:r>
                        <a:rPr lang="en-US" sz="2400">
                          <a:latin typeface="Caladea"/>
                          <a:ea typeface="Caladea"/>
                          <a:cs typeface="Caladea"/>
                          <a:sym typeface="Caladea"/>
                        </a:rPr>
                        <a:t>cm-auto-in_cluster_truststore.jks</a:t>
                      </a:r>
                      <a:endParaRPr sz="2400">
                        <a:latin typeface="Caladea"/>
                        <a:ea typeface="Caladea"/>
                        <a:cs typeface="Caladea"/>
                        <a:sym typeface="Caladea"/>
                      </a:endParaRPr>
                    </a:p>
                  </a:txBody>
                  <a:tcPr marT="63500" marB="63500" marR="63500" marL="63500"/>
                </a:tc>
              </a:tr>
              <a:tr h="1994400">
                <a:tc>
                  <a:txBody>
                    <a:bodyPr/>
                    <a:lstStyle/>
                    <a:p>
                      <a:pPr indent="0" lvl="0" marL="0" rtl="0" algn="l">
                        <a:spcBef>
                          <a:spcPts val="0"/>
                        </a:spcBef>
                        <a:spcAft>
                          <a:spcPts val="0"/>
                        </a:spcAft>
                        <a:buNone/>
                      </a:pPr>
                      <a:r>
                        <a:rPr lang="en-US" sz="2400">
                          <a:latin typeface="Caladea"/>
                          <a:ea typeface="Caladea"/>
                          <a:cs typeface="Caladea"/>
                          <a:sym typeface="Caladea"/>
                        </a:rPr>
                        <a:t>Host private and signed public key</a:t>
                      </a:r>
                      <a:endParaRPr sz="2400">
                        <a:latin typeface="Caladea"/>
                        <a:ea typeface="Caladea"/>
                        <a:cs typeface="Caladea"/>
                        <a:sym typeface="Caladea"/>
                      </a:endParaRPr>
                    </a:p>
                  </a:txBody>
                  <a:tcPr marT="63500" marB="63500" marR="63500" marL="63500"/>
                </a:tc>
                <a:tc>
                  <a:txBody>
                    <a:bodyPr/>
                    <a:lstStyle/>
                    <a:p>
                      <a:pPr indent="0" lvl="0" marL="0" rtl="0" algn="l">
                        <a:spcBef>
                          <a:spcPts val="0"/>
                        </a:spcBef>
                        <a:spcAft>
                          <a:spcPts val="0"/>
                        </a:spcAft>
                        <a:buNone/>
                      </a:pPr>
                      <a:r>
                        <a:rPr lang="en-US" sz="2400">
                          <a:latin typeface="Caladea"/>
                          <a:ea typeface="Caladea"/>
                          <a:cs typeface="Caladea"/>
                          <a:sym typeface="Caladea"/>
                        </a:rPr>
                        <a:t>cm-auto-host_key.pem</a:t>
                      </a:r>
                      <a:endParaRPr sz="2400">
                        <a:latin typeface="Caladea"/>
                        <a:ea typeface="Caladea"/>
                        <a:cs typeface="Caladea"/>
                        <a:sym typeface="Caladea"/>
                      </a:endParaRPr>
                    </a:p>
                    <a:p>
                      <a:pPr indent="0" lvl="0" marL="0" rtl="0" algn="l">
                        <a:spcBef>
                          <a:spcPts val="0"/>
                        </a:spcBef>
                        <a:spcAft>
                          <a:spcPts val="0"/>
                        </a:spcAft>
                        <a:buNone/>
                      </a:pPr>
                      <a:r>
                        <a:rPr lang="en-US" sz="2400">
                          <a:latin typeface="Caladea"/>
                          <a:ea typeface="Caladea"/>
                          <a:cs typeface="Caladea"/>
                          <a:sym typeface="Caladea"/>
                        </a:rPr>
                        <a:t>cm-auto-host_cert_chain.pem</a:t>
                      </a:r>
                      <a:endParaRPr sz="2400">
                        <a:latin typeface="Caladea"/>
                        <a:ea typeface="Caladea"/>
                        <a:cs typeface="Caladea"/>
                        <a:sym typeface="Caladea"/>
                      </a:endParaRPr>
                    </a:p>
                    <a:p>
                      <a:pPr indent="0" lvl="0" marL="0" rtl="0" algn="l">
                        <a:spcBef>
                          <a:spcPts val="0"/>
                        </a:spcBef>
                        <a:spcAft>
                          <a:spcPts val="0"/>
                        </a:spcAft>
                        <a:buNone/>
                      </a:pPr>
                      <a:r>
                        <a:rPr lang="en-US" sz="2400">
                          <a:latin typeface="Caladea"/>
                          <a:ea typeface="Caladea"/>
                          <a:cs typeface="Caladea"/>
                          <a:sym typeface="Caladea"/>
                        </a:rPr>
                        <a:t>cm-auto-host_key_cert_chain.pem</a:t>
                      </a:r>
                      <a:endParaRPr sz="2400">
                        <a:latin typeface="Caladea"/>
                        <a:ea typeface="Caladea"/>
                        <a:cs typeface="Caladea"/>
                        <a:sym typeface="Caladea"/>
                      </a:endParaRPr>
                    </a:p>
                  </a:txBody>
                  <a:tcPr marT="63500" marB="63500" marR="63500" marL="63500"/>
                </a:tc>
                <a:tc>
                  <a:txBody>
                    <a:bodyPr/>
                    <a:lstStyle/>
                    <a:p>
                      <a:pPr indent="0" lvl="0" marL="0" rtl="0" algn="l">
                        <a:spcBef>
                          <a:spcPts val="0"/>
                        </a:spcBef>
                        <a:spcAft>
                          <a:spcPts val="0"/>
                        </a:spcAft>
                        <a:buNone/>
                      </a:pPr>
                      <a:r>
                        <a:rPr lang="en-US" sz="2400">
                          <a:latin typeface="Caladea"/>
                          <a:ea typeface="Caladea"/>
                          <a:cs typeface="Caladea"/>
                          <a:sym typeface="Caladea"/>
                        </a:rPr>
                        <a:t>cm-auto-host_keystore.jks</a:t>
                      </a:r>
                      <a:endParaRPr sz="2400">
                        <a:latin typeface="Caladea"/>
                        <a:ea typeface="Caladea"/>
                        <a:cs typeface="Caladea"/>
                        <a:sym typeface="Caladea"/>
                      </a:endParaRPr>
                    </a:p>
                  </a:txBody>
                  <a:tcPr marT="63500" marB="63500" marR="63500" marL="63500"/>
                </a:tc>
              </a:tr>
              <a:tr h="743850">
                <a:tc>
                  <a:txBody>
                    <a:bodyPr/>
                    <a:lstStyle/>
                    <a:p>
                      <a:pPr indent="0" lvl="0" marL="0" rtl="0" algn="l">
                        <a:spcBef>
                          <a:spcPts val="0"/>
                        </a:spcBef>
                        <a:spcAft>
                          <a:spcPts val="0"/>
                        </a:spcAft>
                        <a:buNone/>
                      </a:pPr>
                      <a:r>
                        <a:rPr lang="en-US" sz="2400">
                          <a:latin typeface="Caladea"/>
                          <a:ea typeface="Caladea"/>
                          <a:cs typeface="Caladea"/>
                          <a:sym typeface="Caladea"/>
                        </a:rPr>
                        <a:t>Password</a:t>
                      </a:r>
                      <a:endParaRPr sz="2400">
                        <a:latin typeface="Caladea"/>
                        <a:ea typeface="Caladea"/>
                        <a:cs typeface="Caladea"/>
                        <a:sym typeface="Caladea"/>
                      </a:endParaRPr>
                    </a:p>
                  </a:txBody>
                  <a:tcPr marT="63500" marB="63500" marR="63500" marL="63500"/>
                </a:tc>
                <a:tc>
                  <a:txBody>
                    <a:bodyPr/>
                    <a:lstStyle/>
                    <a:p>
                      <a:pPr indent="0" lvl="0" marL="0" rtl="0" algn="l">
                        <a:spcBef>
                          <a:spcPts val="0"/>
                        </a:spcBef>
                        <a:spcAft>
                          <a:spcPts val="0"/>
                        </a:spcAft>
                        <a:buNone/>
                      </a:pPr>
                      <a:r>
                        <a:rPr lang="en-US" sz="2400">
                          <a:latin typeface="Caladea"/>
                          <a:ea typeface="Caladea"/>
                          <a:cs typeface="Caladea"/>
                          <a:sym typeface="Caladea"/>
                        </a:rPr>
                        <a:t>cm_auto-host_key.pw</a:t>
                      </a:r>
                      <a:endParaRPr sz="2400">
                        <a:latin typeface="Caladea"/>
                        <a:ea typeface="Caladea"/>
                        <a:cs typeface="Caladea"/>
                        <a:sym typeface="Caladea"/>
                      </a:endParaRPr>
                    </a:p>
                  </a:txBody>
                  <a:tcPr marT="63500" marB="63500" marR="63500" marL="63500"/>
                </a:tc>
                <a:tc>
                  <a:txBody>
                    <a:bodyPr/>
                    <a:lstStyle/>
                    <a:p>
                      <a:pPr indent="0" lvl="0" marL="0" rtl="0" algn="l">
                        <a:spcBef>
                          <a:spcPts val="0"/>
                        </a:spcBef>
                        <a:spcAft>
                          <a:spcPts val="0"/>
                        </a:spcAft>
                        <a:buNone/>
                      </a:pPr>
                      <a:r>
                        <a:t/>
                      </a:r>
                      <a:endParaRPr sz="2400">
                        <a:latin typeface="Caladea"/>
                        <a:ea typeface="Caladea"/>
                        <a:cs typeface="Caladea"/>
                        <a:sym typeface="Caladea"/>
                      </a:endParaRPr>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type="title"/>
          </p:nvPr>
        </p:nvSpPr>
        <p:spPr>
          <a:xfrm>
            <a:off x="963698" y="3764565"/>
            <a:ext cx="12785400" cy="798000"/>
          </a:xfrm>
          <a:prstGeom prst="rect">
            <a:avLst/>
          </a:prstGeom>
          <a:noFill/>
          <a:ln>
            <a:noFill/>
          </a:ln>
        </p:spPr>
        <p:txBody>
          <a:bodyPr anchorCtr="0" anchor="b" bIns="0" lIns="0" spcFirstLastPara="1" rIns="0" wrap="square" tIns="0">
            <a:spAutoFit/>
          </a:bodyPr>
          <a:lstStyle/>
          <a:p>
            <a:pPr indent="0" lvl="0" marL="0" rtl="0" algn="l">
              <a:lnSpc>
                <a:spcPct val="85000"/>
              </a:lnSpc>
              <a:spcBef>
                <a:spcPts val="0"/>
              </a:spcBef>
              <a:spcAft>
                <a:spcPts val="0"/>
              </a:spcAft>
              <a:buSzPts val="6100"/>
              <a:buNone/>
            </a:pPr>
            <a:r>
              <a:rPr lang="en-US"/>
              <a:t>Exercise: Encrypting Network</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ph type="title"/>
          </p:nvPr>
        </p:nvSpPr>
        <p:spPr>
          <a:xfrm>
            <a:off x="670560" y="487680"/>
            <a:ext cx="13289400" cy="457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SzPts val="3500"/>
              <a:buNone/>
            </a:pPr>
            <a:r>
              <a:rPr lang="en-US"/>
              <a:t>Summary</a:t>
            </a:r>
            <a:endParaRPr/>
          </a:p>
        </p:txBody>
      </p:sp>
      <p:sp>
        <p:nvSpPr>
          <p:cNvPr id="346" name="Google Shape;346;p43"/>
          <p:cNvSpPr txBox="1"/>
          <p:nvPr>
            <p:ph idx="1" type="body"/>
          </p:nvPr>
        </p:nvSpPr>
        <p:spPr>
          <a:xfrm>
            <a:off x="670560" y="2148840"/>
            <a:ext cx="13289400" cy="1607100"/>
          </a:xfrm>
          <a:prstGeom prst="rect">
            <a:avLst/>
          </a:prstGeom>
          <a:noFill/>
          <a:ln>
            <a:noFill/>
          </a:ln>
        </p:spPr>
        <p:txBody>
          <a:bodyPr anchorCtr="0" anchor="t" bIns="0" lIns="0" spcFirstLastPara="1" rIns="0" wrap="square" tIns="0">
            <a:spAutoFit/>
          </a:bodyPr>
          <a:lstStyle/>
          <a:p>
            <a:pPr indent="-412750" lvl="0" marL="457200" rtl="0" algn="l">
              <a:lnSpc>
                <a:spcPct val="90000"/>
              </a:lnSpc>
              <a:spcBef>
                <a:spcPts val="0"/>
              </a:spcBef>
              <a:spcAft>
                <a:spcPts val="0"/>
              </a:spcAft>
              <a:buClr>
                <a:srgbClr val="000000"/>
              </a:buClr>
              <a:buSzPts val="2900"/>
              <a:buFont typeface="Roboto"/>
              <a:buChar char="■"/>
            </a:pPr>
            <a:r>
              <a:rPr lang="en-US" sz="2900">
                <a:solidFill>
                  <a:srgbClr val="000000"/>
                </a:solidFill>
                <a:latin typeface="Roboto"/>
                <a:ea typeface="Roboto"/>
                <a:cs typeface="Roboto"/>
                <a:sym typeface="Roboto"/>
              </a:rPr>
              <a:t>Deploying Cloudera Manager</a:t>
            </a:r>
            <a:endParaRPr sz="2900">
              <a:solidFill>
                <a:srgbClr val="000000"/>
              </a:solidFill>
              <a:latin typeface="Roboto"/>
              <a:ea typeface="Roboto"/>
              <a:cs typeface="Roboto"/>
              <a:sym typeface="Roboto"/>
            </a:endParaRPr>
          </a:p>
          <a:p>
            <a:pPr indent="-412750" lvl="0" marL="457200" rtl="0" algn="l">
              <a:lnSpc>
                <a:spcPct val="90000"/>
              </a:lnSpc>
              <a:spcBef>
                <a:spcPts val="0"/>
              </a:spcBef>
              <a:spcAft>
                <a:spcPts val="0"/>
              </a:spcAft>
              <a:buClr>
                <a:srgbClr val="000000"/>
              </a:buClr>
              <a:buSzPts val="2900"/>
              <a:buFont typeface="Roboto"/>
              <a:buChar char="■"/>
            </a:pPr>
            <a:r>
              <a:rPr lang="en-US" sz="2900">
                <a:solidFill>
                  <a:srgbClr val="000000"/>
                </a:solidFill>
                <a:latin typeface="Roboto"/>
                <a:ea typeface="Roboto"/>
                <a:cs typeface="Roboto"/>
                <a:sym typeface="Roboto"/>
              </a:rPr>
              <a:t>CDP Reference Architecture for Non-Production</a:t>
            </a:r>
            <a:endParaRPr sz="2900">
              <a:solidFill>
                <a:srgbClr val="000000"/>
              </a:solidFill>
              <a:latin typeface="Roboto"/>
              <a:ea typeface="Roboto"/>
              <a:cs typeface="Roboto"/>
              <a:sym typeface="Roboto"/>
            </a:endParaRPr>
          </a:p>
          <a:p>
            <a:pPr indent="-412750" lvl="0" marL="457200" rtl="0" algn="l">
              <a:lnSpc>
                <a:spcPct val="90000"/>
              </a:lnSpc>
              <a:spcBef>
                <a:spcPts val="0"/>
              </a:spcBef>
              <a:spcAft>
                <a:spcPts val="0"/>
              </a:spcAft>
              <a:buClr>
                <a:srgbClr val="000000"/>
              </a:buClr>
              <a:buSzPts val="2900"/>
              <a:buFont typeface="Roboto"/>
              <a:buChar char="■"/>
            </a:pPr>
            <a:r>
              <a:rPr lang="en-US" sz="2900">
                <a:solidFill>
                  <a:srgbClr val="000000"/>
                </a:solidFill>
                <a:latin typeface="Roboto"/>
                <a:ea typeface="Roboto"/>
                <a:cs typeface="Roboto"/>
                <a:sym typeface="Roboto"/>
              </a:rPr>
              <a:t>CDP Reference Architecture for Production</a:t>
            </a:r>
            <a:endParaRPr sz="2900">
              <a:solidFill>
                <a:srgbClr val="000000"/>
              </a:solidFill>
              <a:latin typeface="Roboto"/>
              <a:ea typeface="Roboto"/>
              <a:cs typeface="Roboto"/>
              <a:sym typeface="Roboto"/>
            </a:endParaRPr>
          </a:p>
          <a:p>
            <a:pPr indent="-412750" lvl="0" marL="457200" rtl="0" algn="l">
              <a:lnSpc>
                <a:spcPct val="90000"/>
              </a:lnSpc>
              <a:spcBef>
                <a:spcPts val="0"/>
              </a:spcBef>
              <a:spcAft>
                <a:spcPts val="0"/>
              </a:spcAft>
              <a:buClr>
                <a:srgbClr val="000000"/>
              </a:buClr>
              <a:buSzPts val="2900"/>
              <a:buFont typeface="Roboto"/>
              <a:buChar char="■"/>
            </a:pPr>
            <a:r>
              <a:rPr lang="en-US" sz="2900">
                <a:solidFill>
                  <a:srgbClr val="000000"/>
                </a:solidFill>
                <a:latin typeface="Roboto"/>
                <a:ea typeface="Roboto"/>
                <a:cs typeface="Roboto"/>
                <a:sym typeface="Roboto"/>
              </a:rPr>
              <a:t>Deploying CDP Runtime</a:t>
            </a:r>
            <a:endParaRPr sz="2900">
              <a:solidFill>
                <a:srgbClr val="000000"/>
              </a:solidFill>
              <a:latin typeface="Roboto"/>
              <a:ea typeface="Roboto"/>
              <a:cs typeface="Roboto"/>
              <a:sym typeface="Roboto"/>
            </a:endParaRPr>
          </a:p>
        </p:txBody>
      </p:sp>
      <p:sp>
        <p:nvSpPr>
          <p:cNvPr id="347" name="Google Shape;347;p43"/>
          <p:cNvSpPr txBox="1"/>
          <p:nvPr>
            <p:ph idx="2" type="body"/>
          </p:nvPr>
        </p:nvSpPr>
        <p:spPr>
          <a:xfrm>
            <a:off x="670560" y="1499241"/>
            <a:ext cx="13289400" cy="471000"/>
          </a:xfrm>
          <a:prstGeom prst="rect">
            <a:avLst/>
          </a:prstGeom>
          <a:noFill/>
          <a:ln>
            <a:noFill/>
          </a:ln>
        </p:spPr>
        <p:txBody>
          <a:bodyPr anchorCtr="0" anchor="b" bIns="0" lIns="0" spcFirstLastPara="1" rIns="0" wrap="square" tIns="0">
            <a:spAutoFit/>
          </a:bodyPr>
          <a:lstStyle/>
          <a:p>
            <a:pPr indent="0" lvl="0" marL="0" rtl="0" algn="l">
              <a:lnSpc>
                <a:spcPct val="85000"/>
              </a:lnSpc>
              <a:spcBef>
                <a:spcPts val="0"/>
              </a:spcBef>
              <a:spcAft>
                <a:spcPts val="0"/>
              </a:spcAft>
              <a:buSzPts val="2160"/>
              <a:buFont typeface="Noto Sans Symbols"/>
              <a:buNone/>
            </a:pPr>
            <a:r>
              <a:rPr lang="en-US" sz="3600">
                <a:solidFill>
                  <a:schemeClr val="accent2"/>
                </a:solidFill>
              </a:rPr>
              <a:t>After completing this lesson, students should be able to:</a:t>
            </a:r>
            <a:endParaRPr>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670560" y="487680"/>
            <a:ext cx="13289400" cy="457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SzPts val="3500"/>
              <a:buNone/>
            </a:pPr>
            <a:r>
              <a:rPr lang="en-US"/>
              <a:t>Objectives</a:t>
            </a:r>
            <a:endParaRPr/>
          </a:p>
        </p:txBody>
      </p:sp>
      <p:sp>
        <p:nvSpPr>
          <p:cNvPr id="183" name="Google Shape;183;p27"/>
          <p:cNvSpPr txBox="1"/>
          <p:nvPr>
            <p:ph idx="1" type="body"/>
          </p:nvPr>
        </p:nvSpPr>
        <p:spPr>
          <a:xfrm>
            <a:off x="670550" y="2072652"/>
            <a:ext cx="13289400" cy="1607100"/>
          </a:xfrm>
          <a:prstGeom prst="rect">
            <a:avLst/>
          </a:prstGeom>
          <a:noFill/>
          <a:ln>
            <a:noFill/>
          </a:ln>
        </p:spPr>
        <p:txBody>
          <a:bodyPr anchorCtr="0" anchor="t" bIns="0" lIns="0" spcFirstLastPara="1" rIns="0" wrap="square" tIns="0">
            <a:spAutoFit/>
          </a:bodyPr>
          <a:lstStyle/>
          <a:p>
            <a:pPr indent="-412750" lvl="0" marL="457200" rtl="0" algn="l">
              <a:lnSpc>
                <a:spcPct val="90000"/>
              </a:lnSpc>
              <a:spcBef>
                <a:spcPts val="0"/>
              </a:spcBef>
              <a:spcAft>
                <a:spcPts val="0"/>
              </a:spcAft>
              <a:buClr>
                <a:srgbClr val="000000"/>
              </a:buClr>
              <a:buSzPts val="2900"/>
              <a:buFont typeface="Roboto"/>
              <a:buChar char="●"/>
            </a:pPr>
            <a:r>
              <a:rPr lang="en-US" sz="2900">
                <a:solidFill>
                  <a:srgbClr val="000000"/>
                </a:solidFill>
                <a:latin typeface="Roboto"/>
                <a:ea typeface="Roboto"/>
                <a:cs typeface="Roboto"/>
                <a:sym typeface="Roboto"/>
              </a:rPr>
              <a:t>Deploying Cloudera Manager</a:t>
            </a:r>
            <a:endParaRPr sz="2900">
              <a:solidFill>
                <a:srgbClr val="000000"/>
              </a:solidFill>
              <a:latin typeface="Roboto"/>
              <a:ea typeface="Roboto"/>
              <a:cs typeface="Roboto"/>
              <a:sym typeface="Roboto"/>
            </a:endParaRPr>
          </a:p>
          <a:p>
            <a:pPr indent="-412750" lvl="0" marL="457200" rtl="0" algn="l">
              <a:lnSpc>
                <a:spcPct val="90000"/>
              </a:lnSpc>
              <a:spcBef>
                <a:spcPts val="0"/>
              </a:spcBef>
              <a:spcAft>
                <a:spcPts val="0"/>
              </a:spcAft>
              <a:buClr>
                <a:srgbClr val="000000"/>
              </a:buClr>
              <a:buSzPts val="2900"/>
              <a:buFont typeface="Roboto"/>
              <a:buChar char="●"/>
            </a:pPr>
            <a:r>
              <a:rPr lang="en-US" sz="2900">
                <a:solidFill>
                  <a:srgbClr val="000000"/>
                </a:solidFill>
                <a:latin typeface="Roboto"/>
                <a:ea typeface="Roboto"/>
                <a:cs typeface="Roboto"/>
                <a:sym typeface="Roboto"/>
              </a:rPr>
              <a:t>CDP Reference Architecture for Non-Production</a:t>
            </a:r>
            <a:endParaRPr sz="2900">
              <a:solidFill>
                <a:srgbClr val="000000"/>
              </a:solidFill>
              <a:latin typeface="Roboto"/>
              <a:ea typeface="Roboto"/>
              <a:cs typeface="Roboto"/>
              <a:sym typeface="Roboto"/>
            </a:endParaRPr>
          </a:p>
          <a:p>
            <a:pPr indent="-412750" lvl="0" marL="457200" rtl="0" algn="l">
              <a:lnSpc>
                <a:spcPct val="90000"/>
              </a:lnSpc>
              <a:spcBef>
                <a:spcPts val="0"/>
              </a:spcBef>
              <a:spcAft>
                <a:spcPts val="0"/>
              </a:spcAft>
              <a:buClr>
                <a:srgbClr val="000000"/>
              </a:buClr>
              <a:buSzPts val="2900"/>
              <a:buFont typeface="Roboto"/>
              <a:buChar char="●"/>
            </a:pPr>
            <a:r>
              <a:rPr lang="en-US" sz="2900">
                <a:solidFill>
                  <a:srgbClr val="000000"/>
                </a:solidFill>
                <a:latin typeface="Roboto"/>
                <a:ea typeface="Roboto"/>
                <a:cs typeface="Roboto"/>
                <a:sym typeface="Roboto"/>
              </a:rPr>
              <a:t>CDP Reference Architecture for Production</a:t>
            </a:r>
            <a:endParaRPr sz="2900">
              <a:solidFill>
                <a:srgbClr val="000000"/>
              </a:solidFill>
              <a:latin typeface="Roboto"/>
              <a:ea typeface="Roboto"/>
              <a:cs typeface="Roboto"/>
              <a:sym typeface="Roboto"/>
            </a:endParaRPr>
          </a:p>
          <a:p>
            <a:pPr indent="-412750" lvl="0" marL="457200" rtl="0" algn="l">
              <a:lnSpc>
                <a:spcPct val="90000"/>
              </a:lnSpc>
              <a:spcBef>
                <a:spcPts val="0"/>
              </a:spcBef>
              <a:spcAft>
                <a:spcPts val="0"/>
              </a:spcAft>
              <a:buClr>
                <a:srgbClr val="000000"/>
              </a:buClr>
              <a:buSzPts val="2900"/>
              <a:buFont typeface="Roboto"/>
              <a:buChar char="●"/>
            </a:pPr>
            <a:r>
              <a:rPr lang="en-US" sz="2900">
                <a:solidFill>
                  <a:srgbClr val="000000"/>
                </a:solidFill>
                <a:latin typeface="Roboto"/>
                <a:ea typeface="Roboto"/>
                <a:cs typeface="Roboto"/>
                <a:sym typeface="Roboto"/>
              </a:rPr>
              <a:t>Deploying CDP Runtime</a:t>
            </a:r>
            <a:endParaRPr sz="2900">
              <a:solidFill>
                <a:srgbClr val="000000"/>
              </a:solidFill>
              <a:latin typeface="Roboto"/>
              <a:ea typeface="Roboto"/>
              <a:cs typeface="Roboto"/>
              <a:sym typeface="Roboto"/>
            </a:endParaRPr>
          </a:p>
        </p:txBody>
      </p:sp>
      <p:sp>
        <p:nvSpPr>
          <p:cNvPr id="184" name="Google Shape;184;p27"/>
          <p:cNvSpPr txBox="1"/>
          <p:nvPr>
            <p:ph idx="2" type="body"/>
          </p:nvPr>
        </p:nvSpPr>
        <p:spPr>
          <a:xfrm>
            <a:off x="670560" y="1423041"/>
            <a:ext cx="13289400" cy="471000"/>
          </a:xfrm>
          <a:prstGeom prst="rect">
            <a:avLst/>
          </a:prstGeom>
          <a:noFill/>
          <a:ln>
            <a:noFill/>
          </a:ln>
        </p:spPr>
        <p:txBody>
          <a:bodyPr anchorCtr="0" anchor="b" bIns="0" lIns="0" spcFirstLastPara="1" rIns="0" wrap="square" tIns="0">
            <a:spAutoFit/>
          </a:bodyPr>
          <a:lstStyle/>
          <a:p>
            <a:pPr indent="0" lvl="0" marL="0" rtl="0" algn="l">
              <a:lnSpc>
                <a:spcPct val="85000"/>
              </a:lnSpc>
              <a:spcBef>
                <a:spcPts val="0"/>
              </a:spcBef>
              <a:spcAft>
                <a:spcPts val="0"/>
              </a:spcAft>
              <a:buSzPts val="2160"/>
              <a:buFont typeface="Noto Sans Symbols"/>
              <a:buNone/>
            </a:pPr>
            <a:r>
              <a:rPr lang="en-US" sz="3600">
                <a:solidFill>
                  <a:schemeClr val="accent2"/>
                </a:solidFill>
              </a:rPr>
              <a:t>After completing this lesson, students should be able to:</a:t>
            </a: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p:nvPr/>
        </p:nvSpPr>
        <p:spPr>
          <a:xfrm>
            <a:off x="5907088" y="2339975"/>
            <a:ext cx="7719900" cy="4314900"/>
          </a:xfrm>
          <a:prstGeom prst="roundRect">
            <a:avLst>
              <a:gd fmla="val 5165" name="adj"/>
            </a:avLst>
          </a:prstGeom>
          <a:solidFill>
            <a:srgbClr val="E8E8E8"/>
          </a:solidFill>
          <a:ln cap="flat" cmpd="sng" w="9525">
            <a:solidFill>
              <a:srgbClr val="8E8E8E"/>
            </a:solidFill>
            <a:prstDash val="solid"/>
            <a:round/>
            <a:headEnd len="sm" w="sm" type="none"/>
            <a:tailEnd len="sm" w="sm" type="none"/>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191" name="Google Shape;191;p28"/>
          <p:cNvSpPr txBox="1"/>
          <p:nvPr>
            <p:ph type="ctrTitle"/>
          </p:nvPr>
        </p:nvSpPr>
        <p:spPr>
          <a:xfrm>
            <a:off x="841375" y="674688"/>
            <a:ext cx="13166700" cy="471000"/>
          </a:xfrm>
          <a:prstGeom prst="rect">
            <a:avLst/>
          </a:prstGeom>
          <a:noFill/>
          <a:ln>
            <a:noFill/>
          </a:ln>
        </p:spPr>
        <p:txBody>
          <a:bodyPr anchorCtr="0" anchor="ctr" bIns="0" lIns="0" spcFirstLastPara="1" rIns="0" wrap="square" tIns="0">
            <a:spAutoFit/>
          </a:bodyPr>
          <a:lstStyle/>
          <a:p>
            <a:pPr indent="0" lvl="0" marL="0" marR="0" rtl="0" algn="l">
              <a:lnSpc>
                <a:spcPct val="85000"/>
              </a:lnSpc>
              <a:spcBef>
                <a:spcPts val="0"/>
              </a:spcBef>
              <a:spcAft>
                <a:spcPts val="0"/>
              </a:spcAft>
              <a:buNone/>
            </a:pPr>
            <a:r>
              <a:rPr b="1" i="0" lang="en-US" sz="3600" u="none" cap="none" strike="noStrike">
                <a:solidFill>
                  <a:schemeClr val="dk1"/>
                </a:solidFill>
                <a:latin typeface="Calibri"/>
                <a:ea typeface="Calibri"/>
                <a:cs typeface="Calibri"/>
                <a:sym typeface="Calibri"/>
              </a:rPr>
              <a:t>Overview of Wire Communications</a:t>
            </a:r>
            <a:endParaRPr b="1" i="0" sz="3600" u="none" cap="none" strike="noStrike">
              <a:solidFill>
                <a:schemeClr val="dk1"/>
              </a:solidFill>
              <a:latin typeface="Calibri"/>
              <a:ea typeface="Calibri"/>
              <a:cs typeface="Calibri"/>
              <a:sym typeface="Calibri"/>
            </a:endParaRPr>
          </a:p>
        </p:txBody>
      </p:sp>
      <p:sp>
        <p:nvSpPr>
          <p:cNvPr id="192" name="Google Shape;192;p28"/>
          <p:cNvSpPr txBox="1"/>
          <p:nvPr>
            <p:ph idx="12" type="sldNum"/>
          </p:nvPr>
        </p:nvSpPr>
        <p:spPr>
          <a:xfrm>
            <a:off x="10485438" y="7759700"/>
            <a:ext cx="3413100" cy="438300"/>
          </a:xfrm>
          <a:prstGeom prst="rect">
            <a:avLst/>
          </a:prstGeom>
          <a:noFill/>
          <a:ln>
            <a:noFill/>
          </a:ln>
        </p:spPr>
        <p:txBody>
          <a:bodyPr anchorCtr="0" anchor="t" bIns="54850" lIns="109725" spcFirstLastPara="1" rIns="109725" wrap="square" tIns="54850">
            <a:no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Page </a:t>
            </a:r>
            <a:fld id="{00000000-1234-1234-1234-123412341234}" type="slidenum">
              <a:rPr lang="en-US" sz="2200">
                <a:solidFill>
                  <a:schemeClr val="dk1"/>
                </a:solidFill>
                <a:latin typeface="Calibri"/>
                <a:ea typeface="Calibri"/>
                <a:cs typeface="Calibri"/>
                <a:sym typeface="Calibri"/>
              </a:rPr>
              <a:t>‹#›</a:t>
            </a:fld>
            <a:endParaRPr sz="2200">
              <a:solidFill>
                <a:schemeClr val="dk1"/>
              </a:solidFill>
              <a:latin typeface="Calibri"/>
              <a:ea typeface="Calibri"/>
              <a:cs typeface="Calibri"/>
              <a:sym typeface="Calibri"/>
            </a:endParaRPr>
          </a:p>
        </p:txBody>
      </p:sp>
      <p:cxnSp>
        <p:nvCxnSpPr>
          <p:cNvPr id="193" name="Google Shape;193;p28"/>
          <p:cNvCxnSpPr/>
          <p:nvPr/>
        </p:nvCxnSpPr>
        <p:spPr>
          <a:xfrm>
            <a:off x="2495550" y="3711575"/>
            <a:ext cx="3411600" cy="0"/>
          </a:xfrm>
          <a:prstGeom prst="straightConnector1">
            <a:avLst/>
          </a:prstGeom>
          <a:noFill/>
          <a:ln cap="flat" cmpd="sng" w="25400">
            <a:solidFill>
              <a:schemeClr val="accent1"/>
            </a:solidFill>
            <a:prstDash val="solid"/>
            <a:round/>
            <a:headEnd len="sm" w="sm" type="none"/>
            <a:tailEnd len="sm" w="sm" type="none"/>
          </a:ln>
        </p:spPr>
      </p:cxnSp>
      <p:sp>
        <p:nvSpPr>
          <p:cNvPr id="194" name="Google Shape;194;p28"/>
          <p:cNvSpPr txBox="1"/>
          <p:nvPr/>
        </p:nvSpPr>
        <p:spPr>
          <a:xfrm>
            <a:off x="3778250" y="3203575"/>
            <a:ext cx="1427100" cy="452400"/>
          </a:xfrm>
          <a:prstGeom prst="rect">
            <a:avLst/>
          </a:prstGeom>
          <a:noFill/>
          <a:ln>
            <a:noFill/>
          </a:ln>
        </p:spPr>
        <p:txBody>
          <a:bodyPr anchorCtr="0" anchor="t" bIns="54850" lIns="109725" spcFirstLastPara="1" rIns="109725" wrap="square" tIns="54850">
            <a:normAutofit/>
          </a:bodyPr>
          <a:lstStyle/>
          <a:p>
            <a:pPr indent="0" lvl="0" marL="0" marR="0" rtl="0" algn="l">
              <a:spcBef>
                <a:spcPts val="0"/>
              </a:spcBef>
              <a:spcAft>
                <a:spcPts val="0"/>
              </a:spcAft>
              <a:buNone/>
            </a:pPr>
            <a:r>
              <a:rPr lang="en-US" sz="1700">
                <a:solidFill>
                  <a:srgbClr val="262626"/>
                </a:solidFill>
                <a:latin typeface="Calibri"/>
                <a:ea typeface="Calibri"/>
                <a:cs typeface="Calibri"/>
                <a:sym typeface="Calibri"/>
              </a:rPr>
              <a:t>WebHDFS</a:t>
            </a:r>
            <a:endParaRPr sz="1700">
              <a:solidFill>
                <a:srgbClr val="262626"/>
              </a:solidFill>
              <a:latin typeface="Calibri"/>
              <a:ea typeface="Calibri"/>
              <a:cs typeface="Calibri"/>
              <a:sym typeface="Calibri"/>
            </a:endParaRPr>
          </a:p>
        </p:txBody>
      </p:sp>
      <p:cxnSp>
        <p:nvCxnSpPr>
          <p:cNvPr id="195" name="Google Shape;195;p28"/>
          <p:cNvCxnSpPr>
            <a:stCxn id="196" idx="3"/>
            <a:endCxn id="190" idx="1"/>
          </p:cNvCxnSpPr>
          <p:nvPr/>
        </p:nvCxnSpPr>
        <p:spPr>
          <a:xfrm>
            <a:off x="2495688" y="4487050"/>
            <a:ext cx="3411300" cy="10500"/>
          </a:xfrm>
          <a:prstGeom prst="straightConnector1">
            <a:avLst/>
          </a:prstGeom>
          <a:noFill/>
          <a:ln cap="flat" cmpd="sng" w="25400">
            <a:solidFill>
              <a:schemeClr val="accent1"/>
            </a:solidFill>
            <a:prstDash val="solid"/>
            <a:round/>
            <a:headEnd len="sm" w="sm" type="none"/>
            <a:tailEnd len="sm" w="sm" type="none"/>
          </a:ln>
        </p:spPr>
      </p:cxnSp>
      <p:sp>
        <p:nvSpPr>
          <p:cNvPr id="197" name="Google Shape;197;p28"/>
          <p:cNvSpPr txBox="1"/>
          <p:nvPr/>
        </p:nvSpPr>
        <p:spPr>
          <a:xfrm>
            <a:off x="3776775" y="3949300"/>
            <a:ext cx="2189700" cy="452400"/>
          </a:xfrm>
          <a:prstGeom prst="rect">
            <a:avLst/>
          </a:prstGeom>
          <a:noFill/>
          <a:ln>
            <a:noFill/>
          </a:ln>
        </p:spPr>
        <p:txBody>
          <a:bodyPr anchorCtr="0" anchor="t" bIns="54850" lIns="109725" spcFirstLastPara="1" rIns="109725" wrap="square" tIns="54850">
            <a:noAutofit/>
          </a:bodyPr>
          <a:lstStyle/>
          <a:p>
            <a:pPr indent="0" lvl="0" marL="0" marR="0" rtl="0" algn="l">
              <a:spcBef>
                <a:spcPts val="0"/>
              </a:spcBef>
              <a:spcAft>
                <a:spcPts val="0"/>
              </a:spcAft>
              <a:buNone/>
            </a:pPr>
            <a:r>
              <a:rPr lang="en-US" sz="1800">
                <a:solidFill>
                  <a:srgbClr val="262626"/>
                </a:solidFill>
                <a:latin typeface="Calibri"/>
                <a:ea typeface="Calibri"/>
                <a:cs typeface="Calibri"/>
                <a:sym typeface="Calibri"/>
              </a:rPr>
              <a:t>DataTransferProtocol</a:t>
            </a:r>
            <a:endParaRPr sz="1800">
              <a:solidFill>
                <a:srgbClr val="262626"/>
              </a:solidFill>
              <a:latin typeface="Calibri"/>
              <a:ea typeface="Calibri"/>
              <a:cs typeface="Calibri"/>
              <a:sym typeface="Calibri"/>
            </a:endParaRPr>
          </a:p>
        </p:txBody>
      </p:sp>
      <p:sp>
        <p:nvSpPr>
          <p:cNvPr id="198" name="Google Shape;198;p28"/>
          <p:cNvSpPr/>
          <p:nvPr/>
        </p:nvSpPr>
        <p:spPr>
          <a:xfrm>
            <a:off x="11234738" y="2890838"/>
            <a:ext cx="1852500" cy="3246300"/>
          </a:xfrm>
          <a:prstGeom prst="rect">
            <a:avLst/>
          </a:prstGeom>
          <a:solidFill>
            <a:srgbClr val="80DC70"/>
          </a:solidFill>
          <a:ln cap="flat" cmpd="sng" w="9525">
            <a:solidFill>
              <a:srgbClr val="3AAC25"/>
            </a:solidFill>
            <a:prstDash val="solid"/>
            <a:round/>
            <a:headEnd len="sm" w="sm" type="none"/>
            <a:tailEnd len="sm" w="sm" type="none"/>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199" name="Google Shape;199;p28"/>
          <p:cNvSpPr/>
          <p:nvPr/>
        </p:nvSpPr>
        <p:spPr>
          <a:xfrm>
            <a:off x="11477625" y="3073400"/>
            <a:ext cx="1852500" cy="3248100"/>
          </a:xfrm>
          <a:prstGeom prst="rect">
            <a:avLst/>
          </a:prstGeom>
          <a:solidFill>
            <a:srgbClr val="80DC70"/>
          </a:solidFill>
          <a:ln cap="flat" cmpd="sng" w="9525">
            <a:solidFill>
              <a:srgbClr val="3AAC25"/>
            </a:solidFill>
            <a:prstDash val="solid"/>
            <a:round/>
            <a:headEnd len="sm" w="sm" type="none"/>
            <a:tailEnd len="sm" w="sm" type="none"/>
          </a:ln>
        </p:spPr>
        <p:txBody>
          <a:bodyPr anchorCtr="0" anchor="ctr" bIns="54850" lIns="109725" spcFirstLastPara="1" rIns="109725" wrap="square" tIns="54850">
            <a:noAutofit/>
          </a:bodyPr>
          <a:lstStyle/>
          <a:p>
            <a:pPr indent="0" lvl="0" marL="0" marR="0" rtl="0" algn="ctr">
              <a:spcBef>
                <a:spcPts val="0"/>
              </a:spcBef>
              <a:spcAft>
                <a:spcPts val="0"/>
              </a:spcAft>
              <a:buNone/>
            </a:pPr>
            <a:r>
              <a:rPr b="1" lang="en-US" sz="2200">
                <a:solidFill>
                  <a:schemeClr val="lt1"/>
                </a:solidFill>
                <a:latin typeface="Calibri"/>
                <a:ea typeface="Calibri"/>
                <a:cs typeface="Calibri"/>
                <a:sym typeface="Calibri"/>
              </a:rPr>
              <a:t>Nodes</a:t>
            </a:r>
            <a:endParaRPr/>
          </a:p>
        </p:txBody>
      </p:sp>
      <p:cxnSp>
        <p:nvCxnSpPr>
          <p:cNvPr id="200" name="Google Shape;200;p28"/>
          <p:cNvCxnSpPr/>
          <p:nvPr/>
        </p:nvCxnSpPr>
        <p:spPr>
          <a:xfrm>
            <a:off x="8335963" y="5878513"/>
            <a:ext cx="2898900" cy="0"/>
          </a:xfrm>
          <a:prstGeom prst="straightConnector1">
            <a:avLst/>
          </a:prstGeom>
          <a:noFill/>
          <a:ln cap="flat" cmpd="sng" w="25400">
            <a:solidFill>
              <a:schemeClr val="accent1"/>
            </a:solidFill>
            <a:prstDash val="solid"/>
            <a:round/>
            <a:headEnd len="sm" w="sm" type="none"/>
            <a:tailEnd len="sm" w="sm" type="none"/>
          </a:ln>
        </p:spPr>
      </p:cxnSp>
      <p:sp>
        <p:nvSpPr>
          <p:cNvPr id="201" name="Google Shape;201;p28"/>
          <p:cNvSpPr txBox="1"/>
          <p:nvPr/>
        </p:nvSpPr>
        <p:spPr>
          <a:xfrm>
            <a:off x="9190038" y="5387975"/>
            <a:ext cx="1795500" cy="452400"/>
          </a:xfrm>
          <a:prstGeom prst="rect">
            <a:avLst/>
          </a:prstGeom>
          <a:noFill/>
          <a:ln>
            <a:noFill/>
          </a:ln>
        </p:spPr>
        <p:txBody>
          <a:bodyPr anchorCtr="0" anchor="t" bIns="54850" lIns="109725" spcFirstLastPara="1" rIns="109725" wrap="square" tIns="54850">
            <a:normAutofit/>
          </a:bodyPr>
          <a:lstStyle/>
          <a:p>
            <a:pPr indent="0" lvl="0" marL="0" marR="0" rtl="0" algn="l">
              <a:spcBef>
                <a:spcPts val="0"/>
              </a:spcBef>
              <a:spcAft>
                <a:spcPts val="0"/>
              </a:spcAft>
              <a:buNone/>
            </a:pPr>
            <a:r>
              <a:rPr lang="en-US" sz="1700">
                <a:solidFill>
                  <a:srgbClr val="262626"/>
                </a:solidFill>
                <a:latin typeface="Calibri"/>
                <a:ea typeface="Calibri"/>
                <a:cs typeface="Calibri"/>
                <a:sym typeface="Calibri"/>
              </a:rPr>
              <a:t>M/R Shuffle</a:t>
            </a:r>
            <a:endParaRPr/>
          </a:p>
        </p:txBody>
      </p:sp>
      <p:sp>
        <p:nvSpPr>
          <p:cNvPr id="196" name="Google Shape;196;p28"/>
          <p:cNvSpPr/>
          <p:nvPr/>
        </p:nvSpPr>
        <p:spPr>
          <a:xfrm>
            <a:off x="636588" y="2889250"/>
            <a:ext cx="1859100" cy="3195600"/>
          </a:xfrm>
          <a:prstGeom prst="rect">
            <a:avLst/>
          </a:prstGeom>
          <a:solidFill>
            <a:schemeClr val="accent5"/>
          </a:solidFill>
          <a:ln cap="flat" cmpd="sng" w="9525">
            <a:solidFill>
              <a:srgbClr val="7F7F7F"/>
            </a:solidFill>
            <a:prstDash val="solid"/>
            <a:round/>
            <a:headEnd len="sm" w="sm" type="none"/>
            <a:tailEnd len="sm" w="sm" type="none"/>
          </a:ln>
        </p:spPr>
        <p:txBody>
          <a:bodyPr anchorCtr="0" anchor="ctr" bIns="54850" lIns="109725" spcFirstLastPara="1" rIns="109725" wrap="square" tIns="54850">
            <a:noAutofit/>
          </a:bodyPr>
          <a:lstStyle/>
          <a:p>
            <a:pPr indent="0" lvl="0" marL="0" marR="0" rtl="0" algn="ctr">
              <a:spcBef>
                <a:spcPts val="0"/>
              </a:spcBef>
              <a:spcAft>
                <a:spcPts val="0"/>
              </a:spcAft>
              <a:buNone/>
            </a:pPr>
            <a:r>
              <a:rPr lang="en-US" sz="2200">
                <a:solidFill>
                  <a:schemeClr val="dk2"/>
                </a:solidFill>
                <a:latin typeface="Calibri"/>
                <a:ea typeface="Calibri"/>
                <a:cs typeface="Calibri"/>
                <a:sym typeface="Calibri"/>
              </a:rPr>
              <a:t>Client</a:t>
            </a:r>
            <a:endParaRPr/>
          </a:p>
        </p:txBody>
      </p:sp>
      <p:sp>
        <p:nvSpPr>
          <p:cNvPr id="202" name="Google Shape;202;p28"/>
          <p:cNvSpPr/>
          <p:nvPr/>
        </p:nvSpPr>
        <p:spPr>
          <a:xfrm>
            <a:off x="3119438" y="3182938"/>
            <a:ext cx="581100" cy="435000"/>
          </a:xfrm>
          <a:prstGeom prst="decagon">
            <a:avLst>
              <a:gd fmla="val 105146" name="vf"/>
            </a:avLst>
          </a:prstGeom>
          <a:solidFill>
            <a:srgbClr val="44697D"/>
          </a:solidFill>
          <a:ln cap="flat" cmpd="sng" w="9525">
            <a:solidFill>
              <a:srgbClr val="44697D"/>
            </a:solidFill>
            <a:prstDash val="solid"/>
            <a:round/>
            <a:headEnd len="sm" w="sm" type="none"/>
            <a:tailEnd len="sm" w="sm" type="none"/>
          </a:ln>
        </p:spPr>
        <p:txBody>
          <a:bodyPr anchorCtr="0" anchor="ctr" bIns="54850" lIns="109725" spcFirstLastPara="1" rIns="109725" wrap="square" tIns="54850">
            <a:noAutofit/>
          </a:bodyPr>
          <a:lstStyle/>
          <a:p>
            <a:pPr indent="0" lvl="0" marL="0" marR="0" rtl="0" algn="ctr">
              <a:spcBef>
                <a:spcPts val="0"/>
              </a:spcBef>
              <a:spcAft>
                <a:spcPts val="0"/>
              </a:spcAft>
              <a:buNone/>
            </a:pPr>
            <a:r>
              <a:rPr b="1" lang="en-US" sz="1700">
                <a:solidFill>
                  <a:schemeClr val="lt1"/>
                </a:solidFill>
                <a:latin typeface="Calibri"/>
                <a:ea typeface="Calibri"/>
                <a:cs typeface="Calibri"/>
                <a:sym typeface="Calibri"/>
              </a:rPr>
              <a:t>1</a:t>
            </a:r>
            <a:endParaRPr>
              <a:solidFill>
                <a:schemeClr val="lt1"/>
              </a:solidFill>
            </a:endParaRPr>
          </a:p>
        </p:txBody>
      </p:sp>
      <p:sp>
        <p:nvSpPr>
          <p:cNvPr id="203" name="Google Shape;203;p28"/>
          <p:cNvSpPr/>
          <p:nvPr/>
        </p:nvSpPr>
        <p:spPr>
          <a:xfrm>
            <a:off x="3119438" y="3941763"/>
            <a:ext cx="581100" cy="435000"/>
          </a:xfrm>
          <a:prstGeom prst="decagon">
            <a:avLst>
              <a:gd fmla="val 105146" name="vf"/>
            </a:avLst>
          </a:prstGeom>
          <a:solidFill>
            <a:srgbClr val="44697D"/>
          </a:solidFill>
          <a:ln cap="flat" cmpd="sng" w="9525">
            <a:solidFill>
              <a:srgbClr val="44697D"/>
            </a:solidFill>
            <a:prstDash val="solid"/>
            <a:round/>
            <a:headEnd len="sm" w="sm" type="none"/>
            <a:tailEnd len="sm" w="sm" type="none"/>
          </a:ln>
        </p:spPr>
        <p:txBody>
          <a:bodyPr anchorCtr="0" anchor="ctr" bIns="54850" lIns="109725" spcFirstLastPara="1" rIns="109725" wrap="square" tIns="54850">
            <a:noAutofit/>
          </a:bodyPr>
          <a:lstStyle/>
          <a:p>
            <a:pPr indent="0" lvl="0" marL="0" marR="0" rtl="0" algn="ctr">
              <a:spcBef>
                <a:spcPts val="0"/>
              </a:spcBef>
              <a:spcAft>
                <a:spcPts val="0"/>
              </a:spcAft>
              <a:buNone/>
            </a:pPr>
            <a:r>
              <a:rPr b="1" lang="en-US" sz="1700">
                <a:solidFill>
                  <a:schemeClr val="lt1"/>
                </a:solidFill>
                <a:latin typeface="Calibri"/>
                <a:ea typeface="Calibri"/>
                <a:cs typeface="Calibri"/>
                <a:sym typeface="Calibri"/>
              </a:rPr>
              <a:t>2</a:t>
            </a:r>
            <a:endParaRPr>
              <a:solidFill>
                <a:schemeClr val="lt1"/>
              </a:solidFill>
            </a:endParaRPr>
          </a:p>
        </p:txBody>
      </p:sp>
      <p:sp>
        <p:nvSpPr>
          <p:cNvPr id="204" name="Google Shape;204;p28"/>
          <p:cNvSpPr/>
          <p:nvPr/>
        </p:nvSpPr>
        <p:spPr>
          <a:xfrm>
            <a:off x="8655050" y="5368925"/>
            <a:ext cx="579300" cy="435000"/>
          </a:xfrm>
          <a:prstGeom prst="decagon">
            <a:avLst>
              <a:gd fmla="val 105146" name="vf"/>
            </a:avLst>
          </a:prstGeom>
          <a:solidFill>
            <a:srgbClr val="44697D"/>
          </a:solidFill>
          <a:ln cap="flat" cmpd="sng" w="9525">
            <a:solidFill>
              <a:srgbClr val="44697D"/>
            </a:solidFill>
            <a:prstDash val="solid"/>
            <a:round/>
            <a:headEnd len="sm" w="sm" type="none"/>
            <a:tailEnd len="sm" w="sm" type="none"/>
          </a:ln>
        </p:spPr>
        <p:txBody>
          <a:bodyPr anchorCtr="0" anchor="ctr" bIns="54850" lIns="109725" spcFirstLastPara="1" rIns="109725" wrap="square" tIns="54850">
            <a:noAutofit/>
          </a:bodyPr>
          <a:lstStyle/>
          <a:p>
            <a:pPr indent="0" lvl="0" marL="0" marR="0" rtl="0" algn="ctr">
              <a:spcBef>
                <a:spcPts val="0"/>
              </a:spcBef>
              <a:spcAft>
                <a:spcPts val="0"/>
              </a:spcAft>
              <a:buNone/>
            </a:pPr>
            <a:r>
              <a:rPr b="1" lang="en-US" sz="1700">
                <a:solidFill>
                  <a:schemeClr val="lt1"/>
                </a:solidFill>
                <a:latin typeface="Calibri"/>
                <a:ea typeface="Calibri"/>
                <a:cs typeface="Calibri"/>
                <a:sym typeface="Calibri"/>
              </a:rPr>
              <a:t>3</a:t>
            </a:r>
            <a:endParaRPr>
              <a:solidFill>
                <a:schemeClr val="lt1"/>
              </a:solidFill>
            </a:endParaRPr>
          </a:p>
        </p:txBody>
      </p:sp>
      <p:cxnSp>
        <p:nvCxnSpPr>
          <p:cNvPr id="205" name="Google Shape;205;p28"/>
          <p:cNvCxnSpPr/>
          <p:nvPr/>
        </p:nvCxnSpPr>
        <p:spPr>
          <a:xfrm>
            <a:off x="8332788" y="5207000"/>
            <a:ext cx="2898900" cy="0"/>
          </a:xfrm>
          <a:prstGeom prst="straightConnector1">
            <a:avLst/>
          </a:prstGeom>
          <a:noFill/>
          <a:ln cap="flat" cmpd="sng" w="25400">
            <a:solidFill>
              <a:schemeClr val="accent1"/>
            </a:solidFill>
            <a:prstDash val="solid"/>
            <a:round/>
            <a:headEnd len="sm" w="sm" type="none"/>
            <a:tailEnd len="sm" w="sm" type="none"/>
          </a:ln>
        </p:spPr>
      </p:cxnSp>
      <p:sp>
        <p:nvSpPr>
          <p:cNvPr id="206" name="Google Shape;206;p28"/>
          <p:cNvSpPr txBox="1"/>
          <p:nvPr/>
        </p:nvSpPr>
        <p:spPr>
          <a:xfrm>
            <a:off x="9190038" y="4716463"/>
            <a:ext cx="1125600" cy="452400"/>
          </a:xfrm>
          <a:prstGeom prst="rect">
            <a:avLst/>
          </a:prstGeom>
          <a:noFill/>
          <a:ln>
            <a:noFill/>
          </a:ln>
        </p:spPr>
        <p:txBody>
          <a:bodyPr anchorCtr="0" anchor="t" bIns="54850" lIns="109725" spcFirstLastPara="1" rIns="109725" wrap="square" tIns="54850">
            <a:normAutofit/>
          </a:bodyPr>
          <a:lstStyle/>
          <a:p>
            <a:pPr indent="0" lvl="0" marL="0" marR="0" rtl="0" algn="l">
              <a:spcBef>
                <a:spcPts val="0"/>
              </a:spcBef>
              <a:spcAft>
                <a:spcPts val="0"/>
              </a:spcAft>
              <a:buNone/>
            </a:pPr>
            <a:r>
              <a:rPr lang="en-US" sz="1700">
                <a:solidFill>
                  <a:srgbClr val="262626"/>
                </a:solidFill>
                <a:latin typeface="Calibri"/>
                <a:ea typeface="Calibri"/>
                <a:cs typeface="Calibri"/>
                <a:sym typeface="Calibri"/>
              </a:rPr>
              <a:t>RPC</a:t>
            </a:r>
            <a:endParaRPr/>
          </a:p>
        </p:txBody>
      </p:sp>
      <p:sp>
        <p:nvSpPr>
          <p:cNvPr id="207" name="Google Shape;207;p28"/>
          <p:cNvSpPr/>
          <p:nvPr/>
        </p:nvSpPr>
        <p:spPr>
          <a:xfrm>
            <a:off x="8655050" y="4697413"/>
            <a:ext cx="579300" cy="436500"/>
          </a:xfrm>
          <a:prstGeom prst="decagon">
            <a:avLst>
              <a:gd fmla="val 105146" name="vf"/>
            </a:avLst>
          </a:prstGeom>
          <a:solidFill>
            <a:srgbClr val="44697D"/>
          </a:solidFill>
          <a:ln cap="flat" cmpd="sng" w="9525">
            <a:solidFill>
              <a:srgbClr val="44697D"/>
            </a:solidFill>
            <a:prstDash val="solid"/>
            <a:round/>
            <a:headEnd len="sm" w="sm" type="none"/>
            <a:tailEnd len="sm" w="sm" type="none"/>
          </a:ln>
        </p:spPr>
        <p:txBody>
          <a:bodyPr anchorCtr="0" anchor="ctr" bIns="54850" lIns="109725" spcFirstLastPara="1" rIns="109725" wrap="square" tIns="54850">
            <a:noAutofit/>
          </a:bodyPr>
          <a:lstStyle/>
          <a:p>
            <a:pPr indent="0" lvl="0" marL="0" marR="0" rtl="0" algn="ctr">
              <a:spcBef>
                <a:spcPts val="0"/>
              </a:spcBef>
              <a:spcAft>
                <a:spcPts val="0"/>
              </a:spcAft>
              <a:buNone/>
            </a:pPr>
            <a:r>
              <a:rPr b="1" lang="en-US" sz="1700">
                <a:solidFill>
                  <a:schemeClr val="lt1"/>
                </a:solidFill>
                <a:latin typeface="Calibri"/>
                <a:ea typeface="Calibri"/>
                <a:cs typeface="Calibri"/>
                <a:sym typeface="Calibri"/>
              </a:rPr>
              <a:t>2</a:t>
            </a:r>
            <a:endParaRPr>
              <a:solidFill>
                <a:schemeClr val="lt1"/>
              </a:solidFill>
            </a:endParaRPr>
          </a:p>
        </p:txBody>
      </p:sp>
      <p:sp>
        <p:nvSpPr>
          <p:cNvPr id="208" name="Google Shape;208;p28"/>
          <p:cNvSpPr/>
          <p:nvPr/>
        </p:nvSpPr>
        <p:spPr>
          <a:xfrm>
            <a:off x="6240463" y="2890838"/>
            <a:ext cx="1852500" cy="3313200"/>
          </a:xfrm>
          <a:prstGeom prst="rect">
            <a:avLst/>
          </a:prstGeom>
          <a:solidFill>
            <a:srgbClr val="80DC70"/>
          </a:solidFill>
          <a:ln cap="flat" cmpd="sng" w="9525">
            <a:solidFill>
              <a:srgbClr val="3AAC25"/>
            </a:solidFill>
            <a:prstDash val="solid"/>
            <a:round/>
            <a:headEnd len="sm" w="sm" type="none"/>
            <a:tailEnd len="sm" w="sm" type="none"/>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209" name="Google Shape;209;p28"/>
          <p:cNvSpPr/>
          <p:nvPr/>
        </p:nvSpPr>
        <p:spPr>
          <a:xfrm>
            <a:off x="6484938" y="3073400"/>
            <a:ext cx="1851000" cy="3314700"/>
          </a:xfrm>
          <a:prstGeom prst="rect">
            <a:avLst/>
          </a:prstGeom>
          <a:solidFill>
            <a:srgbClr val="80DC70"/>
          </a:solidFill>
          <a:ln cap="flat" cmpd="sng" w="9525">
            <a:solidFill>
              <a:srgbClr val="3AAC25"/>
            </a:solidFill>
            <a:prstDash val="solid"/>
            <a:round/>
            <a:headEnd len="sm" w="sm" type="none"/>
            <a:tailEnd len="sm" w="sm" type="none"/>
          </a:ln>
        </p:spPr>
        <p:txBody>
          <a:bodyPr anchorCtr="0" anchor="ctr" bIns="54850" lIns="109725" spcFirstLastPara="1" rIns="109725" wrap="square" tIns="54850">
            <a:noAutofit/>
          </a:bodyPr>
          <a:lstStyle/>
          <a:p>
            <a:pPr indent="0" lvl="0" marL="0" marR="0" rtl="0" algn="ctr">
              <a:spcBef>
                <a:spcPts val="0"/>
              </a:spcBef>
              <a:spcAft>
                <a:spcPts val="0"/>
              </a:spcAft>
              <a:buNone/>
            </a:pPr>
            <a:r>
              <a:rPr b="1" lang="en-US" sz="2200">
                <a:solidFill>
                  <a:schemeClr val="lt1"/>
                </a:solidFill>
                <a:latin typeface="Calibri"/>
                <a:ea typeface="Calibri"/>
                <a:cs typeface="Calibri"/>
                <a:sym typeface="Calibri"/>
              </a:rPr>
              <a:t>Nodes</a:t>
            </a:r>
            <a:endParaRPr/>
          </a:p>
        </p:txBody>
      </p:sp>
      <p:cxnSp>
        <p:nvCxnSpPr>
          <p:cNvPr id="210" name="Google Shape;210;p28"/>
          <p:cNvCxnSpPr/>
          <p:nvPr/>
        </p:nvCxnSpPr>
        <p:spPr>
          <a:xfrm>
            <a:off x="8335963" y="4502150"/>
            <a:ext cx="2898900" cy="27000"/>
          </a:xfrm>
          <a:prstGeom prst="straightConnector1">
            <a:avLst/>
          </a:prstGeom>
          <a:noFill/>
          <a:ln cap="flat" cmpd="sng" w="25400">
            <a:solidFill>
              <a:schemeClr val="accent1"/>
            </a:solidFill>
            <a:prstDash val="solid"/>
            <a:round/>
            <a:headEnd len="sm" w="sm" type="none"/>
            <a:tailEnd len="sm" w="sm" type="none"/>
          </a:ln>
        </p:spPr>
      </p:cxnSp>
      <p:sp>
        <p:nvSpPr>
          <p:cNvPr id="211" name="Google Shape;211;p28"/>
          <p:cNvSpPr txBox="1"/>
          <p:nvPr/>
        </p:nvSpPr>
        <p:spPr>
          <a:xfrm>
            <a:off x="9234488" y="3957638"/>
            <a:ext cx="1125600" cy="452400"/>
          </a:xfrm>
          <a:prstGeom prst="rect">
            <a:avLst/>
          </a:prstGeom>
          <a:noFill/>
          <a:ln>
            <a:noFill/>
          </a:ln>
        </p:spPr>
        <p:txBody>
          <a:bodyPr anchorCtr="0" anchor="t" bIns="54850" lIns="109725" spcFirstLastPara="1" rIns="109725" wrap="square" tIns="54850">
            <a:normAutofit/>
          </a:bodyPr>
          <a:lstStyle/>
          <a:p>
            <a:pPr indent="0" lvl="0" marL="0" marR="0" rtl="0" algn="l">
              <a:spcBef>
                <a:spcPts val="0"/>
              </a:spcBef>
              <a:spcAft>
                <a:spcPts val="0"/>
              </a:spcAft>
              <a:buNone/>
            </a:pPr>
            <a:r>
              <a:rPr lang="en-US" sz="1700">
                <a:solidFill>
                  <a:srgbClr val="262626"/>
                </a:solidFill>
                <a:latin typeface="Calibri"/>
                <a:ea typeface="Calibri"/>
                <a:cs typeface="Calibri"/>
                <a:sym typeface="Calibri"/>
              </a:rPr>
              <a:t>HTTPS</a:t>
            </a:r>
            <a:endParaRPr sz="1700">
              <a:solidFill>
                <a:srgbClr val="262626"/>
              </a:solidFill>
              <a:latin typeface="Calibri"/>
              <a:ea typeface="Calibri"/>
              <a:cs typeface="Calibri"/>
              <a:sym typeface="Calibri"/>
            </a:endParaRPr>
          </a:p>
        </p:txBody>
      </p:sp>
      <p:sp>
        <p:nvSpPr>
          <p:cNvPr id="212" name="Google Shape;212;p28"/>
          <p:cNvSpPr/>
          <p:nvPr/>
        </p:nvSpPr>
        <p:spPr>
          <a:xfrm>
            <a:off x="8655050" y="3938588"/>
            <a:ext cx="579300" cy="435000"/>
          </a:xfrm>
          <a:prstGeom prst="decagon">
            <a:avLst>
              <a:gd fmla="val 105146" name="vf"/>
            </a:avLst>
          </a:prstGeom>
          <a:solidFill>
            <a:srgbClr val="44697D"/>
          </a:solidFill>
          <a:ln cap="flat" cmpd="sng" w="9525">
            <a:solidFill>
              <a:srgbClr val="44697D"/>
            </a:solidFill>
            <a:prstDash val="solid"/>
            <a:round/>
            <a:headEnd len="sm" w="sm" type="none"/>
            <a:tailEnd len="sm" w="sm" type="none"/>
          </a:ln>
        </p:spPr>
        <p:txBody>
          <a:bodyPr anchorCtr="0" anchor="ctr" bIns="54850" lIns="109725" spcFirstLastPara="1" rIns="109725" wrap="square" tIns="54850">
            <a:noAutofit/>
          </a:bodyPr>
          <a:lstStyle/>
          <a:p>
            <a:pPr indent="0" lvl="0" marL="0" marR="0" rtl="0" algn="ctr">
              <a:spcBef>
                <a:spcPts val="0"/>
              </a:spcBef>
              <a:spcAft>
                <a:spcPts val="0"/>
              </a:spcAft>
              <a:buNone/>
            </a:pPr>
            <a:r>
              <a:rPr b="1" lang="en-US" sz="1700">
                <a:solidFill>
                  <a:schemeClr val="lt1"/>
                </a:solidFill>
                <a:latin typeface="Calibri"/>
                <a:ea typeface="Calibri"/>
                <a:cs typeface="Calibri"/>
                <a:sym typeface="Calibri"/>
              </a:rPr>
              <a:t>1</a:t>
            </a:r>
            <a:endParaRPr>
              <a:solidFill>
                <a:schemeClr val="lt1"/>
              </a:solidFill>
            </a:endParaRPr>
          </a:p>
        </p:txBody>
      </p:sp>
      <p:cxnSp>
        <p:nvCxnSpPr>
          <p:cNvPr id="213" name="Google Shape;213;p28"/>
          <p:cNvCxnSpPr/>
          <p:nvPr/>
        </p:nvCxnSpPr>
        <p:spPr>
          <a:xfrm>
            <a:off x="2495550" y="5214938"/>
            <a:ext cx="3411600" cy="0"/>
          </a:xfrm>
          <a:prstGeom prst="straightConnector1">
            <a:avLst/>
          </a:prstGeom>
          <a:noFill/>
          <a:ln cap="flat" cmpd="sng" w="25400">
            <a:solidFill>
              <a:schemeClr val="accent1"/>
            </a:solidFill>
            <a:prstDash val="solid"/>
            <a:round/>
            <a:headEnd len="sm" w="sm" type="none"/>
            <a:tailEnd len="sm" w="sm" type="none"/>
          </a:ln>
        </p:spPr>
      </p:cxnSp>
      <p:sp>
        <p:nvSpPr>
          <p:cNvPr id="214" name="Google Shape;214;p28"/>
          <p:cNvSpPr txBox="1"/>
          <p:nvPr/>
        </p:nvSpPr>
        <p:spPr>
          <a:xfrm>
            <a:off x="3700463" y="5440363"/>
            <a:ext cx="1425600" cy="452400"/>
          </a:xfrm>
          <a:prstGeom prst="rect">
            <a:avLst/>
          </a:prstGeom>
          <a:noFill/>
          <a:ln>
            <a:noFill/>
          </a:ln>
        </p:spPr>
        <p:txBody>
          <a:bodyPr anchorCtr="0" anchor="t" bIns="54850" lIns="109725" spcFirstLastPara="1" rIns="109725" wrap="square" tIns="54850">
            <a:normAutofit/>
          </a:bodyPr>
          <a:lstStyle/>
          <a:p>
            <a:pPr indent="0" lvl="0" marL="0" marR="0" rtl="0" algn="l">
              <a:spcBef>
                <a:spcPts val="0"/>
              </a:spcBef>
              <a:spcAft>
                <a:spcPts val="0"/>
              </a:spcAft>
              <a:buNone/>
            </a:pPr>
            <a:r>
              <a:rPr lang="en-US" sz="1700">
                <a:solidFill>
                  <a:srgbClr val="262626"/>
                </a:solidFill>
                <a:latin typeface="Calibri"/>
                <a:ea typeface="Calibri"/>
                <a:cs typeface="Calibri"/>
                <a:sym typeface="Calibri"/>
              </a:rPr>
              <a:t>JDBC/ODBC</a:t>
            </a:r>
            <a:endParaRPr/>
          </a:p>
        </p:txBody>
      </p:sp>
      <p:sp>
        <p:nvSpPr>
          <p:cNvPr id="215" name="Google Shape;215;p28"/>
          <p:cNvSpPr/>
          <p:nvPr/>
        </p:nvSpPr>
        <p:spPr>
          <a:xfrm>
            <a:off x="3119438" y="4676775"/>
            <a:ext cx="581100" cy="435000"/>
          </a:xfrm>
          <a:prstGeom prst="decagon">
            <a:avLst>
              <a:gd fmla="val 105146" name="vf"/>
            </a:avLst>
          </a:prstGeom>
          <a:solidFill>
            <a:srgbClr val="44697D"/>
          </a:solidFill>
          <a:ln cap="flat" cmpd="sng" w="9525">
            <a:solidFill>
              <a:srgbClr val="44697D"/>
            </a:solidFill>
            <a:prstDash val="solid"/>
            <a:round/>
            <a:headEnd len="sm" w="sm" type="none"/>
            <a:tailEnd len="sm" w="sm" type="none"/>
          </a:ln>
        </p:spPr>
        <p:txBody>
          <a:bodyPr anchorCtr="0" anchor="ctr" bIns="54850" lIns="109725" spcFirstLastPara="1" rIns="109725" wrap="square" tIns="54850">
            <a:noAutofit/>
          </a:bodyPr>
          <a:lstStyle/>
          <a:p>
            <a:pPr indent="0" lvl="0" marL="0" marR="0" rtl="0" algn="ctr">
              <a:spcBef>
                <a:spcPts val="0"/>
              </a:spcBef>
              <a:spcAft>
                <a:spcPts val="0"/>
              </a:spcAft>
              <a:buNone/>
            </a:pPr>
            <a:r>
              <a:rPr b="1" lang="en-US" sz="1700">
                <a:solidFill>
                  <a:schemeClr val="lt1"/>
                </a:solidFill>
                <a:latin typeface="Calibri"/>
                <a:ea typeface="Calibri"/>
                <a:cs typeface="Calibri"/>
                <a:sym typeface="Calibri"/>
              </a:rPr>
              <a:t>3</a:t>
            </a:r>
            <a:endParaRPr>
              <a:solidFill>
                <a:schemeClr val="lt1"/>
              </a:solidFill>
            </a:endParaRPr>
          </a:p>
        </p:txBody>
      </p:sp>
      <p:cxnSp>
        <p:nvCxnSpPr>
          <p:cNvPr id="216" name="Google Shape;216;p28"/>
          <p:cNvCxnSpPr/>
          <p:nvPr/>
        </p:nvCxnSpPr>
        <p:spPr>
          <a:xfrm>
            <a:off x="5907088" y="5214938"/>
            <a:ext cx="2425800" cy="0"/>
          </a:xfrm>
          <a:prstGeom prst="straightConnector1">
            <a:avLst/>
          </a:prstGeom>
          <a:noFill/>
          <a:ln cap="flat" cmpd="sng" w="25400">
            <a:solidFill>
              <a:schemeClr val="accent1"/>
            </a:solidFill>
            <a:prstDash val="dash"/>
            <a:round/>
            <a:headEnd len="sm" w="sm" type="none"/>
            <a:tailEnd len="sm" w="sm" type="none"/>
          </a:ln>
        </p:spPr>
      </p:cxnSp>
      <p:cxnSp>
        <p:nvCxnSpPr>
          <p:cNvPr id="217" name="Google Shape;217;p28"/>
          <p:cNvCxnSpPr>
            <a:stCxn id="190" idx="1"/>
          </p:cNvCxnSpPr>
          <p:nvPr/>
        </p:nvCxnSpPr>
        <p:spPr>
          <a:xfrm flipH="1" rot="10800000">
            <a:off x="5907088" y="4486325"/>
            <a:ext cx="2428800" cy="11100"/>
          </a:xfrm>
          <a:prstGeom prst="straightConnector1">
            <a:avLst/>
          </a:prstGeom>
          <a:noFill/>
          <a:ln cap="flat" cmpd="sng" w="25400">
            <a:solidFill>
              <a:schemeClr val="accent1"/>
            </a:solidFill>
            <a:prstDash val="dash"/>
            <a:round/>
            <a:headEnd len="sm" w="sm" type="none"/>
            <a:tailEnd len="sm" w="sm" type="none"/>
          </a:ln>
        </p:spPr>
      </p:cxnSp>
      <p:sp>
        <p:nvSpPr>
          <p:cNvPr id="218" name="Google Shape;218;p28"/>
          <p:cNvSpPr txBox="1"/>
          <p:nvPr/>
        </p:nvSpPr>
        <p:spPr>
          <a:xfrm>
            <a:off x="8332788" y="2362200"/>
            <a:ext cx="2886000" cy="527100"/>
          </a:xfrm>
          <a:prstGeom prst="rect">
            <a:avLst/>
          </a:prstGeom>
          <a:noFill/>
          <a:ln>
            <a:noFill/>
          </a:ln>
        </p:spPr>
        <p:txBody>
          <a:bodyPr anchorCtr="0" anchor="t" bIns="54850" lIns="109725" spcFirstLastPara="1" rIns="109725" wrap="square" tIns="54850">
            <a:normAutofit/>
          </a:bodyPr>
          <a:lstStyle/>
          <a:p>
            <a:pPr indent="0" lvl="0" marL="0" marR="0" rtl="0" algn="ctr">
              <a:spcBef>
                <a:spcPts val="0"/>
              </a:spcBef>
              <a:spcAft>
                <a:spcPts val="0"/>
              </a:spcAft>
              <a:buNone/>
            </a:pPr>
            <a:r>
              <a:rPr lang="en-US" sz="2200">
                <a:solidFill>
                  <a:srgbClr val="595959"/>
                </a:solidFill>
                <a:latin typeface="Calibri"/>
                <a:ea typeface="Calibri"/>
                <a:cs typeface="Calibri"/>
                <a:sym typeface="Calibri"/>
              </a:rPr>
              <a:t>CDP</a:t>
            </a:r>
            <a:r>
              <a:rPr lang="en-US" sz="2200">
                <a:solidFill>
                  <a:srgbClr val="595959"/>
                </a:solidFill>
                <a:latin typeface="Calibri"/>
                <a:ea typeface="Calibri"/>
                <a:cs typeface="Calibri"/>
                <a:sym typeface="Calibri"/>
              </a:rPr>
              <a:t> Cluster</a:t>
            </a:r>
            <a:endParaRPr/>
          </a:p>
        </p:txBody>
      </p:sp>
      <p:cxnSp>
        <p:nvCxnSpPr>
          <p:cNvPr id="219" name="Google Shape;219;p28"/>
          <p:cNvCxnSpPr/>
          <p:nvPr/>
        </p:nvCxnSpPr>
        <p:spPr>
          <a:xfrm>
            <a:off x="2495550" y="5938838"/>
            <a:ext cx="3411600" cy="0"/>
          </a:xfrm>
          <a:prstGeom prst="straightConnector1">
            <a:avLst/>
          </a:prstGeom>
          <a:noFill/>
          <a:ln cap="flat" cmpd="sng" w="25400">
            <a:solidFill>
              <a:schemeClr val="accent1"/>
            </a:solidFill>
            <a:prstDash val="solid"/>
            <a:round/>
            <a:headEnd len="sm" w="sm" type="none"/>
            <a:tailEnd len="sm" w="sm" type="none"/>
          </a:ln>
        </p:spPr>
      </p:cxnSp>
      <p:sp>
        <p:nvSpPr>
          <p:cNvPr id="220" name="Google Shape;220;p28"/>
          <p:cNvSpPr txBox="1"/>
          <p:nvPr/>
        </p:nvSpPr>
        <p:spPr>
          <a:xfrm>
            <a:off x="3848100" y="4722813"/>
            <a:ext cx="1425600" cy="452400"/>
          </a:xfrm>
          <a:prstGeom prst="rect">
            <a:avLst/>
          </a:prstGeom>
          <a:noFill/>
          <a:ln>
            <a:noFill/>
          </a:ln>
        </p:spPr>
        <p:txBody>
          <a:bodyPr anchorCtr="0" anchor="t" bIns="54850" lIns="109725" spcFirstLastPara="1" rIns="109725" wrap="square" tIns="54850">
            <a:normAutofit/>
          </a:bodyPr>
          <a:lstStyle/>
          <a:p>
            <a:pPr indent="0" lvl="0" marL="0" marR="0" rtl="0" algn="l">
              <a:spcBef>
                <a:spcPts val="0"/>
              </a:spcBef>
              <a:spcAft>
                <a:spcPts val="0"/>
              </a:spcAft>
              <a:buNone/>
            </a:pPr>
            <a:r>
              <a:rPr lang="en-US" sz="1700">
                <a:solidFill>
                  <a:srgbClr val="262626"/>
                </a:solidFill>
                <a:latin typeface="Calibri"/>
                <a:ea typeface="Calibri"/>
                <a:cs typeface="Calibri"/>
                <a:sym typeface="Calibri"/>
              </a:rPr>
              <a:t>RPC</a:t>
            </a:r>
            <a:endParaRPr/>
          </a:p>
        </p:txBody>
      </p:sp>
      <p:sp>
        <p:nvSpPr>
          <p:cNvPr id="221" name="Google Shape;221;p28"/>
          <p:cNvSpPr/>
          <p:nvPr/>
        </p:nvSpPr>
        <p:spPr>
          <a:xfrm>
            <a:off x="3119438" y="5419725"/>
            <a:ext cx="581100" cy="436500"/>
          </a:xfrm>
          <a:prstGeom prst="decagon">
            <a:avLst>
              <a:gd fmla="val 105146" name="vf"/>
            </a:avLst>
          </a:prstGeom>
          <a:solidFill>
            <a:srgbClr val="44697D"/>
          </a:solidFill>
          <a:ln cap="flat" cmpd="sng" w="9525">
            <a:solidFill>
              <a:srgbClr val="44697D"/>
            </a:solidFill>
            <a:prstDash val="solid"/>
            <a:round/>
            <a:headEnd len="sm" w="sm" type="none"/>
            <a:tailEnd len="sm" w="sm" type="none"/>
          </a:ln>
        </p:spPr>
        <p:txBody>
          <a:bodyPr anchorCtr="0" anchor="ctr" bIns="54850" lIns="109725" spcFirstLastPara="1" rIns="109725" wrap="square" tIns="54850">
            <a:noAutofit/>
          </a:bodyPr>
          <a:lstStyle/>
          <a:p>
            <a:pPr indent="0" lvl="0" marL="0" marR="0" rtl="0" algn="ctr">
              <a:spcBef>
                <a:spcPts val="0"/>
              </a:spcBef>
              <a:spcAft>
                <a:spcPts val="0"/>
              </a:spcAft>
              <a:buNone/>
            </a:pPr>
            <a:r>
              <a:rPr b="1" lang="en-US" sz="1700">
                <a:solidFill>
                  <a:schemeClr val="lt1"/>
                </a:solidFill>
                <a:latin typeface="Calibri"/>
                <a:ea typeface="Calibri"/>
                <a:cs typeface="Calibri"/>
                <a:sym typeface="Calibri"/>
              </a:rPr>
              <a:t>4</a:t>
            </a:r>
            <a:endParaRPr>
              <a:solidFill>
                <a:schemeClr val="lt1"/>
              </a:solidFill>
            </a:endParaRPr>
          </a:p>
        </p:txBody>
      </p:sp>
      <p:sp>
        <p:nvSpPr>
          <p:cNvPr id="222" name="Google Shape;222;p28"/>
          <p:cNvSpPr txBox="1"/>
          <p:nvPr/>
        </p:nvSpPr>
        <p:spPr>
          <a:xfrm>
            <a:off x="1814709" y="1710267"/>
            <a:ext cx="4058400" cy="366300"/>
          </a:xfrm>
          <a:prstGeom prst="rect">
            <a:avLst/>
          </a:prstGeom>
          <a:noFill/>
          <a:ln>
            <a:noFill/>
          </a:ln>
        </p:spPr>
        <p:txBody>
          <a:bodyPr anchorCtr="0" anchor="ctr" bIns="0" lIns="0" spcFirstLastPara="1" rIns="0" wrap="square" tIns="0">
            <a:spAutoFit/>
          </a:bodyPr>
          <a:lstStyle/>
          <a:p>
            <a:pPr indent="0" lvl="0" marL="0" marR="0" rtl="0" algn="ctr">
              <a:lnSpc>
                <a:spcPct val="85000"/>
              </a:lnSpc>
              <a:spcBef>
                <a:spcPts val="0"/>
              </a:spcBef>
              <a:spcAft>
                <a:spcPts val="0"/>
              </a:spcAft>
              <a:buNone/>
            </a:pPr>
            <a:r>
              <a:rPr lang="en-US" sz="2800">
                <a:solidFill>
                  <a:schemeClr val="dk1"/>
                </a:solidFill>
                <a:latin typeface="Calibri"/>
                <a:ea typeface="Calibri"/>
                <a:cs typeface="Calibri"/>
                <a:sym typeface="Calibri"/>
              </a:rPr>
              <a:t>External to the CDP Cluster</a:t>
            </a:r>
            <a:endParaRPr/>
          </a:p>
        </p:txBody>
      </p:sp>
      <p:sp>
        <p:nvSpPr>
          <p:cNvPr id="223" name="Google Shape;223;p28"/>
          <p:cNvSpPr txBox="1"/>
          <p:nvPr/>
        </p:nvSpPr>
        <p:spPr>
          <a:xfrm>
            <a:off x="7665640" y="1727200"/>
            <a:ext cx="4006500" cy="366300"/>
          </a:xfrm>
          <a:prstGeom prst="rect">
            <a:avLst/>
          </a:prstGeom>
          <a:noFill/>
          <a:ln>
            <a:noFill/>
          </a:ln>
        </p:spPr>
        <p:txBody>
          <a:bodyPr anchorCtr="0" anchor="ctr" bIns="0" lIns="0" spcFirstLastPara="1" rIns="0" wrap="square" tIns="0">
            <a:spAutoFit/>
          </a:bodyPr>
          <a:lstStyle/>
          <a:p>
            <a:pPr indent="0" lvl="0" marL="0" marR="0" rtl="0" algn="ctr">
              <a:lnSpc>
                <a:spcPct val="85000"/>
              </a:lnSpc>
              <a:spcBef>
                <a:spcPts val="0"/>
              </a:spcBef>
              <a:spcAft>
                <a:spcPts val="0"/>
              </a:spcAft>
              <a:buNone/>
            </a:pPr>
            <a:r>
              <a:rPr lang="en-US" sz="2800">
                <a:solidFill>
                  <a:schemeClr val="dk1"/>
                </a:solidFill>
                <a:latin typeface="Calibri"/>
                <a:ea typeface="Calibri"/>
                <a:cs typeface="Calibri"/>
                <a:sym typeface="Calibri"/>
              </a:rPr>
              <a:t>Internal to the CDP Cluster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ctrTitle"/>
          </p:nvPr>
        </p:nvSpPr>
        <p:spPr>
          <a:xfrm>
            <a:off x="841494" y="674710"/>
            <a:ext cx="13167300" cy="4710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Protocols for Wire Encryption</a:t>
            </a:r>
            <a:endParaRPr/>
          </a:p>
        </p:txBody>
      </p:sp>
      <p:sp>
        <p:nvSpPr>
          <p:cNvPr id="230" name="Google Shape;230;p29"/>
          <p:cNvSpPr txBox="1"/>
          <p:nvPr>
            <p:ph idx="1" type="body"/>
          </p:nvPr>
        </p:nvSpPr>
        <p:spPr>
          <a:xfrm>
            <a:off x="841494" y="1752600"/>
            <a:ext cx="13167300" cy="4608600"/>
          </a:xfrm>
          <a:prstGeom prst="rect">
            <a:avLst/>
          </a:prstGeom>
          <a:noFill/>
          <a:ln>
            <a:noFill/>
          </a:ln>
        </p:spPr>
        <p:txBody>
          <a:bodyPr anchorCtr="0" anchor="t" bIns="0" lIns="0" spcFirstLastPara="1" rIns="0" wrap="square" tIns="0">
            <a:spAutoFit/>
          </a:bodyPr>
          <a:lstStyle/>
          <a:p>
            <a:pPr indent="-411480" lvl="0" marL="411480" rtl="0" algn="l">
              <a:lnSpc>
                <a:spcPct val="90000"/>
              </a:lnSpc>
              <a:spcBef>
                <a:spcPts val="0"/>
              </a:spcBef>
              <a:spcAft>
                <a:spcPts val="0"/>
              </a:spcAft>
              <a:buClr>
                <a:schemeClr val="accent1"/>
              </a:buClr>
              <a:buSzPts val="2280"/>
              <a:buFont typeface="Noto Sans Symbols"/>
              <a:buChar char="⬢"/>
            </a:pPr>
            <a:r>
              <a:rPr b="1" lang="en-US" sz="3800"/>
              <a:t>Encrypted Remote Procedure Call</a:t>
            </a:r>
            <a:r>
              <a:rPr lang="en-US" sz="3800"/>
              <a:t> RPC using Java’s Simple Authentication &amp; Security Layer (SASL)</a:t>
            </a:r>
            <a:endParaRPr/>
          </a:p>
          <a:p>
            <a:pPr indent="-411480" lvl="0" marL="411480" rtl="0" algn="l">
              <a:lnSpc>
                <a:spcPct val="90000"/>
              </a:lnSpc>
              <a:spcBef>
                <a:spcPts val="1800"/>
              </a:spcBef>
              <a:spcAft>
                <a:spcPts val="0"/>
              </a:spcAft>
              <a:buClr>
                <a:schemeClr val="accent1"/>
              </a:buClr>
              <a:buSzPts val="2280"/>
              <a:buFont typeface="Noto Sans Symbols"/>
              <a:buChar char="⬢"/>
            </a:pPr>
            <a:r>
              <a:rPr b="1" lang="en-US" sz="3800"/>
              <a:t>Data Transfer Protocol</a:t>
            </a:r>
            <a:r>
              <a:rPr lang="en-US" sz="3800"/>
              <a:t> Encrypted DTP using 3DES</a:t>
            </a:r>
            <a:endParaRPr/>
          </a:p>
          <a:p>
            <a:pPr indent="-411480" lvl="0" marL="411480" rtl="0" algn="l">
              <a:lnSpc>
                <a:spcPct val="90000"/>
              </a:lnSpc>
              <a:spcBef>
                <a:spcPts val="1800"/>
              </a:spcBef>
              <a:spcAft>
                <a:spcPts val="0"/>
              </a:spcAft>
              <a:buClr>
                <a:schemeClr val="accent1"/>
              </a:buClr>
              <a:buSzPts val="2280"/>
              <a:buFont typeface="Noto Sans Symbols"/>
              <a:buChar char="⬢"/>
            </a:pPr>
            <a:r>
              <a:rPr lang="en-US" sz="3800"/>
              <a:t>J</a:t>
            </a:r>
            <a:r>
              <a:rPr b="1" lang="en-US" sz="3800"/>
              <a:t>ava Database Connectivity</a:t>
            </a:r>
            <a:r>
              <a:rPr lang="en-US" sz="3800"/>
              <a:t> JDBC SASL Protocol’s Quality of Protection QOP</a:t>
            </a:r>
            <a:endParaRPr sz="3800"/>
          </a:p>
          <a:p>
            <a:pPr indent="-373380" lvl="0" marL="457200" rtl="0" algn="l">
              <a:spcBef>
                <a:spcPts val="1800"/>
              </a:spcBef>
              <a:spcAft>
                <a:spcPts val="0"/>
              </a:spcAft>
              <a:buSzPts val="2280"/>
              <a:buChar char="⬢"/>
            </a:pPr>
            <a:r>
              <a:rPr b="1" lang="en-US" sz="3800"/>
              <a:t>Hyper Text Transfer Protocol Secure</a:t>
            </a:r>
            <a:r>
              <a:rPr lang="en-US" sz="3800"/>
              <a:t> HTTPS uses TLS</a:t>
            </a:r>
            <a:endParaRPr sz="3800"/>
          </a:p>
          <a:p>
            <a:pPr indent="-411480" lvl="0" marL="411480" rtl="0" algn="l">
              <a:lnSpc>
                <a:spcPct val="90000"/>
              </a:lnSpc>
              <a:spcBef>
                <a:spcPts val="1800"/>
              </a:spcBef>
              <a:spcAft>
                <a:spcPts val="0"/>
              </a:spcAft>
              <a:buClr>
                <a:schemeClr val="accent1"/>
              </a:buClr>
              <a:buSzPts val="2280"/>
              <a:buFont typeface="Noto Sans Symbols"/>
              <a:buChar char="⬢"/>
            </a:pPr>
            <a:r>
              <a:rPr b="1" lang="en-US" sz="3800"/>
              <a:t>MapReduce Shuffle</a:t>
            </a:r>
            <a:r>
              <a:rPr lang="en-US" sz="3800"/>
              <a:t> Utilizes HTTPS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818484" y="303341"/>
            <a:ext cx="13830000" cy="554100"/>
          </a:xfrm>
          <a:prstGeom prst="rect">
            <a:avLst/>
          </a:prstGeom>
          <a:solidFill>
            <a:srgbClr val="7AC47F"/>
          </a:solidFill>
          <a:ln>
            <a:noFill/>
          </a:ln>
        </p:spPr>
        <p:txBody>
          <a:bodyPr anchorCtr="0" anchor="ctr" bIns="0" lIns="0" spcFirstLastPara="1" rIns="0" wrap="square" tIns="0">
            <a:spAutoFit/>
          </a:bodyPr>
          <a:lstStyle/>
          <a:p>
            <a:pPr indent="0" lvl="0" marL="457200" rtl="0" algn="l">
              <a:lnSpc>
                <a:spcPct val="90000"/>
              </a:lnSpc>
              <a:spcBef>
                <a:spcPts val="0"/>
              </a:spcBef>
              <a:spcAft>
                <a:spcPts val="0"/>
              </a:spcAft>
              <a:buNone/>
            </a:pPr>
            <a:r>
              <a:rPr lang="en-US" sz="4000">
                <a:solidFill>
                  <a:srgbClr val="494B43"/>
                </a:solidFill>
                <a:latin typeface="Calibri"/>
                <a:ea typeface="Calibri"/>
                <a:cs typeface="Calibri"/>
                <a:sym typeface="Calibri"/>
              </a:rPr>
              <a:t>Java’s Simple Authentication &amp; Security Layer (SASL)</a:t>
            </a:r>
            <a:endParaRPr sz="3000"/>
          </a:p>
        </p:txBody>
      </p:sp>
      <p:sp>
        <p:nvSpPr>
          <p:cNvPr id="237" name="Google Shape;237;p30"/>
          <p:cNvSpPr/>
          <p:nvPr>
            <p:ph idx="1" type="body"/>
          </p:nvPr>
        </p:nvSpPr>
        <p:spPr>
          <a:xfrm>
            <a:off x="731520" y="1280161"/>
            <a:ext cx="6464400" cy="1032600"/>
          </a:xfrm>
          <a:prstGeom prst="round2SameRect">
            <a:avLst>
              <a:gd fmla="val 16667" name="adj1"/>
              <a:gd fmla="val 0" name="adj2"/>
            </a:avLst>
          </a:prstGeom>
          <a:solidFill>
            <a:srgbClr val="7AC47F"/>
          </a:solidFill>
          <a:ln>
            <a:noFill/>
          </a:ln>
        </p:spPr>
        <p:txBody>
          <a:bodyPr anchorCtr="0" anchor="ctr" bIns="0" lIns="288000" spcFirstLastPara="1" rIns="288000" wrap="square" tIns="0">
            <a:noAutofit/>
          </a:bodyPr>
          <a:lstStyle/>
          <a:p>
            <a:pPr indent="-201612" lvl="0" marL="201612" rtl="0" algn="l">
              <a:lnSpc>
                <a:spcPct val="90000"/>
              </a:lnSpc>
              <a:spcBef>
                <a:spcPts val="0"/>
              </a:spcBef>
              <a:spcAft>
                <a:spcPts val="0"/>
              </a:spcAft>
              <a:buSzPts val="1920"/>
              <a:buNone/>
            </a:pPr>
            <a:r>
              <a:rPr lang="en-US">
                <a:latin typeface="Calibri"/>
                <a:ea typeface="Calibri"/>
                <a:cs typeface="Calibri"/>
                <a:sym typeface="Calibri"/>
              </a:rPr>
              <a:t>SASL</a:t>
            </a:r>
            <a:r>
              <a:rPr lang="en-US">
                <a:latin typeface="Calibri"/>
                <a:ea typeface="Calibri"/>
                <a:cs typeface="Calibri"/>
                <a:sym typeface="Calibri"/>
              </a:rPr>
              <a:t> Connectivity </a:t>
            </a:r>
            <a:endParaRPr/>
          </a:p>
        </p:txBody>
      </p:sp>
      <p:sp>
        <p:nvSpPr>
          <p:cNvPr id="238" name="Google Shape;238;p30"/>
          <p:cNvSpPr txBox="1"/>
          <p:nvPr>
            <p:ph idx="2" type="body"/>
          </p:nvPr>
        </p:nvSpPr>
        <p:spPr>
          <a:xfrm>
            <a:off x="731520" y="2312670"/>
            <a:ext cx="6464400" cy="2950800"/>
          </a:xfrm>
          <a:prstGeom prst="rect">
            <a:avLst/>
          </a:prstGeom>
          <a:noFill/>
          <a:ln>
            <a:noFill/>
          </a:ln>
        </p:spPr>
        <p:txBody>
          <a:bodyPr anchorCtr="0" anchor="t" bIns="0" lIns="288000" spcFirstLastPara="1" rIns="288000" wrap="square" tIns="0">
            <a:spAutoFit/>
          </a:bodyPr>
          <a:lstStyle/>
          <a:p>
            <a:pPr indent="-349250" lvl="0" marL="457200" rtl="0" algn="l">
              <a:spcBef>
                <a:spcPts val="1200"/>
              </a:spcBef>
              <a:spcAft>
                <a:spcPts val="0"/>
              </a:spcAft>
              <a:buSzPts val="1900"/>
              <a:buChar char="■"/>
            </a:pPr>
            <a:r>
              <a:rPr lang="en-US" sz="3500"/>
              <a:t>SASL ensures secure communication between the client and the daemons</a:t>
            </a:r>
            <a:endParaRPr sz="3100">
              <a:latin typeface="Calibri"/>
              <a:ea typeface="Calibri"/>
              <a:cs typeface="Calibri"/>
              <a:sym typeface="Calibri"/>
            </a:endParaRPr>
          </a:p>
          <a:p>
            <a:pPr indent="-411480" lvl="0" marL="411480" rtl="0" algn="l">
              <a:lnSpc>
                <a:spcPct val="90000"/>
              </a:lnSpc>
              <a:spcBef>
                <a:spcPts val="0"/>
              </a:spcBef>
              <a:spcAft>
                <a:spcPts val="0"/>
              </a:spcAft>
              <a:buSzPts val="2160"/>
              <a:buChar char="■"/>
            </a:pPr>
            <a:r>
              <a:rPr lang="en-US">
                <a:latin typeface="Calibri"/>
                <a:ea typeface="Calibri"/>
                <a:cs typeface="Calibri"/>
                <a:sym typeface="Calibri"/>
              </a:rPr>
              <a:t>Implements with Java SASL Protocol’s Quality of Protection – QoP</a:t>
            </a:r>
            <a:endParaRPr>
              <a:latin typeface="Calibri"/>
              <a:ea typeface="Calibri"/>
              <a:cs typeface="Calibri"/>
              <a:sym typeface="Calibri"/>
            </a:endParaRPr>
          </a:p>
        </p:txBody>
      </p:sp>
      <p:sp>
        <p:nvSpPr>
          <p:cNvPr id="239" name="Google Shape;239;p30"/>
          <p:cNvSpPr/>
          <p:nvPr>
            <p:ph idx="3" type="body"/>
          </p:nvPr>
        </p:nvSpPr>
        <p:spPr>
          <a:xfrm>
            <a:off x="7432042" y="1280161"/>
            <a:ext cx="6466800" cy="1032600"/>
          </a:xfrm>
          <a:prstGeom prst="round2SameRect">
            <a:avLst>
              <a:gd fmla="val 16667" name="adj1"/>
              <a:gd fmla="val 0" name="adj2"/>
            </a:avLst>
          </a:prstGeom>
          <a:solidFill>
            <a:srgbClr val="7AC47F"/>
          </a:solidFill>
          <a:ln>
            <a:noFill/>
          </a:ln>
        </p:spPr>
        <p:txBody>
          <a:bodyPr anchorCtr="0" anchor="ctr" bIns="0" lIns="288000" spcFirstLastPara="1" rIns="288000" wrap="square" tIns="0">
            <a:noAutofit/>
          </a:bodyPr>
          <a:lstStyle/>
          <a:p>
            <a:pPr indent="-201612" lvl="0" marL="201612" rtl="0" algn="l">
              <a:lnSpc>
                <a:spcPct val="90000"/>
              </a:lnSpc>
              <a:spcBef>
                <a:spcPts val="0"/>
              </a:spcBef>
              <a:spcAft>
                <a:spcPts val="0"/>
              </a:spcAft>
              <a:buSzPts val="1920"/>
              <a:buNone/>
            </a:pPr>
            <a:r>
              <a:rPr lang="en-US">
                <a:latin typeface="Calibri"/>
                <a:ea typeface="Calibri"/>
                <a:cs typeface="Calibri"/>
                <a:sym typeface="Calibri"/>
              </a:rPr>
              <a:t>QOP</a:t>
            </a:r>
            <a:endParaRPr/>
          </a:p>
        </p:txBody>
      </p:sp>
      <p:sp>
        <p:nvSpPr>
          <p:cNvPr id="240" name="Google Shape;240;p30"/>
          <p:cNvSpPr txBox="1"/>
          <p:nvPr>
            <p:ph idx="4" type="body"/>
          </p:nvPr>
        </p:nvSpPr>
        <p:spPr>
          <a:xfrm>
            <a:off x="7432042" y="2312670"/>
            <a:ext cx="6466800" cy="2730900"/>
          </a:xfrm>
          <a:prstGeom prst="rect">
            <a:avLst/>
          </a:prstGeom>
          <a:noFill/>
          <a:ln>
            <a:noFill/>
          </a:ln>
        </p:spPr>
        <p:txBody>
          <a:bodyPr anchorCtr="0" anchor="t" bIns="0" lIns="288000" spcFirstLastPara="1" rIns="288000" wrap="square" tIns="0">
            <a:spAutoFit/>
          </a:bodyPr>
          <a:lstStyle/>
          <a:p>
            <a:pPr indent="-411480" lvl="0" marL="411480" rtl="0" algn="l">
              <a:lnSpc>
                <a:spcPct val="90000"/>
              </a:lnSpc>
              <a:spcBef>
                <a:spcPts val="0"/>
              </a:spcBef>
              <a:spcAft>
                <a:spcPts val="0"/>
              </a:spcAft>
              <a:buSzPts val="2160"/>
              <a:buChar char="■"/>
            </a:pPr>
            <a:r>
              <a:rPr b="1" lang="en-US">
                <a:latin typeface="Calibri"/>
                <a:ea typeface="Calibri"/>
                <a:cs typeface="Calibri"/>
                <a:sym typeface="Calibri"/>
              </a:rPr>
              <a:t>auth</a:t>
            </a:r>
            <a:r>
              <a:rPr lang="en-US">
                <a:latin typeface="Calibri"/>
                <a:ea typeface="Calibri"/>
                <a:cs typeface="Calibri"/>
                <a:sym typeface="Calibri"/>
              </a:rPr>
              <a:t> Authentication only</a:t>
            </a:r>
            <a:endParaRPr/>
          </a:p>
          <a:p>
            <a:pPr indent="-411480" lvl="0" marL="411480" rtl="0" algn="l">
              <a:lnSpc>
                <a:spcPct val="90000"/>
              </a:lnSpc>
              <a:spcBef>
                <a:spcPts val="925"/>
              </a:spcBef>
              <a:spcAft>
                <a:spcPts val="0"/>
              </a:spcAft>
              <a:buSzPts val="2160"/>
              <a:buChar char="■"/>
            </a:pPr>
            <a:r>
              <a:rPr b="1" lang="en-US">
                <a:latin typeface="Calibri"/>
                <a:ea typeface="Calibri"/>
                <a:cs typeface="Calibri"/>
                <a:sym typeface="Calibri"/>
              </a:rPr>
              <a:t>auth-int</a:t>
            </a:r>
            <a:r>
              <a:rPr lang="en-US">
                <a:latin typeface="Calibri"/>
                <a:ea typeface="Calibri"/>
                <a:cs typeface="Calibri"/>
                <a:sym typeface="Calibri"/>
              </a:rPr>
              <a:t> Authentication with integrity protection</a:t>
            </a:r>
            <a:endParaRPr>
              <a:latin typeface="Calibri"/>
              <a:ea typeface="Calibri"/>
              <a:cs typeface="Calibri"/>
              <a:sym typeface="Calibri"/>
            </a:endParaRPr>
          </a:p>
          <a:p>
            <a:pPr indent="-411480" lvl="0" marL="411480" rtl="0" algn="l">
              <a:lnSpc>
                <a:spcPct val="90000"/>
              </a:lnSpc>
              <a:spcBef>
                <a:spcPts val="925"/>
              </a:spcBef>
              <a:spcAft>
                <a:spcPts val="0"/>
              </a:spcAft>
              <a:buSzPts val="2160"/>
              <a:buFont typeface="Calibri"/>
              <a:buChar char="■"/>
            </a:pPr>
            <a:r>
              <a:rPr b="1" lang="en-US">
                <a:latin typeface="Calibri"/>
                <a:ea typeface="Calibri"/>
                <a:cs typeface="Calibri"/>
                <a:sym typeface="Calibri"/>
              </a:rPr>
              <a:t>auth-conf</a:t>
            </a:r>
            <a:r>
              <a:rPr lang="en-US">
                <a:latin typeface="Calibri"/>
                <a:ea typeface="Calibri"/>
                <a:cs typeface="Calibri"/>
                <a:sym typeface="Calibri"/>
              </a:rPr>
              <a:t> Authentication with integrity and privacy</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500"/>
                                        <p:tgtEl>
                                          <p:spTgt spid="23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500"/>
                                        <p:tgtEl>
                                          <p:spTgt spid="23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500"/>
                                        <p:tgtEl>
                                          <p:spTgt spid="23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Effect filter="fade" transition="in">
                                      <p:cBhvr>
                                        <p:cTn dur="500"/>
                                        <p:tgtEl>
                                          <p:spTgt spid="2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5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5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500"/>
                                        <p:tgtEl>
                                          <p:spTgt spid="24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670560" y="487680"/>
            <a:ext cx="13289400" cy="457800"/>
          </a:xfrm>
          <a:prstGeom prst="rect">
            <a:avLst/>
          </a:prstGeom>
          <a:noFill/>
          <a:ln>
            <a:noFill/>
          </a:ln>
        </p:spPr>
        <p:txBody>
          <a:bodyPr anchorCtr="0" anchor="ctr" bIns="0" lIns="0" spcFirstLastPara="1" rIns="0" wrap="square" tIns="0">
            <a:spAutoFit/>
          </a:bodyPr>
          <a:lstStyle/>
          <a:p>
            <a:pPr indent="0" lvl="0" marL="0" marR="0" rtl="0" algn="l">
              <a:lnSpc>
                <a:spcPct val="85000"/>
              </a:lnSpc>
              <a:spcBef>
                <a:spcPts val="0"/>
              </a:spcBef>
              <a:spcAft>
                <a:spcPts val="0"/>
              </a:spcAft>
              <a:buSzPts val="3500"/>
              <a:buNone/>
            </a:pPr>
            <a:r>
              <a:rPr i="0" lang="en-US" u="none" cap="none" strike="noStrike">
                <a:solidFill>
                  <a:schemeClr val="dk1"/>
                </a:solidFill>
              </a:rPr>
              <a:t>Transport Layer Security (TLS)</a:t>
            </a:r>
            <a:endParaRPr sz="3400"/>
          </a:p>
        </p:txBody>
      </p:sp>
      <p:cxnSp>
        <p:nvCxnSpPr>
          <p:cNvPr id="247" name="Google Shape;247;p31"/>
          <p:cNvCxnSpPr>
            <a:endCxn id="248" idx="2"/>
          </p:cNvCxnSpPr>
          <p:nvPr/>
        </p:nvCxnSpPr>
        <p:spPr>
          <a:xfrm flipH="1" rot="10800000">
            <a:off x="3169859" y="6020797"/>
            <a:ext cx="8702100" cy="14700"/>
          </a:xfrm>
          <a:prstGeom prst="straightConnector1">
            <a:avLst/>
          </a:prstGeom>
          <a:noFill/>
          <a:ln cap="flat" cmpd="sng" w="19050">
            <a:solidFill>
              <a:srgbClr val="0F0F0F"/>
            </a:solidFill>
            <a:prstDash val="solid"/>
            <a:round/>
            <a:headEnd len="sm" w="sm" type="none"/>
            <a:tailEnd len="sm" w="sm" type="none"/>
          </a:ln>
        </p:spPr>
      </p:cxnSp>
      <p:sp>
        <p:nvSpPr>
          <p:cNvPr id="248" name="Google Shape;248;p31"/>
          <p:cNvSpPr/>
          <p:nvPr/>
        </p:nvSpPr>
        <p:spPr>
          <a:xfrm>
            <a:off x="11871959" y="5013097"/>
            <a:ext cx="1173600" cy="1722000"/>
          </a:xfrm>
          <a:prstGeom prst="cube">
            <a:avLst>
              <a:gd fmla="val 25000" name="adj"/>
            </a:avLst>
          </a:prstGeom>
          <a:solidFill>
            <a:srgbClr val="80DC70"/>
          </a:solidFill>
          <a:ln cap="flat" cmpd="sng" w="12700">
            <a:solidFill>
              <a:srgbClr val="0F0F0F"/>
            </a:solidFill>
            <a:prstDash val="solid"/>
            <a:round/>
            <a:headEnd len="sm" w="sm" type="none"/>
            <a:tailEnd len="sm" w="sm" type="none"/>
          </a:ln>
        </p:spPr>
        <p:txBody>
          <a:bodyPr anchorCtr="0" anchor="ctr" bIns="73150" lIns="146300" spcFirstLastPara="1" rIns="146300" wrap="square" tIns="7315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p:txBody>
      </p:sp>
      <p:sp>
        <p:nvSpPr>
          <p:cNvPr id="249" name="Google Shape;249;p31"/>
          <p:cNvSpPr/>
          <p:nvPr/>
        </p:nvSpPr>
        <p:spPr>
          <a:xfrm>
            <a:off x="8397240" y="5656467"/>
            <a:ext cx="1920300" cy="746700"/>
          </a:xfrm>
          <a:prstGeom prst="rect">
            <a:avLst/>
          </a:prstGeom>
          <a:solidFill>
            <a:srgbClr val="D4F3CE"/>
          </a:solidFill>
          <a:ln cap="flat" cmpd="sng" w="12700">
            <a:solidFill>
              <a:srgbClr val="0F0F0F"/>
            </a:solidFill>
            <a:prstDash val="solid"/>
            <a:round/>
            <a:headEnd len="sm" w="sm" type="none"/>
            <a:tailEnd len="sm" w="sm" type="none"/>
          </a:ln>
        </p:spPr>
        <p:txBody>
          <a:bodyPr anchorCtr="0" anchor="ctr" bIns="73150" lIns="146300" spcFirstLastPara="1" rIns="146300" wrap="square" tIns="7315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p:txBody>
      </p:sp>
      <p:sp>
        <p:nvSpPr>
          <p:cNvPr id="250" name="Google Shape;250;p31"/>
          <p:cNvSpPr/>
          <p:nvPr/>
        </p:nvSpPr>
        <p:spPr>
          <a:xfrm>
            <a:off x="4648200" y="5656467"/>
            <a:ext cx="1920300" cy="746700"/>
          </a:xfrm>
          <a:prstGeom prst="rect">
            <a:avLst/>
          </a:prstGeom>
          <a:solidFill>
            <a:srgbClr val="ACE8A0"/>
          </a:solidFill>
          <a:ln cap="flat" cmpd="sng" w="12700">
            <a:solidFill>
              <a:srgbClr val="0F0F0F"/>
            </a:solidFill>
            <a:prstDash val="solid"/>
            <a:round/>
            <a:headEnd len="sm" w="sm" type="none"/>
            <a:tailEnd len="sm" w="sm" type="none"/>
          </a:ln>
        </p:spPr>
        <p:txBody>
          <a:bodyPr anchorCtr="0" anchor="ctr" bIns="73150" lIns="146300" spcFirstLastPara="1" rIns="146300" wrap="square" tIns="7315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p:txBody>
      </p:sp>
      <p:cxnSp>
        <p:nvCxnSpPr>
          <p:cNvPr id="251" name="Google Shape;251;p31"/>
          <p:cNvCxnSpPr/>
          <p:nvPr/>
        </p:nvCxnSpPr>
        <p:spPr>
          <a:xfrm rot="10800000">
            <a:off x="2941202" y="4507658"/>
            <a:ext cx="8641200" cy="0"/>
          </a:xfrm>
          <a:prstGeom prst="straightConnector1">
            <a:avLst/>
          </a:prstGeom>
          <a:noFill/>
          <a:ln cap="flat" cmpd="sng" w="28575">
            <a:solidFill>
              <a:srgbClr val="0F0F0F"/>
            </a:solidFill>
            <a:prstDash val="solid"/>
            <a:round/>
            <a:headEnd len="sm" w="sm" type="none"/>
            <a:tailEnd len="med" w="med" type="triangle"/>
          </a:ln>
        </p:spPr>
      </p:cxnSp>
      <p:sp>
        <p:nvSpPr>
          <p:cNvPr id="252" name="Google Shape;252;p31"/>
          <p:cNvSpPr txBox="1"/>
          <p:nvPr/>
        </p:nvSpPr>
        <p:spPr>
          <a:xfrm>
            <a:off x="4754881" y="5803158"/>
            <a:ext cx="1713300" cy="486300"/>
          </a:xfrm>
          <a:prstGeom prst="rect">
            <a:avLst/>
          </a:prstGeom>
          <a:noFill/>
          <a:ln>
            <a:noFill/>
          </a:ln>
        </p:spPr>
        <p:txBody>
          <a:bodyPr anchorCtr="0" anchor="t" bIns="73150" lIns="146300" spcFirstLastPara="1" rIns="146300" wrap="square" tIns="7315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334E5D"/>
                </a:solidFill>
                <a:latin typeface="Roboto"/>
                <a:ea typeface="Roboto"/>
                <a:cs typeface="Roboto"/>
                <a:sym typeface="Roboto"/>
              </a:rPr>
              <a:t>ENCRYPT</a:t>
            </a:r>
            <a:endParaRPr b="0" i="0" sz="1400" u="none" cap="none" strike="noStrike">
              <a:solidFill>
                <a:srgbClr val="000000"/>
              </a:solidFill>
              <a:latin typeface="Roboto"/>
              <a:ea typeface="Roboto"/>
              <a:cs typeface="Roboto"/>
              <a:sym typeface="Roboto"/>
            </a:endParaRPr>
          </a:p>
        </p:txBody>
      </p:sp>
      <p:sp>
        <p:nvSpPr>
          <p:cNvPr id="253" name="Google Shape;253;p31"/>
          <p:cNvSpPr txBox="1"/>
          <p:nvPr/>
        </p:nvSpPr>
        <p:spPr>
          <a:xfrm>
            <a:off x="8515915" y="5789430"/>
            <a:ext cx="1713300" cy="486300"/>
          </a:xfrm>
          <a:prstGeom prst="rect">
            <a:avLst/>
          </a:prstGeom>
          <a:noFill/>
          <a:ln>
            <a:noFill/>
          </a:ln>
        </p:spPr>
        <p:txBody>
          <a:bodyPr anchorCtr="0" anchor="t" bIns="73150" lIns="146300" spcFirstLastPara="1" rIns="146300" wrap="square" tIns="7315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C00000"/>
                </a:solidFill>
                <a:latin typeface="Roboto"/>
                <a:ea typeface="Roboto"/>
                <a:cs typeface="Roboto"/>
                <a:sym typeface="Roboto"/>
              </a:rPr>
              <a:t>DECRYPT</a:t>
            </a:r>
            <a:endParaRPr b="0" i="0" sz="1400" u="none" cap="none" strike="noStrike">
              <a:solidFill>
                <a:srgbClr val="000000"/>
              </a:solidFill>
              <a:latin typeface="Roboto"/>
              <a:ea typeface="Roboto"/>
              <a:cs typeface="Roboto"/>
              <a:sym typeface="Roboto"/>
            </a:endParaRPr>
          </a:p>
        </p:txBody>
      </p:sp>
      <p:sp>
        <p:nvSpPr>
          <p:cNvPr id="254" name="Google Shape;254;p31"/>
          <p:cNvSpPr txBox="1"/>
          <p:nvPr/>
        </p:nvSpPr>
        <p:spPr>
          <a:xfrm>
            <a:off x="5196842" y="3755409"/>
            <a:ext cx="4099500" cy="594000"/>
          </a:xfrm>
          <a:prstGeom prst="rect">
            <a:avLst/>
          </a:prstGeom>
          <a:noFill/>
          <a:ln>
            <a:noFill/>
          </a:ln>
        </p:spPr>
        <p:txBody>
          <a:bodyPr anchorCtr="0" anchor="t" bIns="73150" lIns="146300" spcFirstLastPara="1" rIns="146300" wrap="square" tIns="73150">
            <a:sp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cap="none" strike="noStrike">
                <a:solidFill>
                  <a:schemeClr val="dk1"/>
                </a:solidFill>
                <a:latin typeface="Roboto"/>
                <a:ea typeface="Roboto"/>
                <a:cs typeface="Roboto"/>
                <a:sym typeface="Roboto"/>
              </a:rPr>
              <a:t>Public Key Exchange</a:t>
            </a:r>
            <a:endParaRPr b="0" i="0" sz="2900" u="none" cap="none" strike="noStrike">
              <a:solidFill>
                <a:srgbClr val="000000"/>
              </a:solidFill>
              <a:latin typeface="Roboto"/>
              <a:ea typeface="Roboto"/>
              <a:cs typeface="Roboto"/>
              <a:sym typeface="Roboto"/>
            </a:endParaRPr>
          </a:p>
        </p:txBody>
      </p:sp>
      <p:sp>
        <p:nvSpPr>
          <p:cNvPr id="255" name="Google Shape;255;p31"/>
          <p:cNvSpPr txBox="1"/>
          <p:nvPr/>
        </p:nvSpPr>
        <p:spPr>
          <a:xfrm>
            <a:off x="3407625" y="5478256"/>
            <a:ext cx="1143000" cy="486300"/>
          </a:xfrm>
          <a:prstGeom prst="rect">
            <a:avLst/>
          </a:prstGeom>
          <a:noFill/>
          <a:ln>
            <a:noFill/>
          </a:ln>
        </p:spPr>
        <p:txBody>
          <a:bodyPr anchorCtr="0" anchor="t" bIns="73150" lIns="146300" spcFirstLastPara="1" rIns="146300" wrap="square" tIns="73150">
            <a:sp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Roboto"/>
                <a:ea typeface="Roboto"/>
                <a:cs typeface="Roboto"/>
                <a:sym typeface="Roboto"/>
              </a:rPr>
              <a:t>Hello!</a:t>
            </a:r>
            <a:endParaRPr b="0" i="0" sz="1400" u="none" cap="none" strike="noStrike">
              <a:solidFill>
                <a:srgbClr val="000000"/>
              </a:solidFill>
              <a:latin typeface="Roboto"/>
              <a:ea typeface="Roboto"/>
              <a:cs typeface="Roboto"/>
              <a:sym typeface="Roboto"/>
            </a:endParaRPr>
          </a:p>
        </p:txBody>
      </p:sp>
      <p:sp>
        <p:nvSpPr>
          <p:cNvPr id="256" name="Google Shape;256;p31"/>
          <p:cNvSpPr txBox="1"/>
          <p:nvPr/>
        </p:nvSpPr>
        <p:spPr>
          <a:xfrm>
            <a:off x="10485122" y="5486445"/>
            <a:ext cx="1143000" cy="486300"/>
          </a:xfrm>
          <a:prstGeom prst="rect">
            <a:avLst/>
          </a:prstGeom>
          <a:noFill/>
          <a:ln>
            <a:noFill/>
          </a:ln>
        </p:spPr>
        <p:txBody>
          <a:bodyPr anchorCtr="0" anchor="t" bIns="73150" lIns="146300" spcFirstLastPara="1" rIns="146300" wrap="square" tIns="73150">
            <a:sp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Roboto"/>
                <a:ea typeface="Roboto"/>
                <a:cs typeface="Roboto"/>
                <a:sym typeface="Roboto"/>
              </a:rPr>
              <a:t>Hello!</a:t>
            </a:r>
            <a:endParaRPr b="0" i="0" sz="1400" u="none" cap="none" strike="noStrike">
              <a:solidFill>
                <a:srgbClr val="000000"/>
              </a:solidFill>
              <a:latin typeface="Roboto"/>
              <a:ea typeface="Roboto"/>
              <a:cs typeface="Roboto"/>
              <a:sym typeface="Roboto"/>
            </a:endParaRPr>
          </a:p>
        </p:txBody>
      </p:sp>
      <p:sp>
        <p:nvSpPr>
          <p:cNvPr id="257" name="Google Shape;257;p31"/>
          <p:cNvSpPr txBox="1"/>
          <p:nvPr/>
        </p:nvSpPr>
        <p:spPr>
          <a:xfrm>
            <a:off x="6690360" y="5493496"/>
            <a:ext cx="1554600" cy="486300"/>
          </a:xfrm>
          <a:prstGeom prst="rect">
            <a:avLst/>
          </a:prstGeom>
          <a:noFill/>
          <a:ln>
            <a:noFill/>
          </a:ln>
        </p:spPr>
        <p:txBody>
          <a:bodyPr anchorCtr="0" anchor="t" bIns="73150" lIns="146300" spcFirstLastPara="1" rIns="146300" wrap="square" tIns="73150">
            <a:sp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Roboto"/>
                <a:ea typeface="Roboto"/>
                <a:cs typeface="Roboto"/>
                <a:sym typeface="Roboto"/>
              </a:rPr>
              <a:t>b2i3&amp;%t</a:t>
            </a:r>
            <a:endParaRPr b="0" i="0" sz="1400" u="none" cap="none" strike="noStrike">
              <a:solidFill>
                <a:srgbClr val="000000"/>
              </a:solidFill>
              <a:latin typeface="Roboto"/>
              <a:ea typeface="Roboto"/>
              <a:cs typeface="Roboto"/>
              <a:sym typeface="Roboto"/>
            </a:endParaRPr>
          </a:p>
        </p:txBody>
      </p:sp>
      <p:sp>
        <p:nvSpPr>
          <p:cNvPr id="258" name="Google Shape;258;p31"/>
          <p:cNvSpPr/>
          <p:nvPr/>
        </p:nvSpPr>
        <p:spPr>
          <a:xfrm>
            <a:off x="2148841" y="4216955"/>
            <a:ext cx="594300" cy="581400"/>
          </a:xfrm>
          <a:prstGeom prst="plus">
            <a:avLst>
              <a:gd fmla="val 25000" name="adj"/>
            </a:avLst>
          </a:prstGeom>
          <a:solidFill>
            <a:srgbClr val="334E5D"/>
          </a:solidFill>
          <a:ln>
            <a:noFill/>
          </a:ln>
        </p:spPr>
        <p:txBody>
          <a:bodyPr anchorCtr="0" anchor="ctr" bIns="73150" lIns="146300" spcFirstLastPara="1" rIns="146300" wrap="square" tIns="7315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p:txBody>
      </p:sp>
      <p:sp>
        <p:nvSpPr>
          <p:cNvPr id="259" name="Google Shape;259;p31"/>
          <p:cNvSpPr/>
          <p:nvPr/>
        </p:nvSpPr>
        <p:spPr>
          <a:xfrm>
            <a:off x="11871959" y="4216957"/>
            <a:ext cx="594300" cy="581400"/>
          </a:xfrm>
          <a:prstGeom prst="plus">
            <a:avLst>
              <a:gd fmla="val 25000" name="adj"/>
            </a:avLst>
          </a:prstGeom>
          <a:solidFill>
            <a:srgbClr val="334E5D"/>
          </a:solidFill>
          <a:ln>
            <a:noFill/>
          </a:ln>
        </p:spPr>
        <p:txBody>
          <a:bodyPr anchorCtr="0" anchor="ctr" bIns="73150" lIns="146300" spcFirstLastPara="1" rIns="146300" wrap="square" tIns="7315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p:txBody>
      </p:sp>
      <p:sp>
        <p:nvSpPr>
          <p:cNvPr id="260" name="Google Shape;260;p31"/>
          <p:cNvSpPr/>
          <p:nvPr/>
        </p:nvSpPr>
        <p:spPr>
          <a:xfrm>
            <a:off x="12649199" y="4216957"/>
            <a:ext cx="594300" cy="581400"/>
          </a:xfrm>
          <a:prstGeom prst="plus">
            <a:avLst>
              <a:gd fmla="val 25000" name="adj"/>
            </a:avLst>
          </a:prstGeom>
          <a:solidFill>
            <a:srgbClr val="C00000"/>
          </a:solidFill>
          <a:ln>
            <a:noFill/>
          </a:ln>
        </p:spPr>
        <p:txBody>
          <a:bodyPr anchorCtr="0" anchor="ctr" bIns="73150" lIns="146300" spcFirstLastPara="1" rIns="146300" wrap="square" tIns="7315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p:txBody>
      </p:sp>
      <p:pic>
        <p:nvPicPr>
          <p:cNvPr id="261" name="Google Shape;261;p31"/>
          <p:cNvPicPr preferRelativeResize="0"/>
          <p:nvPr/>
        </p:nvPicPr>
        <p:blipFill rotWithShape="1">
          <a:blip r:embed="rId3">
            <a:alphaModFix/>
          </a:blip>
          <a:srcRect b="0" l="0" r="0" t="0"/>
          <a:stretch/>
        </p:blipFill>
        <p:spPr>
          <a:xfrm>
            <a:off x="1435139" y="4621877"/>
            <a:ext cx="2388000" cy="2388000"/>
          </a:xfrm>
          <a:prstGeom prst="rect">
            <a:avLst/>
          </a:prstGeom>
          <a:noFill/>
          <a:ln>
            <a:noFill/>
          </a:ln>
        </p:spPr>
      </p:pic>
      <p:sp>
        <p:nvSpPr>
          <p:cNvPr id="262" name="Google Shape;262;p31"/>
          <p:cNvSpPr txBox="1"/>
          <p:nvPr>
            <p:ph idx="1" type="body"/>
          </p:nvPr>
        </p:nvSpPr>
        <p:spPr>
          <a:xfrm>
            <a:off x="670550" y="1438275"/>
            <a:ext cx="13289400" cy="2120400"/>
          </a:xfrm>
          <a:prstGeom prst="rect">
            <a:avLst/>
          </a:prstGeom>
          <a:noFill/>
          <a:ln>
            <a:noFill/>
          </a:ln>
        </p:spPr>
        <p:txBody>
          <a:bodyPr anchorCtr="0" anchor="t" bIns="73125" lIns="146275" spcFirstLastPara="1" rIns="146275" wrap="square" tIns="73125">
            <a:noAutofit/>
          </a:bodyPr>
          <a:lstStyle/>
          <a:p>
            <a:pPr indent="-411480" lvl="0" marL="411480" rtl="0" algn="l">
              <a:lnSpc>
                <a:spcPct val="90000"/>
              </a:lnSpc>
              <a:spcBef>
                <a:spcPts val="0"/>
              </a:spcBef>
              <a:spcAft>
                <a:spcPts val="0"/>
              </a:spcAft>
              <a:buSzPts val="2900"/>
              <a:buFont typeface="Arial"/>
              <a:buChar char="■"/>
            </a:pPr>
            <a:r>
              <a:rPr lang="en-US"/>
              <a:t>CDP can be configured to use either HTTP or HTTPS</a:t>
            </a:r>
            <a:endParaRPr/>
          </a:p>
          <a:p>
            <a:pPr indent="-411480" lvl="0" marL="411480" rtl="0" algn="l">
              <a:lnSpc>
                <a:spcPct val="90000"/>
              </a:lnSpc>
              <a:spcBef>
                <a:spcPts val="1200"/>
              </a:spcBef>
              <a:spcAft>
                <a:spcPts val="0"/>
              </a:spcAft>
              <a:buSzPts val="2900"/>
              <a:buFont typeface="Arial"/>
              <a:buChar char="■"/>
            </a:pPr>
            <a:r>
              <a:rPr lang="en-US"/>
              <a:t>CDP HTTPS requires minimal configuration</a:t>
            </a:r>
            <a:endParaRPr/>
          </a:p>
          <a:p>
            <a:pPr indent="-411480" lvl="0" marL="411480" rtl="0" algn="l">
              <a:lnSpc>
                <a:spcPct val="90000"/>
              </a:lnSpc>
              <a:spcBef>
                <a:spcPts val="1200"/>
              </a:spcBef>
              <a:spcAft>
                <a:spcPts val="0"/>
              </a:spcAft>
              <a:buSzPts val="2900"/>
              <a:buFont typeface="Arial"/>
              <a:buChar char="■"/>
            </a:pPr>
            <a:r>
              <a:rPr lang="en-US"/>
              <a:t>Use Auto-TLS to manage the TLS certificates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670560" y="487680"/>
            <a:ext cx="13289400" cy="668100"/>
          </a:xfrm>
          <a:prstGeom prst="rect">
            <a:avLst/>
          </a:prstGeom>
        </p:spPr>
        <p:txBody>
          <a:bodyPr anchorCtr="0" anchor="t" bIns="146275" lIns="0" spcFirstLastPara="1" rIns="0" wrap="square" tIns="146275">
            <a:noAutofit/>
          </a:bodyPr>
          <a:lstStyle/>
          <a:p>
            <a:pPr indent="0" lvl="0" marL="0" rtl="0" algn="l">
              <a:spcBef>
                <a:spcPts val="0"/>
              </a:spcBef>
              <a:spcAft>
                <a:spcPts val="0"/>
              </a:spcAft>
              <a:buNone/>
            </a:pPr>
            <a:r>
              <a:rPr lang="en-US"/>
              <a:t>Establishing HTTPS Connections</a:t>
            </a:r>
            <a:endParaRPr/>
          </a:p>
        </p:txBody>
      </p:sp>
      <p:pic>
        <p:nvPicPr>
          <p:cNvPr id="269" name="Google Shape;269;p32"/>
          <p:cNvPicPr preferRelativeResize="0"/>
          <p:nvPr/>
        </p:nvPicPr>
        <p:blipFill>
          <a:blip r:embed="rId3">
            <a:alphaModFix/>
          </a:blip>
          <a:stretch>
            <a:fillRect/>
          </a:stretch>
        </p:blipFill>
        <p:spPr>
          <a:xfrm>
            <a:off x="2413950" y="1224425"/>
            <a:ext cx="10176749" cy="624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670560" y="487680"/>
            <a:ext cx="13289400" cy="668100"/>
          </a:xfrm>
          <a:prstGeom prst="rect">
            <a:avLst/>
          </a:prstGeom>
        </p:spPr>
        <p:txBody>
          <a:bodyPr anchorCtr="0" anchor="t" bIns="146275" lIns="0" spcFirstLastPara="1" rIns="0" wrap="square" tIns="146275">
            <a:noAutofit/>
          </a:bodyPr>
          <a:lstStyle/>
          <a:p>
            <a:pPr indent="0" lvl="0" marL="0" rtl="0" algn="l">
              <a:spcBef>
                <a:spcPts val="0"/>
              </a:spcBef>
              <a:spcAft>
                <a:spcPts val="0"/>
              </a:spcAft>
              <a:buNone/>
            </a:pPr>
            <a:r>
              <a:rPr lang="en-US"/>
              <a:t>Signing Certificate Signing Requests</a:t>
            </a:r>
            <a:endParaRPr/>
          </a:p>
        </p:txBody>
      </p:sp>
      <p:pic>
        <p:nvPicPr>
          <p:cNvPr id="276" name="Google Shape;276;p33"/>
          <p:cNvPicPr preferRelativeResize="0"/>
          <p:nvPr/>
        </p:nvPicPr>
        <p:blipFill>
          <a:blip r:embed="rId3">
            <a:alphaModFix/>
          </a:blip>
          <a:stretch>
            <a:fillRect/>
          </a:stretch>
        </p:blipFill>
        <p:spPr>
          <a:xfrm>
            <a:off x="2386050" y="1155775"/>
            <a:ext cx="10176749" cy="643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670560" y="487680"/>
            <a:ext cx="13289400" cy="668100"/>
          </a:xfrm>
          <a:prstGeom prst="rect">
            <a:avLst/>
          </a:prstGeom>
        </p:spPr>
        <p:txBody>
          <a:bodyPr anchorCtr="0" anchor="t" bIns="146275" lIns="0" spcFirstLastPara="1" rIns="0" wrap="square" tIns="146275">
            <a:noAutofit/>
          </a:bodyPr>
          <a:lstStyle/>
          <a:p>
            <a:pPr indent="0" lvl="0" marL="0" rtl="0" algn="l">
              <a:spcBef>
                <a:spcPts val="0"/>
              </a:spcBef>
              <a:spcAft>
                <a:spcPts val="0"/>
              </a:spcAft>
              <a:buNone/>
            </a:pPr>
            <a:r>
              <a:rPr lang="en-US"/>
              <a:t>Introducing</a:t>
            </a:r>
            <a:r>
              <a:rPr lang="en-US"/>
              <a:t> Auto-TLS Architecture</a:t>
            </a:r>
            <a:endParaRPr/>
          </a:p>
        </p:txBody>
      </p:sp>
      <p:pic>
        <p:nvPicPr>
          <p:cNvPr id="283" name="Google Shape;283;p34"/>
          <p:cNvPicPr preferRelativeResize="0"/>
          <p:nvPr/>
        </p:nvPicPr>
        <p:blipFill>
          <a:blip r:embed="rId3">
            <a:alphaModFix/>
          </a:blip>
          <a:stretch>
            <a:fillRect/>
          </a:stretch>
        </p:blipFill>
        <p:spPr>
          <a:xfrm>
            <a:off x="1297125" y="1432650"/>
            <a:ext cx="11543250" cy="6245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ouderaEducationalServices-20190827">
  <a:themeElements>
    <a:clrScheme name="Cloudera_2019">
      <a:dk1>
        <a:srgbClr val="305868"/>
      </a:dk1>
      <a:lt1>
        <a:srgbClr val="FFFFFF"/>
      </a:lt1>
      <a:dk2>
        <a:srgbClr val="305868"/>
      </a:dk2>
      <a:lt2>
        <a:srgbClr val="FFFFFF"/>
      </a:lt2>
      <a:accent1>
        <a:srgbClr val="FF8300"/>
      </a:accent1>
      <a:accent2>
        <a:srgbClr val="00A3AF"/>
      </a:accent2>
      <a:accent3>
        <a:srgbClr val="008CFF"/>
      </a:accent3>
      <a:accent4>
        <a:srgbClr val="A4D65D"/>
      </a:accent4>
      <a:accent5>
        <a:srgbClr val="FFD664"/>
      </a:accent5>
      <a:accent6>
        <a:srgbClr val="828282"/>
      </a:accent6>
      <a:hlink>
        <a:srgbClr val="00A6B1"/>
      </a:hlink>
      <a:folHlink>
        <a:srgbClr val="AFAF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