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72" r:id="rId15"/>
    <p:sldId id="275" r:id="rId16"/>
    <p:sldId id="274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7211" y="324230"/>
            <a:ext cx="6529577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9030" y="307022"/>
            <a:ext cx="7885938" cy="127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049" y="1456372"/>
            <a:ext cx="7327900" cy="2379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94654" y="6738143"/>
            <a:ext cx="286575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030" y="307022"/>
            <a:ext cx="7885938" cy="686726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490345" marR="5080" indent="-553720">
              <a:lnSpc>
                <a:spcPts val="4660"/>
              </a:lnSpc>
              <a:spcBef>
                <a:spcPts val="655"/>
              </a:spcBef>
            </a:pPr>
            <a:r>
              <a:rPr lang="en-IN" sz="4250" dirty="0">
                <a:latin typeface="Times New Roman"/>
                <a:cs typeface="Times New Roman"/>
              </a:rPr>
              <a:t>              </a:t>
            </a:r>
            <a:r>
              <a:rPr lang="en-IN" b="1" dirty="0">
                <a:latin typeface="Times New Roman"/>
                <a:cs typeface="Times New Roman"/>
              </a:rPr>
              <a:t>ProFolio</a:t>
            </a:r>
            <a:endParaRPr sz="425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1200" y="993748"/>
            <a:ext cx="5867400" cy="4963282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650"/>
              </a:spcBef>
            </a:pPr>
            <a:r>
              <a:rPr sz="3900" b="1" dirty="0">
                <a:latin typeface="Times New Roman"/>
                <a:cs typeface="Times New Roman"/>
              </a:rPr>
              <a:t>Phase</a:t>
            </a:r>
            <a:r>
              <a:rPr sz="3900" b="1" spc="-25" dirty="0">
                <a:latin typeface="Times New Roman"/>
                <a:cs typeface="Times New Roman"/>
              </a:rPr>
              <a:t> </a:t>
            </a:r>
            <a:r>
              <a:rPr sz="3900" b="1" spc="-10" dirty="0">
                <a:latin typeface="Times New Roman"/>
                <a:cs typeface="Times New Roman"/>
              </a:rPr>
              <a:t>II</a:t>
            </a:r>
            <a:r>
              <a:rPr sz="3900" b="1" spc="-25" dirty="0">
                <a:latin typeface="Times New Roman"/>
                <a:cs typeface="Times New Roman"/>
              </a:rPr>
              <a:t> </a:t>
            </a:r>
            <a:r>
              <a:rPr sz="3900" b="1" dirty="0">
                <a:latin typeface="Times New Roman"/>
                <a:cs typeface="Times New Roman"/>
              </a:rPr>
              <a:t>-</a:t>
            </a:r>
            <a:r>
              <a:rPr sz="3900" b="1" spc="45" dirty="0">
                <a:latin typeface="Times New Roman"/>
                <a:cs typeface="Times New Roman"/>
              </a:rPr>
              <a:t> </a:t>
            </a:r>
            <a:r>
              <a:rPr sz="3900" b="1" spc="-5" dirty="0">
                <a:latin typeface="Times New Roman"/>
                <a:cs typeface="Times New Roman"/>
              </a:rPr>
              <a:t>Review</a:t>
            </a:r>
            <a:r>
              <a:rPr sz="3900" b="1" spc="-60" dirty="0">
                <a:latin typeface="Times New Roman"/>
                <a:cs typeface="Times New Roman"/>
              </a:rPr>
              <a:t> </a:t>
            </a:r>
            <a:r>
              <a:rPr sz="3900" b="1" dirty="0">
                <a:latin typeface="Times New Roman"/>
                <a:cs typeface="Times New Roman"/>
              </a:rPr>
              <a:t>1</a:t>
            </a:r>
            <a:endParaRPr sz="3900" dirty="0">
              <a:latin typeface="Times New Roman"/>
              <a:cs typeface="Times New Roman"/>
            </a:endParaRPr>
          </a:p>
          <a:p>
            <a:pPr marR="591185" algn="ctr">
              <a:lnSpc>
                <a:spcPct val="100000"/>
              </a:lnSpc>
              <a:spcBef>
                <a:spcPts val="1175"/>
              </a:spcBef>
            </a:pPr>
            <a:r>
              <a:rPr sz="1800" spc="-20" dirty="0">
                <a:latin typeface="Times New Roman"/>
                <a:cs typeface="Times New Roman"/>
              </a:rPr>
              <a:t>Under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guidance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</a:p>
          <a:p>
            <a:pPr marR="586740" algn="ctr">
              <a:lnSpc>
                <a:spcPct val="100000"/>
              </a:lnSpc>
              <a:spcBef>
                <a:spcPts val="695"/>
              </a:spcBef>
            </a:pPr>
            <a:r>
              <a:rPr sz="2400" b="1" spc="30" dirty="0">
                <a:latin typeface="Times New Roman"/>
                <a:cs typeface="Times New Roman"/>
              </a:rPr>
              <a:t>P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o</a:t>
            </a:r>
            <a:r>
              <a:rPr sz="2400" b="1" spc="100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</a:t>
            </a:r>
            <a:r>
              <a:rPr lang="en-IN" sz="2400" b="1" spc="10" dirty="0">
                <a:latin typeface="Times New Roman"/>
                <a:cs typeface="Times New Roman"/>
              </a:rPr>
              <a:t>parna .M</a:t>
            </a:r>
            <a:endParaRPr lang="en-IN" sz="2400" b="1" dirty="0">
              <a:latin typeface="Times New Roman"/>
              <a:cs typeface="Times New Roman"/>
            </a:endParaRPr>
          </a:p>
          <a:p>
            <a:pPr marR="586740" algn="ctr">
              <a:lnSpc>
                <a:spcPct val="100000"/>
              </a:lnSpc>
              <a:spcBef>
                <a:spcPts val="695"/>
              </a:spcBef>
            </a:pPr>
            <a:r>
              <a:rPr sz="1850" spc="30" dirty="0">
                <a:latin typeface="Times New Roman"/>
                <a:cs typeface="Times New Roman"/>
              </a:rPr>
              <a:t>Computer </a:t>
            </a:r>
            <a:r>
              <a:rPr sz="1850" dirty="0">
                <a:latin typeface="Times New Roman"/>
                <a:cs typeface="Times New Roman"/>
              </a:rPr>
              <a:t>Science </a:t>
            </a:r>
            <a:r>
              <a:rPr sz="1850" spc="15" dirty="0">
                <a:latin typeface="Times New Roman"/>
                <a:cs typeface="Times New Roman"/>
              </a:rPr>
              <a:t>Department </a:t>
            </a:r>
            <a:r>
              <a:rPr sz="1850" spc="20" dirty="0">
                <a:latin typeface="Times New Roman"/>
                <a:cs typeface="Times New Roman"/>
              </a:rPr>
              <a:t> Dayananda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Sagar</a:t>
            </a:r>
            <a:r>
              <a:rPr sz="1850" spc="100" dirty="0">
                <a:latin typeface="Times New Roman"/>
                <a:cs typeface="Times New Roman"/>
              </a:rPr>
              <a:t> </a:t>
            </a:r>
            <a:r>
              <a:rPr lang="en-IN" sz="1850" spc="100" dirty="0">
                <a:latin typeface="Times New Roman"/>
                <a:cs typeface="Times New Roman"/>
              </a:rPr>
              <a:t>    </a:t>
            </a:r>
            <a:r>
              <a:rPr sz="1850" spc="-10" dirty="0">
                <a:latin typeface="Times New Roman"/>
                <a:cs typeface="Times New Roman"/>
              </a:rPr>
              <a:t>College</a:t>
            </a:r>
            <a:r>
              <a:rPr sz="1850" spc="200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Times New Roman"/>
                <a:cs typeface="Times New Roman"/>
              </a:rPr>
              <a:t>of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Engineering.</a:t>
            </a:r>
            <a:endParaRPr sz="1850" dirty="0">
              <a:latin typeface="Times New Roman"/>
              <a:cs typeface="Times New Roman"/>
            </a:endParaRPr>
          </a:p>
          <a:p>
            <a:pPr marL="22225" marR="5080" indent="-9525">
              <a:lnSpc>
                <a:spcPct val="104299"/>
              </a:lnSpc>
              <a:spcBef>
                <a:spcPts val="1300"/>
              </a:spcBef>
              <a:tabLst>
                <a:tab pos="1032510" algn="l"/>
                <a:tab pos="2272030" algn="l"/>
                <a:tab pos="2710815" algn="l"/>
              </a:tabLst>
            </a:pPr>
            <a:r>
              <a:rPr lang="en-IN" sz="2000" spc="-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lang="en-IN" sz="2000" spc="-20" dirty="0">
                <a:latin typeface="Times New Roman"/>
                <a:cs typeface="Times New Roman"/>
              </a:rPr>
              <a:t>eethu R A</a:t>
            </a:r>
            <a:r>
              <a:rPr lang="en-IN" sz="2000" spc="-15" dirty="0">
                <a:latin typeface="Times New Roman"/>
                <a:cs typeface="Times New Roman"/>
              </a:rPr>
              <a:t>            </a:t>
            </a:r>
            <a:r>
              <a:rPr sz="2000" dirty="0">
                <a:latin typeface="Times New Roman"/>
                <a:cs typeface="Times New Roman"/>
              </a:rPr>
              <a:t>[1DS</a:t>
            </a:r>
            <a:r>
              <a:rPr lang="en-IN" sz="2000" dirty="0">
                <a:latin typeface="Times New Roman"/>
                <a:cs typeface="Times New Roman"/>
              </a:rPr>
              <a:t>19CS729</a:t>
            </a:r>
            <a:r>
              <a:rPr sz="2000" dirty="0">
                <a:latin typeface="Times New Roman"/>
                <a:cs typeface="Times New Roman"/>
              </a:rPr>
              <a:t>] </a:t>
            </a:r>
            <a:endParaRPr lang="en-IN" sz="2000" dirty="0">
              <a:latin typeface="Times New Roman"/>
              <a:cs typeface="Times New Roman"/>
            </a:endParaRPr>
          </a:p>
          <a:p>
            <a:pPr marL="22225" marR="5080" indent="-9525">
              <a:lnSpc>
                <a:spcPct val="104299"/>
              </a:lnSpc>
              <a:spcBef>
                <a:spcPts val="1300"/>
              </a:spcBef>
              <a:tabLst>
                <a:tab pos="1032510" algn="l"/>
                <a:tab pos="2272030" algn="l"/>
                <a:tab pos="2710815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 Jisha Cheriyan      </a:t>
            </a:r>
            <a:r>
              <a:rPr sz="2000" spc="20" dirty="0">
                <a:latin typeface="Times New Roman"/>
                <a:cs typeface="Times New Roman"/>
              </a:rPr>
              <a:t>[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15" dirty="0">
                <a:latin typeface="Times New Roman"/>
                <a:cs typeface="Times New Roman"/>
              </a:rPr>
              <a:t>D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lang="en-IN" sz="2000" dirty="0">
                <a:latin typeface="Times New Roman"/>
                <a:cs typeface="Times New Roman"/>
              </a:rPr>
              <a:t>9</a:t>
            </a:r>
            <a:r>
              <a:rPr sz="2000" spc="-30" dirty="0">
                <a:latin typeface="Times New Roman"/>
                <a:cs typeface="Times New Roman"/>
              </a:rPr>
              <a:t>C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lang="en-IN" sz="2000" spc="10" dirty="0">
                <a:latin typeface="Times New Roman"/>
                <a:cs typeface="Times New Roman"/>
              </a:rPr>
              <a:t>720</a:t>
            </a:r>
            <a:r>
              <a:rPr sz="2000" dirty="0">
                <a:latin typeface="Times New Roman"/>
                <a:cs typeface="Times New Roman"/>
              </a:rPr>
              <a:t>]  </a:t>
            </a:r>
            <a:endParaRPr lang="en-IN" sz="2000" dirty="0">
              <a:latin typeface="Times New Roman"/>
              <a:cs typeface="Times New Roman"/>
            </a:endParaRPr>
          </a:p>
          <a:p>
            <a:pPr marL="22225" marR="5080" indent="-9525">
              <a:lnSpc>
                <a:spcPct val="104299"/>
              </a:lnSpc>
              <a:spcBef>
                <a:spcPts val="1300"/>
              </a:spcBef>
              <a:tabLst>
                <a:tab pos="1032510" algn="l"/>
                <a:tab pos="2272030" algn="l"/>
                <a:tab pos="2710815" algn="l"/>
              </a:tabLst>
            </a:pPr>
            <a:r>
              <a:rPr lang="en-IN" sz="2000" spc="-55" dirty="0">
                <a:latin typeface="Times New Roman"/>
                <a:cs typeface="Times New Roman"/>
              </a:rPr>
              <a:t> Prema V</a:t>
            </a:r>
            <a:r>
              <a:rPr sz="2000" spc="-55" dirty="0">
                <a:latin typeface="Times New Roman"/>
                <a:cs typeface="Times New Roman"/>
              </a:rPr>
              <a:t>	</a:t>
            </a:r>
            <a:r>
              <a:rPr lang="en-IN" sz="2000" spc="-55" dirty="0">
                <a:latin typeface="Times New Roman"/>
                <a:cs typeface="Times New Roman"/>
              </a:rPr>
              <a:t>                </a:t>
            </a:r>
            <a:r>
              <a:rPr sz="2000" dirty="0">
                <a:latin typeface="Times New Roman"/>
                <a:cs typeface="Times New Roman"/>
              </a:rPr>
              <a:t>[1DS1</a:t>
            </a:r>
            <a:r>
              <a:rPr lang="en-IN" sz="2000" dirty="0">
                <a:latin typeface="Times New Roman"/>
                <a:cs typeface="Times New Roman"/>
              </a:rPr>
              <a:t>9CS735</a:t>
            </a:r>
            <a:r>
              <a:rPr sz="2000" dirty="0">
                <a:latin typeface="Times New Roman"/>
                <a:cs typeface="Times New Roman"/>
              </a:rPr>
              <a:t>]</a:t>
            </a:r>
            <a:endParaRPr lang="en-IN" sz="2000" dirty="0">
              <a:latin typeface="Times New Roman"/>
              <a:cs typeface="Times New Roman"/>
            </a:endParaRPr>
          </a:p>
          <a:p>
            <a:pPr marL="22225" marR="5080" indent="-9525">
              <a:lnSpc>
                <a:spcPct val="104299"/>
              </a:lnSpc>
              <a:spcBef>
                <a:spcPts val="1300"/>
              </a:spcBef>
              <a:tabLst>
                <a:tab pos="1032510" algn="l"/>
                <a:tab pos="2272030" algn="l"/>
                <a:tab pos="2710815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 Anurag Raj           [1DS19CS027]</a:t>
            </a:r>
          </a:p>
          <a:p>
            <a:pPr marL="22225" marR="5080" indent="-9525">
              <a:lnSpc>
                <a:spcPct val="104299"/>
              </a:lnSpc>
              <a:spcBef>
                <a:spcPts val="1300"/>
              </a:spcBef>
              <a:tabLst>
                <a:tab pos="1032510" algn="l"/>
                <a:tab pos="2272030" algn="l"/>
                <a:tab pos="271081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8684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399" y="454024"/>
            <a:ext cx="17195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OUTPUT: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DF046-35B9-BE50-016F-4DB5873C7806}"/>
              </a:ext>
            </a:extLst>
          </p:cNvPr>
          <p:cNvSpPr txBox="1"/>
          <p:nvPr/>
        </p:nvSpPr>
        <p:spPr>
          <a:xfrm>
            <a:off x="1287399" y="1166841"/>
            <a:ext cx="73994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the project we will be implementing a profile/portfolio page for every student, a page where all the open-source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DSCE students will be showcased. students interested can start contributing to these projects, a place where students can write and host articles which can be monetized, Discussion forums for various topics, a Feed page where students can post anything, an ask the expert/senior section, a team building page for hackathons, a News and trends page, a Resume Builder, a page with Freelance opportunities for students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7211" y="324230"/>
            <a:ext cx="2359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latin typeface="Calibri"/>
                <a:cs typeface="Calibri"/>
              </a:rPr>
              <a:t>GUI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DESIGN: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7211" y="1154112"/>
            <a:ext cx="665988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30" dirty="0">
                <a:latin typeface="Calibri"/>
                <a:cs typeface="Calibri"/>
              </a:rPr>
              <a:t>We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5" dirty="0">
                <a:latin typeface="Calibri"/>
                <a:cs typeface="Calibri"/>
              </a:rPr>
              <a:t>have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developed</a:t>
            </a:r>
            <a:r>
              <a:rPr sz="2300" spc="55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a </a:t>
            </a:r>
            <a:r>
              <a:rPr sz="2300" spc="-10" dirty="0">
                <a:latin typeface="Calibri"/>
                <a:cs typeface="Calibri"/>
              </a:rPr>
              <a:t>website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spc="10" dirty="0">
                <a:latin typeface="Calibri"/>
                <a:cs typeface="Calibri"/>
              </a:rPr>
              <a:t>as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20" dirty="0">
                <a:latin typeface="Calibri"/>
                <a:cs typeface="Calibri"/>
              </a:rPr>
              <a:t>GUI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our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project.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075328-8959-DC7D-967B-1C35B0AF9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62" y="2434623"/>
            <a:ext cx="3546838" cy="3235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EE0B1-EF92-5874-04F6-4B12D7C833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4623"/>
            <a:ext cx="3923902" cy="32354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6675" y="342265"/>
            <a:ext cx="2359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GUI</a:t>
            </a:r>
            <a:r>
              <a:rPr sz="3600" spc="-95" dirty="0"/>
              <a:t> </a:t>
            </a:r>
            <a:r>
              <a:rPr sz="3600" spc="-5" dirty="0"/>
              <a:t>DESIGN: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8FE4A-B4EA-44C2-AF69-AC54B978B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259840"/>
            <a:ext cx="6931658" cy="4740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Co-Guide</a:t>
            </a:r>
            <a:r>
              <a:rPr spc="-75" dirty="0"/>
              <a:t> </a:t>
            </a:r>
            <a:r>
              <a:rPr spc="-10" dirty="0"/>
              <a:t>Meet</a:t>
            </a:r>
            <a:r>
              <a:rPr spc="-40" dirty="0"/>
              <a:t> </a:t>
            </a:r>
            <a:r>
              <a:rPr spc="5" dirty="0"/>
              <a:t>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55E49-0DE5-90A8-684B-E49CE39C65A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09600" y="1676400"/>
            <a:ext cx="7162800" cy="992579"/>
          </a:xfrm>
        </p:spPr>
        <p:txBody>
          <a:bodyPr/>
          <a:lstStyle/>
          <a:p>
            <a:r>
              <a:rPr lang="en-IN" dirty="0"/>
              <a:t>Date: 09/04/2023</a:t>
            </a:r>
          </a:p>
          <a:p>
            <a:r>
              <a:rPr lang="en-IN" dirty="0"/>
              <a:t>Time:6:00 </a:t>
            </a:r>
            <a:r>
              <a:rPr lang="en-IN" dirty="0" err="1"/>
              <a:t>p.m</a:t>
            </a:r>
            <a:endParaRPr lang="en-IN" dirty="0"/>
          </a:p>
          <a:p>
            <a:r>
              <a:rPr lang="en-IN" dirty="0"/>
              <a:t>Platform : zoom  meet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8684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399" y="454024"/>
            <a:ext cx="50222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PROJECT</a:t>
            </a:r>
            <a:r>
              <a:rPr sz="3600" spc="-45" dirty="0"/>
              <a:t> </a:t>
            </a:r>
            <a:r>
              <a:rPr sz="3600" dirty="0"/>
              <a:t>TOOL</a:t>
            </a:r>
            <a:r>
              <a:rPr sz="3600" spc="-30" dirty="0"/>
              <a:t> </a:t>
            </a:r>
            <a:r>
              <a:rPr sz="3600" spc="-5" dirty="0"/>
              <a:t>SNAPSHOT:</a:t>
            </a:r>
            <a:endParaRPr sz="36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8684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399" y="454024"/>
            <a:ext cx="50222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PROJECT</a:t>
            </a:r>
            <a:r>
              <a:rPr sz="3600" spc="-45" dirty="0"/>
              <a:t> </a:t>
            </a:r>
            <a:r>
              <a:rPr sz="3600" dirty="0"/>
              <a:t>TOOL</a:t>
            </a:r>
            <a:r>
              <a:rPr sz="3600" spc="-30" dirty="0"/>
              <a:t> </a:t>
            </a:r>
            <a:r>
              <a:rPr sz="3600" spc="-5" dirty="0"/>
              <a:t>SNAPSHOT:</a:t>
            </a:r>
            <a:endParaRPr sz="36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</p:spTree>
    <p:extLst>
      <p:ext uri="{BB962C8B-B14F-4D97-AF65-F5344CB8AC3E}">
        <p14:creationId xmlns:p14="http://schemas.microsoft.com/office/powerpoint/2010/main" val="17104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8684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304" y="2526093"/>
            <a:ext cx="4308475" cy="98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300" b="1" dirty="0">
                <a:latin typeface="Calibri"/>
                <a:cs typeface="Calibri"/>
              </a:rPr>
              <a:t>THANK</a:t>
            </a:r>
            <a:r>
              <a:rPr sz="6300" b="1" spc="-70" dirty="0">
                <a:latin typeface="Calibri"/>
                <a:cs typeface="Calibri"/>
              </a:rPr>
              <a:t> </a:t>
            </a:r>
            <a:r>
              <a:rPr sz="6300" b="1" spc="10" dirty="0">
                <a:latin typeface="Calibri"/>
                <a:cs typeface="Calibri"/>
              </a:rPr>
              <a:t>YOU!</a:t>
            </a:r>
            <a:endParaRPr sz="6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4935" y="227330"/>
            <a:ext cx="64960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INTRODUCTION</a:t>
            </a:r>
            <a:r>
              <a:rPr sz="3600" spc="-70" dirty="0"/>
              <a:t> </a:t>
            </a:r>
            <a:r>
              <a:rPr sz="3600" spc="-15" dirty="0"/>
              <a:t>TO</a:t>
            </a:r>
            <a:r>
              <a:rPr sz="3600" spc="-5" dirty="0"/>
              <a:t> </a:t>
            </a:r>
            <a:r>
              <a:rPr sz="3600" spc="-10" dirty="0"/>
              <a:t>THE</a:t>
            </a:r>
            <a:r>
              <a:rPr sz="3600" spc="45" dirty="0"/>
              <a:t> </a:t>
            </a:r>
            <a:r>
              <a:rPr sz="3600" spc="-5" dirty="0"/>
              <a:t>PROBLEM: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5DCE5-9902-88EB-09CE-CC351D10BE9D}"/>
              </a:ext>
            </a:extLst>
          </p:cNvPr>
          <p:cNvSpPr txBox="1"/>
          <p:nvPr/>
        </p:nvSpPr>
        <p:spPr>
          <a:xfrm>
            <a:off x="1384935" y="1342467"/>
            <a:ext cx="697547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It's difficult for students to </a:t>
            </a:r>
            <a:r>
              <a:rPr lang="en-IN" sz="2400" dirty="0" err="1"/>
              <a:t>stav</a:t>
            </a:r>
            <a:r>
              <a:rPr lang="en-IN" sz="2400" dirty="0"/>
              <a:t> in the competition </a:t>
            </a:r>
            <a:r>
              <a:rPr lang="en-IN" sz="2400" dirty="0" err="1"/>
              <a:t>andto</a:t>
            </a:r>
            <a:r>
              <a:rPr lang="en-IN" sz="2400" dirty="0"/>
              <a:t> get a job they have to be skilled with new </a:t>
            </a:r>
            <a:r>
              <a:rPr lang="en-IN" sz="2400" dirty="0" err="1"/>
              <a:t>andupcoming</a:t>
            </a:r>
            <a:r>
              <a:rPr lang="en-IN" sz="2400" dirty="0"/>
              <a:t> technologies. They need to be aware of the new trends and technologies in the market. They have to build a lot of projects, contribute to open source, participate in hackathons and build their portfolio/resume. This becomes overwhelming to the students very quickly. So, we are building an online platform for students where they can learn, get guidance, be up-to-date with new trends and technologies.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91440" marR="5080">
              <a:lnSpc>
                <a:spcPts val="4730"/>
              </a:lnSpc>
              <a:spcBef>
                <a:spcPts val="745"/>
              </a:spcBef>
            </a:pPr>
            <a:r>
              <a:rPr spc="15" dirty="0"/>
              <a:t>Contribution</a:t>
            </a:r>
            <a:r>
              <a:rPr spc="-195" dirty="0"/>
              <a:t> </a:t>
            </a:r>
            <a:r>
              <a:rPr spc="10" dirty="0"/>
              <a:t>of</a:t>
            </a:r>
            <a:r>
              <a:rPr spc="-45" dirty="0"/>
              <a:t> </a:t>
            </a:r>
            <a:r>
              <a:rPr spc="10" dirty="0"/>
              <a:t>Each</a:t>
            </a:r>
            <a:r>
              <a:rPr spc="-30" dirty="0"/>
              <a:t> </a:t>
            </a:r>
            <a:r>
              <a:rPr spc="5" dirty="0"/>
              <a:t>project </a:t>
            </a:r>
            <a:r>
              <a:rPr spc="-980" dirty="0"/>
              <a:t> </a:t>
            </a:r>
            <a:r>
              <a:rPr spc="5" dirty="0"/>
              <a:t>Members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1577" y="266065"/>
            <a:ext cx="679513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0" dirty="0"/>
              <a:t>SYSTEM</a:t>
            </a:r>
            <a:r>
              <a:rPr sz="3600" spc="55" dirty="0"/>
              <a:t> </a:t>
            </a:r>
            <a:r>
              <a:rPr sz="3600" dirty="0"/>
              <a:t>DIAGRAM</a:t>
            </a:r>
            <a:r>
              <a:rPr sz="3600" spc="-85" dirty="0"/>
              <a:t> </a:t>
            </a:r>
            <a:r>
              <a:rPr sz="3600" dirty="0"/>
              <a:t>/</a:t>
            </a:r>
            <a:r>
              <a:rPr sz="3600" spc="10" dirty="0"/>
              <a:t> </a:t>
            </a:r>
            <a:r>
              <a:rPr sz="3600" spc="-5" dirty="0"/>
              <a:t>ARCHITECTURE: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B92AD-0591-63FA-0714-8495A3FA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77" y="1107440"/>
            <a:ext cx="7342823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M</a:t>
            </a:r>
            <a:r>
              <a:rPr spc="10" dirty="0"/>
              <a:t>odu</a:t>
            </a:r>
            <a:r>
              <a:rPr spc="25" dirty="0"/>
              <a:t>l</a:t>
            </a:r>
            <a:r>
              <a:rPr spc="-15" dirty="0"/>
              <a:t>e</a:t>
            </a:r>
            <a:r>
              <a:rPr spc="10" dirty="0"/>
              <a:t>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305C05B-5A0E-5278-F5B2-2E2BD05AC81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7200" y="1600200"/>
            <a:ext cx="7086600" cy="3693319"/>
          </a:xfrm>
        </p:spPr>
        <p:txBody>
          <a:bodyPr/>
          <a:lstStyle/>
          <a:p>
            <a:r>
              <a:rPr lang="en-IN" sz="4000" dirty="0"/>
              <a:t>1.Portfolio</a:t>
            </a:r>
          </a:p>
          <a:p>
            <a:r>
              <a:rPr lang="en-IN" sz="4000" dirty="0"/>
              <a:t>2.Open source projects</a:t>
            </a:r>
          </a:p>
          <a:p>
            <a:r>
              <a:rPr lang="en-IN" sz="4000" dirty="0"/>
              <a:t>3.Articles</a:t>
            </a:r>
          </a:p>
          <a:p>
            <a:r>
              <a:rPr lang="en-IN" sz="4000" dirty="0"/>
              <a:t>4.Discussion Forums</a:t>
            </a:r>
          </a:p>
          <a:p>
            <a:r>
              <a:rPr lang="en-IN" sz="4000" dirty="0"/>
              <a:t>5.Team building</a:t>
            </a:r>
          </a:p>
          <a:p>
            <a:r>
              <a:rPr lang="en-IN" sz="4000" dirty="0"/>
              <a:t>6.Resume Builder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A31709-5430-9C84-D4FE-2FD414FB5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1"/>
          <a:stretch/>
        </p:blipFill>
        <p:spPr>
          <a:xfrm>
            <a:off x="4724400" y="222039"/>
            <a:ext cx="3784739" cy="2055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FB4814-8CAF-8A83-C2BF-242333F1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667000"/>
            <a:ext cx="1204038" cy="1275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D76906-CDA5-A8FE-68A5-2F8758C85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430" y="4487467"/>
            <a:ext cx="2301958" cy="2148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B169DE-0DAD-B074-AAC4-8FD669A298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6" r="-6098"/>
          <a:stretch/>
        </p:blipFill>
        <p:spPr>
          <a:xfrm>
            <a:off x="6653318" y="4114800"/>
            <a:ext cx="2490682" cy="17244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956BF9-D66D-E452-B70C-22F01E0124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23"/>
          <a:stretch/>
        </p:blipFill>
        <p:spPr>
          <a:xfrm>
            <a:off x="7086600" y="2547883"/>
            <a:ext cx="1752599" cy="13945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Modules</a:t>
            </a:r>
            <a:r>
              <a:rPr spc="-75" dirty="0"/>
              <a:t> </a:t>
            </a:r>
            <a:r>
              <a:rPr spc="10" dirty="0"/>
              <a:t>Descriptions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7D6C7-EFA9-9527-0D44-B6DCDAF3ECF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047653"/>
            <a:ext cx="9144000" cy="5293757"/>
          </a:xfrm>
        </p:spPr>
        <p:txBody>
          <a:bodyPr/>
          <a:lstStyle/>
          <a:p>
            <a:r>
              <a:rPr lang="en-IN" sz="2000" dirty="0">
                <a:latin typeface="+mn-lt"/>
              </a:rPr>
              <a:t>1.Students can showcase their projects and skills to everyone including students professors and potential hiring managers.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2.Students working on projects can make them opensource and other students will be able to contribute to it including an opensource environment in the college.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3.Students will write and publish articles/blog.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4.There will be discussion forums for all topics. Students can join any of these forums to get more knowledge. Ask doubts in specific forums to get quick relevant solutions.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5.Students looking for team members for a hackathon or other team based competition/events can come here to find the perfect team mates.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dirty="0">
                <a:latin typeface="+mn-lt"/>
              </a:rPr>
              <a:t>6.Students can create their resumes according to industry standards from this page. The resume will be filled with information from the portfolio page and profile page.</a:t>
            </a:r>
          </a:p>
          <a:p>
            <a:endParaRPr lang="en-IN" sz="20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010" y="387349"/>
            <a:ext cx="13106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INP</a:t>
            </a:r>
            <a:r>
              <a:rPr sz="3600" spc="10" dirty="0"/>
              <a:t>U</a:t>
            </a:r>
            <a:r>
              <a:rPr sz="3600" spc="-30" dirty="0"/>
              <a:t>T</a:t>
            </a:r>
            <a:r>
              <a:rPr sz="3600" dirty="0"/>
              <a:t>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23010" y="1331213"/>
            <a:ext cx="69208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dirty="0">
                <a:latin typeface="Calibri"/>
                <a:cs typeface="Calibri"/>
              </a:rPr>
              <a:t>The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dataset</a:t>
            </a:r>
            <a:r>
              <a:rPr sz="2150" spc="13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consists</a:t>
            </a:r>
            <a:r>
              <a:rPr sz="2150" spc="1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mature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and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immature</a:t>
            </a:r>
            <a:r>
              <a:rPr sz="2150" spc="15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cotton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images.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8684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170180"/>
            <a:ext cx="32270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PREPROCESSING: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223010" y="875982"/>
            <a:ext cx="7219315" cy="1149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5" dirty="0">
                <a:latin typeface="Calibri"/>
                <a:cs typeface="Calibri"/>
              </a:rPr>
              <a:t>We</a:t>
            </a:r>
            <a:r>
              <a:rPr sz="1850" spc="7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have</a:t>
            </a:r>
            <a:r>
              <a:rPr sz="1850" spc="7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used</a:t>
            </a:r>
            <a:r>
              <a:rPr sz="1850" spc="9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75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LabelImg</a:t>
            </a:r>
            <a:r>
              <a:rPr sz="1850" spc="125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tool</a:t>
            </a:r>
            <a:r>
              <a:rPr sz="1850" spc="1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to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annotate</a:t>
            </a:r>
            <a:r>
              <a:rPr sz="1850" spc="22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the</a:t>
            </a:r>
            <a:r>
              <a:rPr sz="1850" spc="75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images</a:t>
            </a:r>
            <a:r>
              <a:rPr sz="1850" spc="4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into</a:t>
            </a:r>
            <a:r>
              <a:rPr sz="1850" spc="95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two</a:t>
            </a:r>
            <a:r>
              <a:rPr sz="1850" spc="90" dirty="0">
                <a:latin typeface="Calibri"/>
                <a:cs typeface="Calibri"/>
              </a:rPr>
              <a:t> </a:t>
            </a:r>
            <a:r>
              <a:rPr sz="1850" spc="15" dirty="0">
                <a:latin typeface="Calibri"/>
                <a:cs typeface="Calibri"/>
              </a:rPr>
              <a:t>classes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50" spc="5" dirty="0">
                <a:latin typeface="Calibri"/>
                <a:cs typeface="Calibri"/>
              </a:rPr>
              <a:t>namely</a:t>
            </a:r>
            <a:r>
              <a:rPr sz="1850" spc="7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mature</a:t>
            </a:r>
            <a:r>
              <a:rPr sz="1850" spc="135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and </a:t>
            </a:r>
            <a:r>
              <a:rPr sz="1850" spc="5" dirty="0">
                <a:latin typeface="Calibri"/>
                <a:cs typeface="Calibri"/>
              </a:rPr>
              <a:t>immature.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alibri"/>
              <a:cs typeface="Calibri"/>
            </a:endParaRPr>
          </a:p>
          <a:p>
            <a:pPr marL="4655185">
              <a:lnSpc>
                <a:spcPct val="100000"/>
              </a:lnSpc>
            </a:pPr>
            <a:r>
              <a:rPr sz="1400" b="1" spc="15" dirty="0">
                <a:latin typeface="Calibri"/>
                <a:cs typeface="Calibri"/>
              </a:rPr>
              <a:t>SH</a:t>
            </a:r>
            <a:r>
              <a:rPr sz="1400" b="1" spc="30" dirty="0">
                <a:latin typeface="Calibri"/>
                <a:cs typeface="Calibri"/>
              </a:rPr>
              <a:t>O</a:t>
            </a:r>
            <a:r>
              <a:rPr sz="1400" b="1" dirty="0">
                <a:latin typeface="Calibri"/>
                <a:cs typeface="Calibri"/>
              </a:rPr>
              <a:t>W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spc="45" dirty="0">
                <a:latin typeface="Calibri"/>
                <a:cs typeface="Calibri"/>
              </a:rPr>
              <a:t>N</a:t>
            </a:r>
            <a:r>
              <a:rPr sz="1400" b="1" spc="15" dirty="0">
                <a:latin typeface="Calibri"/>
                <a:cs typeface="Calibri"/>
              </a:rPr>
              <a:t>G</a:t>
            </a:r>
            <a:r>
              <a:rPr sz="1400" b="1" spc="-100" dirty="0">
                <a:latin typeface="Calibri"/>
                <a:cs typeface="Calibri"/>
              </a:rPr>
              <a:t> </a:t>
            </a:r>
            <a:r>
              <a:rPr sz="1400" b="1" spc="45" dirty="0">
                <a:latin typeface="Calibri"/>
                <a:cs typeface="Calibri"/>
              </a:rPr>
              <a:t>M</a:t>
            </a:r>
            <a:r>
              <a:rPr sz="1400" b="1" spc="50" dirty="0">
                <a:latin typeface="Calibri"/>
                <a:cs typeface="Calibri"/>
              </a:rPr>
              <a:t>A</a:t>
            </a:r>
            <a:r>
              <a:rPr sz="1400" b="1" spc="-15" dirty="0">
                <a:latin typeface="Calibri"/>
                <a:cs typeface="Calibri"/>
              </a:rPr>
              <a:t>TU</a:t>
            </a:r>
            <a:r>
              <a:rPr sz="1400" b="1" spc="35" dirty="0">
                <a:latin typeface="Calibri"/>
                <a:cs typeface="Calibri"/>
              </a:rPr>
              <a:t>R</a:t>
            </a:r>
            <a:r>
              <a:rPr sz="1400" b="1" spc="10" dirty="0">
                <a:latin typeface="Calibri"/>
                <a:cs typeface="Calibri"/>
              </a:rPr>
              <a:t>E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20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TT</a:t>
            </a:r>
            <a:r>
              <a:rPr sz="1400" b="1" spc="25" dirty="0">
                <a:latin typeface="Calibri"/>
                <a:cs typeface="Calibri"/>
              </a:rPr>
              <a:t>O</a:t>
            </a:r>
            <a:r>
              <a:rPr sz="1400" b="1" spc="15" dirty="0">
                <a:latin typeface="Calibri"/>
                <a:cs typeface="Calibri"/>
              </a:rPr>
              <a:t>N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B</a:t>
            </a:r>
            <a:r>
              <a:rPr sz="1400" b="1" spc="25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010" y="434340"/>
            <a:ext cx="24542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ALGORITHM: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9"/>
              </a:lnSpc>
            </a:pPr>
            <a:r>
              <a:rPr spc="20" dirty="0"/>
              <a:t>Department</a:t>
            </a:r>
            <a:r>
              <a:rPr spc="-35" dirty="0"/>
              <a:t> </a:t>
            </a:r>
            <a:r>
              <a:rPr spc="10" dirty="0"/>
              <a:t>of</a:t>
            </a:r>
            <a:r>
              <a:rPr spc="70" dirty="0"/>
              <a:t> </a:t>
            </a:r>
            <a:r>
              <a:rPr spc="25" dirty="0"/>
              <a:t>Computer</a:t>
            </a:r>
            <a:r>
              <a:rPr spc="-45" dirty="0"/>
              <a:t> </a:t>
            </a:r>
            <a:r>
              <a:rPr dirty="0"/>
              <a:t>Science</a:t>
            </a:r>
            <a:r>
              <a:rPr spc="105" dirty="0"/>
              <a:t> </a:t>
            </a:r>
            <a:r>
              <a:rPr spc="15" dirty="0"/>
              <a:t>&amp;</a:t>
            </a:r>
            <a:r>
              <a:rPr spc="-5" dirty="0"/>
              <a:t> </a:t>
            </a:r>
            <a:r>
              <a:rPr spc="10" dirty="0"/>
              <a:t>Engineering,</a:t>
            </a:r>
            <a:r>
              <a:rPr spc="120" dirty="0"/>
              <a:t> </a:t>
            </a:r>
            <a:r>
              <a:rPr spc="5" dirty="0"/>
              <a:t>DSCE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Words>630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Times New Roman</vt:lpstr>
      <vt:lpstr>Office Theme</vt:lpstr>
      <vt:lpstr>              ProFolio</vt:lpstr>
      <vt:lpstr>INTRODUCTION TO THE PROBLEM:</vt:lpstr>
      <vt:lpstr>Contribution of Each project  Members</vt:lpstr>
      <vt:lpstr>SYSTEM DIAGRAM / ARCHITECTURE:</vt:lpstr>
      <vt:lpstr>Modules</vt:lpstr>
      <vt:lpstr>Modules Descriptions</vt:lpstr>
      <vt:lpstr>INPUT:</vt:lpstr>
      <vt:lpstr>PREPROCESSING:</vt:lpstr>
      <vt:lpstr>ALGORITHM:</vt:lpstr>
      <vt:lpstr>OUTPUT:</vt:lpstr>
      <vt:lpstr>PowerPoint Presentation</vt:lpstr>
      <vt:lpstr>GUI DESIGN:</vt:lpstr>
      <vt:lpstr>Co-Guide Meet Details</vt:lpstr>
      <vt:lpstr>PROJECT TOOL SNAPSHOT:</vt:lpstr>
      <vt:lpstr>PROJECT TOOL SNAPSHOT: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maturity of cotton  during harvesting period</dc:title>
  <cp:lastModifiedBy>Manjunath V</cp:lastModifiedBy>
  <cp:revision>5</cp:revision>
  <dcterms:created xsi:type="dcterms:W3CDTF">2023-04-08T11:59:49Z</dcterms:created>
  <dcterms:modified xsi:type="dcterms:W3CDTF">2023-04-09T11:46:40Z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2023-04-06T00:00:00Z</vt:filetime>
  </property>
  <property fmtid="{D5CDD505-2E9C-101B-9397-08002B2CF9AE}" pid="3" name="LastSaved">
    <vt:filetime>2023-04-08T00:00:00Z</vt:filetime>
  </property>
</Properties>
</file>