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70" r:id="rId12"/>
    <p:sldId id="271" r:id="rId13"/>
    <p:sldId id="27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2" autoAdjust="0"/>
  </p:normalViewPr>
  <p:slideViewPr>
    <p:cSldViewPr>
      <p:cViewPr varScale="1">
        <p:scale>
          <a:sx n="71" d="100"/>
          <a:sy n="71" d="100"/>
        </p:scale>
        <p:origin x="17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7211" y="324230"/>
            <a:ext cx="652957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030" y="307022"/>
            <a:ext cx="7885938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49" y="1456372"/>
            <a:ext cx="7327900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4654" y="6738143"/>
            <a:ext cx="286575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030" y="307022"/>
            <a:ext cx="7885938" cy="686726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490345" marR="5080" indent="-553720">
              <a:lnSpc>
                <a:spcPts val="4660"/>
              </a:lnSpc>
              <a:spcBef>
                <a:spcPts val="655"/>
              </a:spcBef>
            </a:pPr>
            <a:r>
              <a:rPr lang="en-IN" sz="4250" dirty="0">
                <a:latin typeface="Times New Roman"/>
                <a:cs typeface="Times New Roman"/>
              </a:rPr>
              <a:t>             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  <a:cs typeface="Times New Roman"/>
              </a:rPr>
              <a:t>ProFolio</a:t>
            </a:r>
            <a:endParaRPr sz="425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993748"/>
            <a:ext cx="6019800" cy="4963282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650"/>
              </a:spcBef>
            </a:pPr>
            <a:r>
              <a:rPr sz="3900" b="1" dirty="0">
                <a:latin typeface="Times New Roman"/>
                <a:cs typeface="Times New Roman"/>
              </a:rPr>
              <a:t>Phase</a:t>
            </a:r>
            <a:r>
              <a:rPr sz="3900" b="1" spc="-25" dirty="0">
                <a:latin typeface="Times New Roman"/>
                <a:cs typeface="Times New Roman"/>
              </a:rPr>
              <a:t> </a:t>
            </a:r>
            <a:r>
              <a:rPr sz="3900" b="1" spc="-10" dirty="0">
                <a:latin typeface="Times New Roman"/>
                <a:cs typeface="Times New Roman"/>
              </a:rPr>
              <a:t>II</a:t>
            </a:r>
            <a:r>
              <a:rPr sz="3900" b="1" spc="-25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-</a:t>
            </a:r>
            <a:r>
              <a:rPr sz="3900" b="1" spc="45" dirty="0">
                <a:latin typeface="Times New Roman"/>
                <a:cs typeface="Times New Roman"/>
              </a:rPr>
              <a:t> </a:t>
            </a:r>
            <a:r>
              <a:rPr sz="3900" b="1" spc="-5" dirty="0">
                <a:latin typeface="Times New Roman"/>
                <a:cs typeface="Times New Roman"/>
              </a:rPr>
              <a:t>Review</a:t>
            </a:r>
            <a:r>
              <a:rPr sz="3900" b="1" spc="-60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1</a:t>
            </a:r>
            <a:endParaRPr sz="3900" dirty="0">
              <a:latin typeface="Times New Roman"/>
              <a:cs typeface="Times New Roman"/>
            </a:endParaRPr>
          </a:p>
          <a:p>
            <a:pPr marR="591185" algn="ctr">
              <a:lnSpc>
                <a:spcPct val="100000"/>
              </a:lnSpc>
              <a:spcBef>
                <a:spcPts val="1175"/>
              </a:spcBef>
            </a:pPr>
            <a:r>
              <a:rPr sz="1800" spc="-20" dirty="0">
                <a:latin typeface="Times New Roman"/>
                <a:cs typeface="Times New Roman"/>
              </a:rPr>
              <a:t>Under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guidance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</a:p>
          <a:p>
            <a:pPr marR="586740" algn="ctr">
              <a:lnSpc>
                <a:spcPct val="100000"/>
              </a:lnSpc>
              <a:spcBef>
                <a:spcPts val="695"/>
              </a:spcBef>
            </a:pPr>
            <a:r>
              <a:rPr sz="2400" b="1" spc="30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10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</a:t>
            </a:r>
            <a:r>
              <a:rPr lang="en-IN" sz="2400" b="1" spc="10" dirty="0">
                <a:latin typeface="Times New Roman"/>
                <a:cs typeface="Times New Roman"/>
              </a:rPr>
              <a:t>parna .M</a:t>
            </a:r>
            <a:endParaRPr lang="en-IN" sz="2400" b="1" dirty="0">
              <a:latin typeface="Times New Roman"/>
              <a:cs typeface="Times New Roman"/>
            </a:endParaRPr>
          </a:p>
          <a:p>
            <a:pPr marR="586740" algn="ctr">
              <a:lnSpc>
                <a:spcPct val="100000"/>
              </a:lnSpc>
              <a:spcBef>
                <a:spcPts val="695"/>
              </a:spcBef>
            </a:pPr>
            <a:r>
              <a:rPr sz="1850" spc="30" dirty="0">
                <a:latin typeface="Times New Roman"/>
                <a:cs typeface="Times New Roman"/>
              </a:rPr>
              <a:t>Computer </a:t>
            </a:r>
            <a:r>
              <a:rPr sz="1850" dirty="0">
                <a:latin typeface="Times New Roman"/>
                <a:cs typeface="Times New Roman"/>
              </a:rPr>
              <a:t>Science </a:t>
            </a:r>
            <a:r>
              <a:rPr sz="1850" spc="15" dirty="0">
                <a:latin typeface="Times New Roman"/>
                <a:cs typeface="Times New Roman"/>
              </a:rPr>
              <a:t>Department </a:t>
            </a:r>
            <a:r>
              <a:rPr sz="1850" spc="20" dirty="0">
                <a:latin typeface="Times New Roman"/>
                <a:cs typeface="Times New Roman"/>
              </a:rPr>
              <a:t> Dayananda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Sagar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lang="en-IN" sz="1850" spc="100" dirty="0">
                <a:latin typeface="Times New Roman"/>
                <a:cs typeface="Times New Roman"/>
              </a:rPr>
              <a:t>    </a:t>
            </a:r>
            <a:r>
              <a:rPr sz="1850" spc="-10" dirty="0">
                <a:latin typeface="Times New Roman"/>
                <a:cs typeface="Times New Roman"/>
              </a:rPr>
              <a:t>College</a:t>
            </a:r>
            <a:r>
              <a:rPr sz="1850" spc="20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Engineering.</a:t>
            </a:r>
            <a:endParaRPr sz="185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lang="en-IN" sz="2000" spc="-20" dirty="0">
                <a:latin typeface="Times New Roman"/>
                <a:cs typeface="Times New Roman"/>
              </a:rPr>
              <a:t>eethu R A</a:t>
            </a:r>
            <a:r>
              <a:rPr lang="en-IN" sz="2000" spc="-15" dirty="0">
                <a:latin typeface="Times New Roman"/>
                <a:cs typeface="Times New Roman"/>
              </a:rPr>
              <a:t>            </a:t>
            </a:r>
            <a:r>
              <a:rPr sz="2000" dirty="0">
                <a:latin typeface="Times New Roman"/>
                <a:cs typeface="Times New Roman"/>
              </a:rPr>
              <a:t>[1DS</a:t>
            </a:r>
            <a:r>
              <a:rPr lang="en-IN" sz="2000" dirty="0">
                <a:latin typeface="Times New Roman"/>
                <a:cs typeface="Times New Roman"/>
              </a:rPr>
              <a:t>19CS729</a:t>
            </a:r>
            <a:r>
              <a:rPr sz="2000" dirty="0">
                <a:latin typeface="Times New Roman"/>
                <a:cs typeface="Times New Roman"/>
              </a:rPr>
              <a:t>] 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Jisha Cheriyan      </a:t>
            </a:r>
            <a:r>
              <a:rPr sz="2000" spc="20" dirty="0">
                <a:latin typeface="Times New Roman"/>
                <a:cs typeface="Times New Roman"/>
              </a:rPr>
              <a:t>[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lang="en-IN" sz="2000" dirty="0">
                <a:latin typeface="Times New Roman"/>
                <a:cs typeface="Times New Roman"/>
              </a:rPr>
              <a:t>9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lang="en-IN" sz="2000" spc="10" dirty="0">
                <a:latin typeface="Times New Roman"/>
                <a:cs typeface="Times New Roman"/>
              </a:rPr>
              <a:t>720</a:t>
            </a:r>
            <a:r>
              <a:rPr sz="2000" dirty="0">
                <a:latin typeface="Times New Roman"/>
                <a:cs typeface="Times New Roman"/>
              </a:rPr>
              <a:t>]  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spc="-55" dirty="0">
                <a:latin typeface="Times New Roman"/>
                <a:cs typeface="Times New Roman"/>
              </a:rPr>
              <a:t> Prema V</a:t>
            </a:r>
            <a:r>
              <a:rPr sz="2000" spc="-55" dirty="0">
                <a:latin typeface="Times New Roman"/>
                <a:cs typeface="Times New Roman"/>
              </a:rPr>
              <a:t>	</a:t>
            </a:r>
            <a:r>
              <a:rPr lang="en-IN" sz="2000" spc="-55" dirty="0">
                <a:latin typeface="Times New Roman"/>
                <a:cs typeface="Times New Roman"/>
              </a:rPr>
              <a:t>                </a:t>
            </a:r>
            <a:r>
              <a:rPr sz="2000" dirty="0">
                <a:latin typeface="Times New Roman"/>
                <a:cs typeface="Times New Roman"/>
              </a:rPr>
              <a:t>[1DS1</a:t>
            </a:r>
            <a:r>
              <a:rPr lang="en-IN" sz="2000" dirty="0">
                <a:latin typeface="Times New Roman"/>
                <a:cs typeface="Times New Roman"/>
              </a:rPr>
              <a:t>9CS735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Anurag Raj           [1DS19CS027]</a:t>
            </a: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7211" y="324230"/>
            <a:ext cx="23590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  <a:cs typeface="Calibri"/>
              </a:rPr>
              <a:t>GUI</a:t>
            </a:r>
            <a:r>
              <a:rPr sz="3600" b="1" spc="-65" dirty="0">
                <a:latin typeface="Bahnschrift SemiBold SemiConden" panose="020B0502040204020203" pitchFamily="34" charset="0"/>
                <a:cs typeface="Calibri"/>
              </a:rPr>
              <a:t> </a:t>
            </a:r>
            <a:r>
              <a:rPr sz="3600" b="1" spc="-10" dirty="0">
                <a:latin typeface="Bahnschrift SemiBold SemiConden" panose="020B0502040204020203" pitchFamily="34" charset="0"/>
                <a:cs typeface="Calibri"/>
              </a:rPr>
              <a:t>DESIGN:</a:t>
            </a:r>
            <a:endParaRPr sz="3600" b="1" dirty="0">
              <a:latin typeface="Bahnschrift SemiBold SemiConden" panose="020B0502040204020203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211" y="1154112"/>
            <a:ext cx="66598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30" dirty="0">
                <a:latin typeface="Calibri"/>
                <a:cs typeface="Calibri"/>
              </a:rPr>
              <a:t>We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have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developed</a:t>
            </a:r>
            <a:r>
              <a:rPr sz="2300" spc="5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 </a:t>
            </a:r>
            <a:r>
              <a:rPr sz="2300" spc="-10" dirty="0">
                <a:latin typeface="Calibri"/>
                <a:cs typeface="Calibri"/>
              </a:rPr>
              <a:t>website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GUI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our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EE0B1-EF92-5874-04F6-4B12D7C83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3923902" cy="3402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F6F34D-9F50-F968-6380-7EE229D8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22" y="1904999"/>
            <a:ext cx="3923902" cy="3402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675" y="342265"/>
            <a:ext cx="2359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</a:rPr>
              <a:t>GUI</a:t>
            </a:r>
            <a:r>
              <a:rPr sz="3600" b="1" spc="-95" dirty="0">
                <a:latin typeface="Bahnschrift SemiBold SemiConden" panose="020B0502040204020203" pitchFamily="34" charset="0"/>
              </a:rPr>
              <a:t> </a:t>
            </a:r>
            <a:r>
              <a:rPr sz="3600" b="1" spc="-5" dirty="0">
                <a:latin typeface="Bahnschrift SemiBold SemiConden" panose="020B0502040204020203" pitchFamily="34" charset="0"/>
              </a:rPr>
              <a:t>DESIGN</a:t>
            </a:r>
            <a:r>
              <a:rPr sz="3600" spc="-5" dirty="0"/>
              <a:t>: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30883-96CD-2347-023A-91C59CF9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24747"/>
            <a:ext cx="7924800" cy="44867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07211" y="324230"/>
            <a:ext cx="652957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spc="5" dirty="0">
                <a:latin typeface="Bahnschrift SemiBold Condensed" panose="020B0502040204020203" pitchFamily="34" charset="0"/>
              </a:rPr>
              <a:t>Co-Guide</a:t>
            </a:r>
            <a:r>
              <a:rPr sz="4800" b="1" spc="-75" dirty="0">
                <a:latin typeface="Bahnschrift SemiBold Condensed" panose="020B0502040204020203" pitchFamily="34" charset="0"/>
              </a:rPr>
              <a:t> </a:t>
            </a:r>
            <a:r>
              <a:rPr sz="4800" b="1" spc="-10" dirty="0">
                <a:latin typeface="Bahnschrift SemiBold Condensed" panose="020B0502040204020203" pitchFamily="34" charset="0"/>
              </a:rPr>
              <a:t>Meet</a:t>
            </a:r>
            <a:r>
              <a:rPr sz="4800" b="1" spc="-40" dirty="0">
                <a:latin typeface="Bahnschrift SemiBold Condensed" panose="020B0502040204020203" pitchFamily="34" charset="0"/>
              </a:rPr>
              <a:t> </a:t>
            </a:r>
            <a:r>
              <a:rPr sz="4800" b="1" spc="5" dirty="0">
                <a:latin typeface="Bahnschrift SemiBold Condensed" panose="020B0502040204020203" pitchFamily="34" charset="0"/>
              </a:rPr>
              <a:t>Details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5022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</a:rPr>
              <a:t>PROJECT</a:t>
            </a:r>
            <a:r>
              <a:rPr sz="3600" b="1" spc="-45" dirty="0">
                <a:latin typeface="Bahnschrift SemiBold SemiConden" panose="020B0502040204020203" pitchFamily="34" charset="0"/>
              </a:rPr>
              <a:t> </a:t>
            </a:r>
            <a:r>
              <a:rPr sz="3600" b="1" dirty="0">
                <a:latin typeface="Bahnschrift SemiBold SemiConden" panose="020B0502040204020203" pitchFamily="34" charset="0"/>
              </a:rPr>
              <a:t>TOOL</a:t>
            </a:r>
            <a:r>
              <a:rPr sz="3600" b="1" spc="-30" dirty="0">
                <a:latin typeface="Bahnschrift SemiBold SemiConden" panose="020B0502040204020203" pitchFamily="34" charset="0"/>
              </a:rPr>
              <a:t> </a:t>
            </a:r>
            <a:r>
              <a:rPr sz="3600" b="1" spc="-5" dirty="0">
                <a:latin typeface="Bahnschrift SemiBold SemiConden" panose="020B0502040204020203" pitchFamily="34" charset="0"/>
              </a:rPr>
              <a:t>SNAPSHOT</a:t>
            </a:r>
            <a:r>
              <a:rPr sz="3600" b="1" spc="-5" dirty="0"/>
              <a:t>:</a:t>
            </a:r>
            <a:endParaRPr sz="36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D25AB-F065-FC8F-9BFD-EF483353E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02570"/>
            <a:ext cx="7391400" cy="4452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304" y="2526093"/>
            <a:ext cx="430847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b="1" dirty="0">
                <a:latin typeface="Calibri"/>
                <a:cs typeface="Calibri"/>
              </a:rPr>
              <a:t>THANK</a:t>
            </a:r>
            <a:r>
              <a:rPr sz="6300" b="1" spc="-70" dirty="0">
                <a:latin typeface="Calibri"/>
                <a:cs typeface="Calibri"/>
              </a:rPr>
              <a:t> </a:t>
            </a:r>
            <a:r>
              <a:rPr sz="6300" b="1" spc="10" dirty="0">
                <a:latin typeface="Calibri"/>
                <a:cs typeface="Calibri"/>
              </a:rPr>
              <a:t>YOU!</a:t>
            </a:r>
            <a:endParaRPr sz="6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859" y="371005"/>
            <a:ext cx="64960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Bahnschrift SemiBold Condensed" panose="020B0502040204020203" pitchFamily="34" charset="0"/>
              </a:rPr>
              <a:t>INTRODUCTION</a:t>
            </a:r>
            <a:r>
              <a:rPr sz="3600" b="1" spc="-70" dirty="0">
                <a:latin typeface="Bahnschrift SemiBold Condensed" panose="020B0502040204020203" pitchFamily="34" charset="0"/>
              </a:rPr>
              <a:t> </a:t>
            </a:r>
            <a:r>
              <a:rPr sz="3600" b="1" spc="-15" dirty="0">
                <a:latin typeface="Bahnschrift SemiBold Condensed" panose="020B0502040204020203" pitchFamily="34" charset="0"/>
              </a:rPr>
              <a:t>TO</a:t>
            </a:r>
            <a:r>
              <a:rPr sz="3600" b="1" spc="-5" dirty="0">
                <a:latin typeface="Bahnschrift SemiBold Condensed" panose="020B0502040204020203" pitchFamily="34" charset="0"/>
              </a:rPr>
              <a:t> </a:t>
            </a:r>
            <a:r>
              <a:rPr sz="3600" b="1" spc="-10" dirty="0">
                <a:latin typeface="Bahnschrift SemiBold Condensed" panose="020B0502040204020203" pitchFamily="34" charset="0"/>
              </a:rPr>
              <a:t>THE</a:t>
            </a:r>
            <a:r>
              <a:rPr sz="3600" b="1" spc="45" dirty="0">
                <a:latin typeface="Bahnschrift SemiBold Condensed" panose="020B0502040204020203" pitchFamily="34" charset="0"/>
              </a:rPr>
              <a:t> </a:t>
            </a:r>
            <a:r>
              <a:rPr sz="3600" b="1" spc="-5" dirty="0">
                <a:latin typeface="Bahnschrift SemiBold Condensed" panose="020B0502040204020203" pitchFamily="34" charset="0"/>
              </a:rPr>
              <a:t>PROBLEM:</a:t>
            </a:r>
            <a:endParaRPr sz="3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5DCE5-9902-88EB-09CE-CC351D10BE9D}"/>
              </a:ext>
            </a:extLst>
          </p:cNvPr>
          <p:cNvSpPr txBox="1"/>
          <p:nvPr/>
        </p:nvSpPr>
        <p:spPr>
          <a:xfrm>
            <a:off x="1384935" y="1342467"/>
            <a:ext cx="69754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It's difficult for students to stay in the competition and to get a job they have to be skilled with new and upcoming technologies. They need to be aware of the new trends and technologies in the market. They have to build a lot of projects, contribute to open source, participate in hackathons and build their portfolio/resume. This becomes overwhelming to the students very quickly. So, we are building an online platform for students where they can learn, get guidance, be up-to-date with new trends and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543800" cy="642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1440" marR="5080">
              <a:lnSpc>
                <a:spcPts val="4730"/>
              </a:lnSpc>
              <a:spcBef>
                <a:spcPts val="745"/>
              </a:spcBef>
            </a:pPr>
            <a:r>
              <a:rPr sz="3600" b="1" spc="15" dirty="0">
                <a:latin typeface="Bahnschrift SemiBold SemiConden" panose="020B0502040204020203" pitchFamily="34" charset="0"/>
              </a:rPr>
              <a:t>Contribution</a:t>
            </a:r>
            <a:r>
              <a:rPr sz="3600" b="1" spc="-195" dirty="0">
                <a:latin typeface="Bahnschrift SemiBold SemiConden" panose="020B0502040204020203" pitchFamily="34" charset="0"/>
              </a:rPr>
              <a:t> </a:t>
            </a:r>
            <a:r>
              <a:rPr sz="3600" b="1" spc="10" dirty="0">
                <a:latin typeface="Bahnschrift SemiBold SemiConden" panose="020B0502040204020203" pitchFamily="34" charset="0"/>
              </a:rPr>
              <a:t>of</a:t>
            </a:r>
            <a:r>
              <a:rPr sz="3600" b="1" spc="-45" dirty="0">
                <a:latin typeface="Bahnschrift SemiBold SemiConden" panose="020B0502040204020203" pitchFamily="34" charset="0"/>
              </a:rPr>
              <a:t> </a:t>
            </a:r>
            <a:r>
              <a:rPr sz="3600" b="1" spc="10" dirty="0">
                <a:latin typeface="Bahnschrift SemiBold SemiConden" panose="020B0502040204020203" pitchFamily="34" charset="0"/>
              </a:rPr>
              <a:t>Each</a:t>
            </a:r>
            <a:r>
              <a:rPr sz="3600" b="1" spc="-30" dirty="0">
                <a:latin typeface="Bahnschrift SemiBold SemiConden" panose="020B0502040204020203" pitchFamily="34" charset="0"/>
              </a:rPr>
              <a:t> </a:t>
            </a:r>
            <a:r>
              <a:rPr sz="3600" b="1" spc="5" dirty="0">
                <a:latin typeface="Bahnschrift SemiBold SemiConden" panose="020B0502040204020203" pitchFamily="34" charset="0"/>
              </a:rPr>
              <a:t>project </a:t>
            </a:r>
            <a:r>
              <a:rPr sz="3600" b="1" spc="-980" dirty="0">
                <a:latin typeface="Bahnschrift SemiBold SemiConden" panose="020B0502040204020203" pitchFamily="34" charset="0"/>
              </a:rPr>
              <a:t> </a:t>
            </a:r>
            <a:r>
              <a:rPr sz="3600" b="1" spc="5" dirty="0">
                <a:latin typeface="Bahnschrift SemiBold SemiConden" panose="020B0502040204020203" pitchFamily="34" charset="0"/>
              </a:rPr>
              <a:t>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EFE8C-553B-C5CD-9815-43A746C0876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1" y="1600200"/>
            <a:ext cx="8708010" cy="19851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Name: Neethu R A Name: Jisha Cheriyan  Name: Prema V     Name: Anurag Raj</a:t>
            </a:r>
          </a:p>
          <a:p>
            <a:r>
              <a:rPr lang="en-IN" dirty="0"/>
              <a:t> USN:1DS19CS729   USN:1DS19CS720        USN:1DS19CS735  USN:1DS19CS027</a:t>
            </a:r>
          </a:p>
          <a:p>
            <a:r>
              <a:rPr lang="en-IN" dirty="0"/>
              <a:t> Contribution:           Contribution:               Contribution:          Contribution: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25BDB1-C87D-D93F-CEBC-6C7DDEF952F1}"/>
              </a:ext>
            </a:extLst>
          </p:cNvPr>
          <p:cNvCxnSpPr>
            <a:cxnSpLocks/>
          </p:cNvCxnSpPr>
          <p:nvPr/>
        </p:nvCxnSpPr>
        <p:spPr>
          <a:xfrm>
            <a:off x="2209800" y="1600200"/>
            <a:ext cx="0" cy="198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1572B-02E1-C685-CB66-F9CD62B3A2B3}"/>
              </a:ext>
            </a:extLst>
          </p:cNvPr>
          <p:cNvCxnSpPr>
            <a:cxnSpLocks/>
          </p:cNvCxnSpPr>
          <p:nvPr/>
        </p:nvCxnSpPr>
        <p:spPr>
          <a:xfrm>
            <a:off x="4648200" y="1600200"/>
            <a:ext cx="0" cy="1985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B0BB91-3583-98E8-3053-11857BF976E8}"/>
              </a:ext>
            </a:extLst>
          </p:cNvPr>
          <p:cNvCxnSpPr>
            <a:cxnSpLocks/>
          </p:cNvCxnSpPr>
          <p:nvPr/>
        </p:nvCxnSpPr>
        <p:spPr>
          <a:xfrm>
            <a:off x="6705600" y="1640264"/>
            <a:ext cx="0" cy="194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1577" y="266065"/>
            <a:ext cx="67951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" dirty="0">
                <a:latin typeface="Bahnschrift SemiBold SemiConden" panose="020B0502040204020203" pitchFamily="34" charset="0"/>
              </a:rPr>
              <a:t>SYSTEM</a:t>
            </a:r>
            <a:r>
              <a:rPr sz="3600" b="1" spc="55" dirty="0">
                <a:latin typeface="Bahnschrift SemiBold SemiConden" panose="020B0502040204020203" pitchFamily="34" charset="0"/>
              </a:rPr>
              <a:t> </a:t>
            </a:r>
            <a:r>
              <a:rPr sz="3600" b="1" dirty="0">
                <a:latin typeface="Bahnschrift SemiBold SemiConden" panose="020B0502040204020203" pitchFamily="34" charset="0"/>
              </a:rPr>
              <a:t>DIAGRAM</a:t>
            </a:r>
            <a:r>
              <a:rPr sz="3600" b="1" spc="-85" dirty="0">
                <a:latin typeface="Bahnschrift SemiBold SemiConden" panose="020B0502040204020203" pitchFamily="34" charset="0"/>
              </a:rPr>
              <a:t> </a:t>
            </a:r>
            <a:r>
              <a:rPr sz="3600" b="1" dirty="0">
                <a:latin typeface="Bahnschrift SemiBold SemiConden" panose="020B0502040204020203" pitchFamily="34" charset="0"/>
              </a:rPr>
              <a:t>/</a:t>
            </a:r>
            <a:r>
              <a:rPr sz="3600" b="1" spc="10" dirty="0">
                <a:latin typeface="Bahnschrift SemiBold SemiConden" panose="020B0502040204020203" pitchFamily="34" charset="0"/>
              </a:rPr>
              <a:t> </a:t>
            </a:r>
            <a:r>
              <a:rPr sz="3600" b="1" spc="-5" dirty="0">
                <a:latin typeface="Bahnschrift SemiBold SemiConden" panose="020B0502040204020203" pitchFamily="34" charset="0"/>
              </a:rPr>
              <a:t>ARCHITECTURE:</a:t>
            </a:r>
            <a:endParaRPr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91EE1-8CC7-9BF4-D6FA-54127A1536AC}"/>
              </a:ext>
            </a:extLst>
          </p:cNvPr>
          <p:cNvSpPr txBox="1"/>
          <p:nvPr/>
        </p:nvSpPr>
        <p:spPr>
          <a:xfrm>
            <a:off x="4648200" y="1078468"/>
            <a:ext cx="4571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3E5D8A-78CC-8623-9ACA-47192D64A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"/>
          <a:stretch/>
        </p:blipFill>
        <p:spPr>
          <a:xfrm>
            <a:off x="1066800" y="1107440"/>
            <a:ext cx="7848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1000" y="315787"/>
            <a:ext cx="6529577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5" dirty="0">
                <a:latin typeface="Bahnschrift SemiBold SemiConden" panose="020B0502040204020203" pitchFamily="34" charset="0"/>
              </a:rPr>
              <a:t>M</a:t>
            </a:r>
            <a:r>
              <a:rPr b="1" spc="10" dirty="0">
                <a:latin typeface="Bahnschrift SemiBold SemiConden" panose="020B0502040204020203" pitchFamily="34" charset="0"/>
              </a:rPr>
              <a:t>odu</a:t>
            </a:r>
            <a:r>
              <a:rPr b="1" spc="25" dirty="0">
                <a:latin typeface="Bahnschrift SemiBold SemiConden" panose="020B0502040204020203" pitchFamily="34" charset="0"/>
              </a:rPr>
              <a:t>l</a:t>
            </a:r>
            <a:r>
              <a:rPr b="1" spc="-15" dirty="0">
                <a:latin typeface="Bahnschrift SemiBold SemiConden" panose="020B0502040204020203" pitchFamily="34" charset="0"/>
              </a:rPr>
              <a:t>e</a:t>
            </a:r>
            <a:r>
              <a:rPr b="1" spc="10" dirty="0">
                <a:latin typeface="Bahnschrift SemiBold SemiConden" panose="020B0502040204020203" pitchFamily="34" charset="0"/>
              </a:rPr>
              <a:t>s</a:t>
            </a:r>
            <a:r>
              <a:rPr lang="en-IN" b="1" spc="10" dirty="0">
                <a:latin typeface="Bahnschrift SemiBold SemiConden" panose="020B0502040204020203" pitchFamily="34" charset="0"/>
              </a:rPr>
              <a:t>:</a:t>
            </a:r>
            <a:endParaRPr b="1" spc="1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05C05B-5A0E-5278-F5B2-2E2BD05AC81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1286368"/>
            <a:ext cx="7086600" cy="3447098"/>
          </a:xfrm>
        </p:spPr>
        <p:txBody>
          <a:bodyPr/>
          <a:lstStyle/>
          <a:p>
            <a:r>
              <a:rPr lang="en-IN" sz="3200" dirty="0"/>
              <a:t>1. Portfolio</a:t>
            </a:r>
          </a:p>
          <a:p>
            <a:r>
              <a:rPr lang="en-IN" sz="3200" dirty="0"/>
              <a:t>2. Discussion Forums</a:t>
            </a:r>
          </a:p>
          <a:p>
            <a:r>
              <a:rPr lang="en-IN" sz="3200" dirty="0"/>
              <a:t>3. Articles</a:t>
            </a:r>
          </a:p>
          <a:p>
            <a:r>
              <a:rPr lang="en-IN" sz="3200" dirty="0"/>
              <a:t>4. Tech news</a:t>
            </a:r>
          </a:p>
          <a:p>
            <a:r>
              <a:rPr lang="en-IN" sz="3200" dirty="0"/>
              <a:t>5.Team building</a:t>
            </a:r>
          </a:p>
          <a:p>
            <a:r>
              <a:rPr lang="en-IN" sz="3200" dirty="0"/>
              <a:t>6. Resume Builder</a:t>
            </a:r>
          </a:p>
          <a:p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31709-5430-9C84-D4FE-2FD414FB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/>
          <a:stretch/>
        </p:blipFill>
        <p:spPr>
          <a:xfrm>
            <a:off x="4724400" y="222039"/>
            <a:ext cx="3784739" cy="2055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B4814-8CAF-8A83-C2BF-242333F1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21370"/>
            <a:ext cx="1549261" cy="149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76906-CDA5-A8FE-68A5-2F8758C8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30" y="4487467"/>
            <a:ext cx="2301958" cy="2148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B169DE-0DAD-B074-AAC4-8FD669A29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6" r="-6098"/>
          <a:stretch/>
        </p:blipFill>
        <p:spPr>
          <a:xfrm>
            <a:off x="6653318" y="4114800"/>
            <a:ext cx="2490682" cy="1724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56BF9-D66D-E452-B70C-22F01E012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23"/>
          <a:stretch/>
        </p:blipFill>
        <p:spPr>
          <a:xfrm>
            <a:off x="7086600" y="2547883"/>
            <a:ext cx="1752599" cy="13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07211" y="324230"/>
            <a:ext cx="6529577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latin typeface="Bahnschrift SemiBold SemiConden" panose="020B0502040204020203" pitchFamily="34" charset="0"/>
              </a:rPr>
              <a:t>Modules</a:t>
            </a:r>
            <a:r>
              <a:rPr b="1" spc="-75" dirty="0">
                <a:latin typeface="Bahnschrift SemiBold SemiConden" panose="020B0502040204020203" pitchFamily="34" charset="0"/>
              </a:rPr>
              <a:t> </a:t>
            </a:r>
            <a:r>
              <a:rPr b="1" spc="10" dirty="0">
                <a:latin typeface="Bahnschrift SemiBold SemiConden" panose="020B0502040204020203" pitchFamily="34" charset="0"/>
              </a:rPr>
              <a:t>Descriptions</a:t>
            </a:r>
            <a:r>
              <a:rPr lang="en-IN" b="1" spc="10" dirty="0">
                <a:latin typeface="Bahnschrift SemiBold SemiConden" panose="020B0502040204020203" pitchFamily="34" charset="0"/>
              </a:rPr>
              <a:t>:</a:t>
            </a:r>
            <a:endParaRPr b="1" spc="1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D6C7-EFA9-9527-0D44-B6DCDAF3ECF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" y="1143000"/>
            <a:ext cx="9144000" cy="5293757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1.Students can showcase their projects and skills to everyone including students professors and potential hiring managers.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2.Students working on projects can make them opensource and other students will be able to contribute to it including an opensource environment in the college.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3.Students will write and publish articles/blog.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4.There will be discussion forums for all topics. Students can join any of these forums to get more knowledge. Ask doubts in specific forums to get quick relevant solutions.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5.Students looking for team members for a hackathon or other team based competition/events can come here to find the perfect team mates.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6.Students can create their resumes according to industry standards from this page. The resume will be filled with information from the portfolio page and profile page.</a:t>
            </a:r>
          </a:p>
          <a:p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13106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Bahnschrift SemiBold SemiConden" panose="020B0502040204020203" pitchFamily="34" charset="0"/>
              </a:rPr>
              <a:t>INP</a:t>
            </a:r>
            <a:r>
              <a:rPr sz="3600" b="1" spc="10" dirty="0">
                <a:latin typeface="Bahnschrift SemiBold SemiConden" panose="020B0502040204020203" pitchFamily="34" charset="0"/>
              </a:rPr>
              <a:t>U</a:t>
            </a:r>
            <a:r>
              <a:rPr sz="3600" b="1" spc="-30" dirty="0">
                <a:latin typeface="Bahnschrift SemiBold SemiConden" panose="020B0502040204020203" pitchFamily="34" charset="0"/>
              </a:rPr>
              <a:t>T</a:t>
            </a:r>
            <a:r>
              <a:rPr sz="3600" dirty="0"/>
              <a:t>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34340"/>
            <a:ext cx="27393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latin typeface="Bahnschrift SemiBold SemiConden" panose="020B0502040204020203" pitchFamily="34" charset="0"/>
              </a:rPr>
              <a:t>ALGORITHM</a:t>
            </a:r>
            <a:r>
              <a:rPr sz="3600" b="1" spc="-10" dirty="0"/>
              <a:t>:</a:t>
            </a:r>
            <a:endParaRPr sz="36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1719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</a:rPr>
              <a:t>OUTPUT:</a:t>
            </a:r>
            <a:endParaRPr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DF046-35B9-BE50-016F-4DB5873C7806}"/>
              </a:ext>
            </a:extLst>
          </p:cNvPr>
          <p:cNvSpPr txBox="1"/>
          <p:nvPr/>
        </p:nvSpPr>
        <p:spPr>
          <a:xfrm>
            <a:off x="1287399" y="1166841"/>
            <a:ext cx="73994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project we will be implementing a profile/portfolio page for every student, a page where all the open-source projects from DSCE students will be showcased. students interested can start contributing to these projects, a place where students can write and host articles which can be monetized, Discussion forums for various topics, a Feed page where students can post anything, an ask the expert/senior section, a team building page for hackathons, a News and trends page, a Resume Builder, a page with Freelance opportunities for students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606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Bahnschrift SemiBold Condensed</vt:lpstr>
      <vt:lpstr>Bahnschrift SemiBold SemiConden</vt:lpstr>
      <vt:lpstr>Calibri</vt:lpstr>
      <vt:lpstr>Snap ITC</vt:lpstr>
      <vt:lpstr>Times New Roman</vt:lpstr>
      <vt:lpstr>Office Theme</vt:lpstr>
      <vt:lpstr>              ProFolio</vt:lpstr>
      <vt:lpstr>INTRODUCTION TO THE PROBLEM:</vt:lpstr>
      <vt:lpstr>Contribution of Each project  Members</vt:lpstr>
      <vt:lpstr>SYSTEM DIAGRAM / ARCHITECTURE:</vt:lpstr>
      <vt:lpstr>Modules:</vt:lpstr>
      <vt:lpstr>Modules Descriptions:</vt:lpstr>
      <vt:lpstr>INPUT:</vt:lpstr>
      <vt:lpstr>ALGORITHM:</vt:lpstr>
      <vt:lpstr>OUTPUT:</vt:lpstr>
      <vt:lpstr>PowerPoint Presentation</vt:lpstr>
      <vt:lpstr>GUI DESIGN:</vt:lpstr>
      <vt:lpstr>Co-Guide Meet Details</vt:lpstr>
      <vt:lpstr>PROJECT TOOL SNAPSHOT: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maturity of cotton  during harvesting period</dc:title>
  <dc:creator>PREMA V</dc:creator>
  <cp:lastModifiedBy>918296572736</cp:lastModifiedBy>
  <cp:revision>11</cp:revision>
  <dcterms:created xsi:type="dcterms:W3CDTF">2023-04-08T11:59:49Z</dcterms:created>
  <dcterms:modified xsi:type="dcterms:W3CDTF">2023-04-11T07:57:59Z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LastSaved">
    <vt:filetime>2023-04-08T00:00:00Z</vt:filetime>
  </property>
</Properties>
</file>