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1:10:2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0698B-CD5A-E81A-38B9-D8E56FD5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24AF0E-8BE2-5E87-2CEF-6CBCAD3C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0282-97EA-A1EE-88E0-BD1278DD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8A64-BC9B-534D-E4F3-A5537174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AC3AD-ECEC-0229-A545-4A62484C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6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563A-C601-5C7D-CA5F-307BED3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2A4FB-C8BE-A6FC-1902-A284717B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6223B-8F17-53C6-19CB-7FFC33D1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A1198-5546-1205-1B3C-5BB6318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2EEE0-3BFE-FE8F-E962-4651806A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6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B1781C-55D2-642C-C9F6-C59E9DD4E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C8EEF-DDFB-9327-965A-1980C549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5DEEF-FF3C-42D7-81AF-C62355E9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149C3-8147-0C6D-50B2-4D954667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BD5D7-8214-BE10-1632-2DCB22C1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3DB7A-2B3E-18D4-1EAC-EB619472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9BF50-1E81-C4D2-B16B-63AF46F0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A6A88-7F33-0BAE-F7C5-B080923B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CFE09-0E37-4381-592A-E5763FBB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B12CC-D729-46D7-B4CD-C539EF17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5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B0F7-E7E4-F349-8790-750568A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98280-91CF-F6CE-CB21-7DBC9126B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28928-76A3-753D-FD8E-33212EE1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2AC0-8674-5E52-02D1-676353D2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1FF93-2420-B5DD-39B2-B29088FB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AD0E-62E3-3316-8D0E-78F2D62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E26D9-0896-066E-1DD9-5928C8E06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7A3BA-AF0B-A2C2-0404-20B09DF4C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2544C-4EB7-C3FA-1E82-0834FF0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7226A-1325-4C62-CE75-66153C5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86FC9-7ABB-64FE-3DB4-A52E7DF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2280-B78B-2B36-2AD2-0F08A7D3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7F2A0-1207-BC02-7103-6E4CB765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B2928-43B0-F8A8-497E-37DF1A051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487B77-ABD9-3641-BA8B-A751A5540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93066-14BB-8205-94C1-2AFE73AF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56628-FB20-FCB3-7952-887F0962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F8B4A-6911-CDD3-5350-32007279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2D6D4-3D09-0731-35AC-57F3A5F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3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3245-E1E0-8C0C-0E11-0E7CFDA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8BB62-EB41-53EC-F275-00946A9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44319-60E7-6BC7-0F2E-52FAFC1C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D3AB2-EFE9-FE60-5E60-D0F43630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2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5354B1-0E28-0E1F-8868-E0F8EE78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6B7319-733E-84FC-8AC7-828AA2BE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425DF-9210-FFB2-75B1-4DD1C441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5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2873F-FF71-F6E4-1743-3579C79F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70AEF-47EB-899D-BF4A-8FC32DAE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A2E02-F394-38E4-56A7-43309AE8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0315E-42B0-394E-5AAF-36B1E01D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594F7-CF28-8765-1F56-FC1F5AA3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2E773-17F4-5214-A463-5EECE782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4E413-E5E3-61D8-3BC9-B2A107EB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263EC-DB9B-0705-9594-38C7968E6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CFCB5-8882-8F4F-4743-C58EEC81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4DADA-CE77-E760-4C51-979789E0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A8958-44AD-3176-4D99-CFF25BA1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BBE5C-B57B-4BF5-A417-3357404B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23DBA7-C3E1-E77D-9CF6-B36685AE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E0FCD-4293-F627-6A92-338B7687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20257-3F22-8E32-AE12-C27AA80B7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9B22-D2AF-4A24-8461-6F2DB2D396DD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A8232-6050-F5D7-1696-EFDF6B80E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1B5A1-C250-35F7-0DEC-FE7C41C44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0983-A20B-4499-81B8-F158F7BC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EF968-B920-B298-7779-0A692F514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Unified Question Generation with Continual Lifelong Learning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59E671-BA26-1C75-6371-CFC953F6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 					</a:t>
            </a:r>
          </a:p>
          <a:p>
            <a:r>
              <a:rPr lang="en-US" altLang="zh-CN" dirty="0"/>
              <a:t>							-</a:t>
            </a:r>
            <a:r>
              <a:rPr lang="en-US" altLang="zh-CN" dirty="0" err="1"/>
              <a:t>JiShengPeng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45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2BCF5-BAD3-2F61-7F86-0D29B030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B594F-9A61-56AB-562C-E951918A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Multitask-QG, a Finetuned-QG, and a Random-selected QG as our baseline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.(Accuracy)</a:t>
            </a:r>
          </a:p>
          <a:p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Effectiveness of Overcoming Catastrophic Forgetting Problem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Unified-QG vs. Dedicated-QG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compare STRIDER with several simplified versions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B3140-3290-1AF5-1C61-A1467FD3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0" y="2692648"/>
            <a:ext cx="7843927" cy="16109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349DF7-E355-2F92-9C0A-786F1D1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32" y="2579945"/>
            <a:ext cx="3770588" cy="17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ABBC-3AB4-3AE0-D8AA-FE5AFD6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Abstract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95DEC-7E85-E3D6-C624-B565B814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What is Question Generation ?                A task in NLP  </a:t>
            </a: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aims at generating questions based on given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answers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context</a:t>
            </a: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Q1 =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𝑎𝑟𝑔𝑚𝑎𝑥  𝑃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|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answer-extraction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answer-abstraction 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multi-choice </a:t>
            </a: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boolean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QG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634EF-379B-3626-D453-6D64A8AB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53" y="2811437"/>
            <a:ext cx="4914936" cy="35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ABBC-3AB4-3AE0-D8AA-FE5AFD6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Abstract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95DEC-7E85-E3D6-C624-B565B814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Problem:  (resource-intensive and ungeneralizable)</a:t>
            </a: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 dedicated to specific QG formats and one dataset only  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Our methods: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Q:different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kinds of QG formats into a unified representation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continually learn QG tasks across different datasets (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Lifelong Learning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Put forward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STRIDER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to alleviate catastrophic forgetting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TF-IDF(measure the relevance between different datasets)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lots of experiments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1600" dirty="0"/>
              <a:t>improving Question Answering systems’ performance and </a:t>
            </a:r>
            <a:r>
              <a:rPr lang="en-US" altLang="zh-CN" sz="1600" dirty="0">
                <a:solidFill>
                  <a:srgbClr val="FF0000"/>
                </a:solidFill>
              </a:rPr>
              <a:t>Q:Resource consumption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A3667D7-0748-9093-54FD-28ED9797A479}"/>
                  </a:ext>
                </a:extLst>
              </p14:cNvPr>
              <p14:cNvContentPartPr/>
              <p14:nvPr/>
            </p14:nvContentPartPr>
            <p14:xfrm>
              <a:off x="4348409" y="3344267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A3667D7-0748-9093-54FD-28ED9797A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9409" y="33356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E477-71FE-EF45-5B9A-1ECA822D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Architecture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F108A-2B51-F49E-4C0F-F9292B41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Unified QG Encoding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T5 for QG as a backbone</a:t>
            </a: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SimilariTy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RegularIzed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Difficult Example Replay (STRIDER)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AE0D55-9E39-CD18-B4CE-C5C9152A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67" y="3357961"/>
            <a:ext cx="6858538" cy="34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2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E477-71FE-EF45-5B9A-1ECA822D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Architecture  Encoding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F108A-2B51-F49E-4C0F-F9292B41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6826447" cy="14110462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Unified QG Encoding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Handling strings to be capable of feed the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T5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model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89CE52-8DF1-7F49-E722-F38CF2A2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127"/>
            <a:ext cx="4665611" cy="39444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D7A40D-25AB-CAF7-7D18-4F2206C21F57}"/>
              </a:ext>
            </a:extLst>
          </p:cNvPr>
          <p:cNvSpPr txBox="1"/>
          <p:nvPr/>
        </p:nvSpPr>
        <p:spPr>
          <a:xfrm>
            <a:off x="6018143" y="3760376"/>
            <a:ext cx="551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Answer   Passage   Distractor    ………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A5E4EB-861E-0A1C-C5A0-3E0F912713B3}"/>
              </a:ext>
            </a:extLst>
          </p:cNvPr>
          <p:cNvSpPr txBox="1"/>
          <p:nvPr/>
        </p:nvSpPr>
        <p:spPr>
          <a:xfrm>
            <a:off x="6018143" y="4437823"/>
            <a:ext cx="556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𝐷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{(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𝑥𝑖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𝑦𝑖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)}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𝑖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=0…n       Key/value pair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6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6FD2-FF02-E43E-05B0-AAD17A5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Architecture T5 for QG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F9A82-F466-3A1D-EDBB-33AA5C1B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The Architecture of T5 is based on Transformer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 used T5 as a backbone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Q:How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to fine tune?)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Q:Is it followed by a model of our own design?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BB309-66D2-4318-20F2-370FCDD2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384"/>
            <a:ext cx="3885288" cy="23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C76F-9AC3-7C01-B78F-4577DA2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Architecture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STRIDER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(one part)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503C6-E618-10A1-3A28-A4E5E940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Difficult Example Replay</a:t>
            </a: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retain a small set of examples from the past training data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 propose a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difficult example selection method </a:t>
            </a: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difficult training examples are more helpful for improving the current model</a:t>
            </a: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Q:How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get limit size?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1E2762-82E4-3A6F-4474-AC1D12C2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4530976"/>
            <a:ext cx="2647969" cy="652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0D3477-F6BC-E068-B1ED-F603E5CF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438" y="4537895"/>
            <a:ext cx="5043524" cy="9477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720C41-909F-C2D4-0253-ACD5451DF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08" y="4665001"/>
            <a:ext cx="3590951" cy="5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59B52-AF50-BF42-A1F5-FE70EC61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Architecture STRIDER (one part)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8B545-5ABD-305F-FC36-88E6182B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Be based on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EWC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B8647-CD39-9390-A71D-C941F13F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6" y="2434894"/>
            <a:ext cx="5214279" cy="955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293EC2-8EC6-0D27-7014-2123568E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2" y="3512786"/>
            <a:ext cx="3499424" cy="3114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068E0-FB22-6A94-E750-34236566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21" y="2504999"/>
            <a:ext cx="6843093" cy="6309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F640C6-682B-E3E0-D916-D579648B9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624" y="3660288"/>
            <a:ext cx="7947670" cy="12888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CFA6B8-EFB9-3971-C7DC-1C8941622F98}"/>
              </a:ext>
            </a:extLst>
          </p:cNvPr>
          <p:cNvSpPr txBox="1"/>
          <p:nvPr/>
        </p:nvSpPr>
        <p:spPr>
          <a:xfrm>
            <a:off x="4835386" y="5617179"/>
            <a:ext cx="58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TF-IDF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To calculate the similarity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6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01447-B975-5D27-2618-85C07A42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Experiment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A526D-2A3A-7D27-AFEC-DFFCFF93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Dataset 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0FFAF4-2BF6-25B1-7102-43499CED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5" y="2565393"/>
            <a:ext cx="5572072" cy="18897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45D4F5-D61D-1008-C277-B173B927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9" y="4835695"/>
            <a:ext cx="4967324" cy="12287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051657-BF62-BAB1-E103-D4794835B837}"/>
              </a:ext>
            </a:extLst>
          </p:cNvPr>
          <p:cNvSpPr txBox="1"/>
          <p:nvPr/>
        </p:nvSpPr>
        <p:spPr>
          <a:xfrm>
            <a:off x="6500732" y="1865382"/>
            <a:ext cx="509629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Evaluation Metrics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BLEU-1∼4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METEOR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ROUGE-L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8D02A5-E1D7-D482-8B7C-E306FB77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837" y="3429000"/>
            <a:ext cx="4788714" cy="33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328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华文楷体</vt:lpstr>
      <vt:lpstr>Arial</vt:lpstr>
      <vt:lpstr>Office 主题​​</vt:lpstr>
      <vt:lpstr>Unified Question Generation with Continual Lifelong Learning</vt:lpstr>
      <vt:lpstr>Abstract  </vt:lpstr>
      <vt:lpstr>Abstract  </vt:lpstr>
      <vt:lpstr>Architecture</vt:lpstr>
      <vt:lpstr>Architecture  Encoding</vt:lpstr>
      <vt:lpstr>Architecture T5 for QG</vt:lpstr>
      <vt:lpstr>Architecture STRIDER (one part)</vt:lpstr>
      <vt:lpstr>Architecture STRIDER (one part)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Question Generation with Continual Lifelong Learning</dc:title>
  <dc:creator>季 圣鹏</dc:creator>
  <cp:lastModifiedBy>季 圣鹏</cp:lastModifiedBy>
  <cp:revision>2</cp:revision>
  <dcterms:created xsi:type="dcterms:W3CDTF">2022-09-15T00:41:53Z</dcterms:created>
  <dcterms:modified xsi:type="dcterms:W3CDTF">2022-09-15T06:46:46Z</dcterms:modified>
</cp:coreProperties>
</file>