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66" r:id="rId4"/>
    <p:sldId id="262" r:id="rId5"/>
    <p:sldId id="265" r:id="rId6"/>
    <p:sldId id="258" r:id="rId7"/>
    <p:sldId id="257" r:id="rId8"/>
    <p:sldId id="259" r:id="rId9"/>
    <p:sldId id="260" r:id="rId10"/>
    <p:sldId id="261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4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4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3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342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71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8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7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4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4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Motor control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618518"/>
            <a:ext cx="9728062" cy="5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Control / TURN RIGHT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173872"/>
            <a:ext cx="9728062" cy="5469364"/>
          </a:xfrm>
        </p:spPr>
      </p:pic>
      <p:sp>
        <p:nvSpPr>
          <p:cNvPr id="8" name="TextBox 7"/>
          <p:cNvSpPr txBox="1"/>
          <p:nvPr/>
        </p:nvSpPr>
        <p:spPr>
          <a:xfrm>
            <a:off x="1750424" y="2403566"/>
            <a:ext cx="1933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22 / </a:t>
            </a:r>
            <a:r>
              <a:rPr lang="en-US" dirty="0" err="1" smtClean="0"/>
              <a:t>PinLF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5663" y="5708467"/>
            <a:ext cx="2100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17 / </a:t>
            </a:r>
            <a:r>
              <a:rPr lang="en-US" dirty="0" err="1" smtClean="0"/>
              <a:t>PinLB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0011" y="2576955"/>
            <a:ext cx="181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24/</a:t>
            </a:r>
            <a:r>
              <a:rPr lang="en-US" dirty="0" err="1" smtClean="0"/>
              <a:t>PinRF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0046" y="5708467"/>
            <a:ext cx="22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18/</a:t>
            </a:r>
            <a:r>
              <a:rPr lang="en-US" dirty="0" err="1" smtClean="0"/>
              <a:t>PinRB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5663" y="1867989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HIGH/255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9113" y="2034234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29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3380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534886" y="3583967"/>
            <a:ext cx="431075" cy="9761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9916887" y="3828389"/>
            <a:ext cx="404949" cy="940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65664" y="6198933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5806" y="6143110"/>
            <a:ext cx="15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HIGH/255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>
            <a:off x="3901294" y="1083046"/>
            <a:ext cx="2316773" cy="18497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3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618518"/>
            <a:ext cx="9728062" cy="5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Control / STOP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173872"/>
            <a:ext cx="9728062" cy="5469364"/>
          </a:xfrm>
        </p:spPr>
      </p:pic>
      <p:sp>
        <p:nvSpPr>
          <p:cNvPr id="8" name="TextBox 7"/>
          <p:cNvSpPr txBox="1"/>
          <p:nvPr/>
        </p:nvSpPr>
        <p:spPr>
          <a:xfrm>
            <a:off x="1750424" y="2403566"/>
            <a:ext cx="1933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22 / </a:t>
            </a:r>
            <a:r>
              <a:rPr lang="en-US" dirty="0" err="1" smtClean="0"/>
              <a:t>PinLF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5663" y="5708467"/>
            <a:ext cx="2100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17 / </a:t>
            </a:r>
            <a:r>
              <a:rPr lang="en-US" dirty="0" err="1" smtClean="0"/>
              <a:t>PinLB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0011" y="2576955"/>
            <a:ext cx="181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24/</a:t>
            </a:r>
            <a:r>
              <a:rPr lang="en-US" dirty="0" err="1" smtClean="0"/>
              <a:t>PinRF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0046" y="5708467"/>
            <a:ext cx="22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18/</a:t>
            </a:r>
            <a:r>
              <a:rPr lang="en-US" dirty="0" err="1" smtClean="0"/>
              <a:t>PinRB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5663" y="1867989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9113" y="2034234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29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3380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5664" y="6198933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5806" y="6143110"/>
            <a:ext cx="15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2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618518"/>
            <a:ext cx="9728062" cy="5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Control / ??????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257603"/>
            <a:ext cx="9728062" cy="5469364"/>
          </a:xfrm>
        </p:spPr>
      </p:pic>
      <p:sp>
        <p:nvSpPr>
          <p:cNvPr id="8" name="TextBox 7"/>
          <p:cNvSpPr txBox="1"/>
          <p:nvPr/>
        </p:nvSpPr>
        <p:spPr>
          <a:xfrm>
            <a:off x="1750424" y="2403566"/>
            <a:ext cx="1933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22 / </a:t>
            </a:r>
            <a:r>
              <a:rPr lang="en-US" dirty="0" err="1" smtClean="0"/>
              <a:t>PinLF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5663" y="5708467"/>
            <a:ext cx="2100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17 / </a:t>
            </a:r>
            <a:r>
              <a:rPr lang="en-US" dirty="0" err="1" smtClean="0"/>
              <a:t>PinLB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0011" y="2576955"/>
            <a:ext cx="181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24/</a:t>
            </a:r>
            <a:r>
              <a:rPr lang="en-US" dirty="0" err="1" smtClean="0"/>
              <a:t>PinRF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0046" y="5708467"/>
            <a:ext cx="22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18/</a:t>
            </a:r>
            <a:r>
              <a:rPr lang="en-US" dirty="0" err="1" smtClean="0"/>
              <a:t>PinRB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5663" y="1867989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HIGH/255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9113" y="2034234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HIGH/255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9829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3380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5664" y="6198933"/>
            <a:ext cx="165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HIGH/255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5806" y="6143110"/>
            <a:ext cx="157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HIGH/255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1502229" y="3357154"/>
            <a:ext cx="431075" cy="1528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9916887" y="3383279"/>
            <a:ext cx="431075" cy="1528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76400" y="101026"/>
            <a:ext cx="2809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Gears &amp; Torque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14317" r="39890" b="1829"/>
          <a:stretch/>
        </p:blipFill>
        <p:spPr bwMode="auto">
          <a:xfrm>
            <a:off x="2209800" y="685801"/>
            <a:ext cx="7162800" cy="602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8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76400" y="101026"/>
            <a:ext cx="2809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Gears &amp; Torque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0" t="20766" r="27630" b="11268"/>
          <a:stretch/>
        </p:blipFill>
        <p:spPr bwMode="auto">
          <a:xfrm>
            <a:off x="2514600" y="762001"/>
            <a:ext cx="7391400" cy="606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484" y="609103"/>
            <a:ext cx="9984367" cy="62311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0" y="106863"/>
            <a:ext cx="3954861" cy="2510963"/>
            <a:chOff x="0" y="106863"/>
            <a:chExt cx="3954861" cy="2510963"/>
          </a:xfrm>
        </p:grpSpPr>
        <p:grpSp>
          <p:nvGrpSpPr>
            <p:cNvPr id="55" name="Group 54"/>
            <p:cNvGrpSpPr/>
            <p:nvPr/>
          </p:nvGrpSpPr>
          <p:grpSpPr>
            <a:xfrm>
              <a:off x="0" y="106863"/>
              <a:ext cx="3954861" cy="2510963"/>
              <a:chOff x="3751116" y="86763"/>
              <a:chExt cx="3954861" cy="251096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751116" y="86763"/>
                <a:ext cx="3868035" cy="2510963"/>
                <a:chOff x="186280" y="680086"/>
                <a:chExt cx="7503882" cy="504083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86280" y="680086"/>
                  <a:ext cx="7503882" cy="5040830"/>
                  <a:chOff x="186280" y="680086"/>
                  <a:chExt cx="7503882" cy="5040830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86280" y="680086"/>
                    <a:ext cx="7429763" cy="5040830"/>
                    <a:chOff x="186280" y="680086"/>
                    <a:chExt cx="7429763" cy="5040830"/>
                  </a:xfrm>
                </p:grpSpPr>
                <p:pic>
                  <p:nvPicPr>
                    <p:cNvPr id="34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444" t="6451" b="7025"/>
                    <a:stretch/>
                  </p:blipFill>
                  <p:spPr bwMode="auto">
                    <a:xfrm>
                      <a:off x="186280" y="680086"/>
                      <a:ext cx="7429763" cy="50408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183699" y="2550376"/>
                      <a:ext cx="1371600" cy="1066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357895" y="1199524"/>
                      <a:ext cx="1058253" cy="64011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1330036" y="2130139"/>
                      <a:ext cx="1818410" cy="514703"/>
                      <a:chOff x="1330036" y="2130139"/>
                      <a:chExt cx="1818410" cy="514703"/>
                    </a:xfrm>
                  </p:grpSpPr>
                  <p:cxnSp>
                    <p:nvCxnSpPr>
                      <p:cNvPr id="44" name="Elbow Connector 43"/>
                      <p:cNvCxnSpPr/>
                      <p:nvPr/>
                    </p:nvCxnSpPr>
                    <p:spPr>
                      <a:xfrm rot="10800000">
                        <a:off x="1330037" y="2130139"/>
                        <a:ext cx="1818409" cy="514703"/>
                      </a:xfrm>
                      <a:prstGeom prst="bentConnector3">
                        <a:avLst>
                          <a:gd name="adj1" fmla="val 40286"/>
                        </a:avLst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>
                        <a:off x="1330036" y="2130139"/>
                        <a:ext cx="0" cy="35378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1330035" y="3731726"/>
                      <a:ext cx="1828125" cy="668853"/>
                      <a:chOff x="1330035" y="3731726"/>
                      <a:chExt cx="1828125" cy="668853"/>
                    </a:xfrm>
                  </p:grpSpPr>
                  <p:cxnSp>
                    <p:nvCxnSpPr>
                      <p:cNvPr id="42" name="Elbow Connector 41"/>
                      <p:cNvCxnSpPr/>
                      <p:nvPr/>
                    </p:nvCxnSpPr>
                    <p:spPr>
                      <a:xfrm rot="10800000" flipV="1">
                        <a:off x="1330036" y="3731726"/>
                        <a:ext cx="1828124" cy="668853"/>
                      </a:xfrm>
                      <a:prstGeom prst="bentConnector3">
                        <a:avLst>
                          <a:gd name="adj1" fmla="val 40906"/>
                        </a:avLst>
                      </a:prstGeom>
                      <a:ln w="5715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/>
                      <p:cNvCxnSpPr/>
                      <p:nvPr/>
                    </p:nvCxnSpPr>
                    <p:spPr>
                      <a:xfrm flipH="1">
                        <a:off x="1330035" y="3775169"/>
                        <a:ext cx="1" cy="625410"/>
                      </a:xfrm>
                      <a:prstGeom prst="line">
                        <a:avLst/>
                      </a:prstGeom>
                      <a:ln w="5715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0" name="Elbow Connector 39"/>
                    <p:cNvCxnSpPr/>
                    <p:nvPr/>
                  </p:nvCxnSpPr>
                  <p:spPr>
                    <a:xfrm rot="10800000" flipV="1">
                      <a:off x="5293845" y="2278370"/>
                      <a:ext cx="1226307" cy="408191"/>
                    </a:xfrm>
                    <a:prstGeom prst="bentConnector3">
                      <a:avLst>
                        <a:gd name="adj1" fmla="val 50000"/>
                      </a:avLst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Elbow Connector 40"/>
                    <p:cNvCxnSpPr/>
                    <p:nvPr/>
                  </p:nvCxnSpPr>
                  <p:spPr>
                    <a:xfrm rot="10800000">
                      <a:off x="5297322" y="3698288"/>
                      <a:ext cx="1587495" cy="331938"/>
                    </a:xfrm>
                    <a:prstGeom prst="bentConnector3">
                      <a:avLst>
                        <a:gd name="adj1" fmla="val 50000"/>
                      </a:avLst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13477" y="4609998"/>
                    <a:ext cx="2115274" cy="5097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err="1" smtClean="0">
                        <a:solidFill>
                          <a:srgbClr val="FF0000"/>
                        </a:solidFill>
                      </a:rPr>
                      <a:t>PinRB</a:t>
                    </a:r>
                    <a:r>
                      <a:rPr lang="en-US" sz="1050" dirty="0" smtClean="0">
                        <a:solidFill>
                          <a:srgbClr val="FF0000"/>
                        </a:solidFill>
                      </a:rPr>
                      <a:t> = </a:t>
                    </a:r>
                    <a:r>
                      <a:rPr lang="en-US" sz="1050" dirty="0" smtClean="0">
                        <a:solidFill>
                          <a:srgbClr val="FF0000"/>
                        </a:solidFill>
                      </a:rPr>
                      <a:t>GPIO17</a:t>
                    </a:r>
                    <a:endParaRPr lang="en-US" sz="105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717937" y="1722288"/>
                    <a:ext cx="1972225" cy="5097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err="1" smtClean="0"/>
                      <a:t>PinLF</a:t>
                    </a:r>
                    <a:r>
                      <a:rPr lang="en-US" sz="1050" dirty="0" smtClean="0"/>
                      <a:t> = GPIO18</a:t>
                    </a:r>
                    <a:endParaRPr lang="en-US" sz="105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37033" y="1547001"/>
                    <a:ext cx="2099725" cy="5097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err="1" smtClean="0">
                        <a:solidFill>
                          <a:srgbClr val="FF0000"/>
                        </a:solidFill>
                      </a:rPr>
                      <a:t>PinRF</a:t>
                    </a:r>
                    <a:r>
                      <a:rPr lang="en-US" sz="1050" dirty="0" smtClean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lang="en-US" sz="1050" smtClean="0">
                        <a:solidFill>
                          <a:srgbClr val="FF0000"/>
                        </a:solidFill>
                      </a:rPr>
                      <a:t>= </a:t>
                    </a:r>
                    <a:r>
                      <a:rPr lang="en-US" sz="1050" smtClean="0">
                        <a:solidFill>
                          <a:srgbClr val="FF0000"/>
                        </a:solidFill>
                      </a:rPr>
                      <a:t>GPIO22</a:t>
                    </a:r>
                    <a:endParaRPr lang="en-US" sz="105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6681355" y="2130139"/>
                  <a:ext cx="934688" cy="8390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6739046" y="1799762"/>
                <a:ext cx="966931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 smtClean="0"/>
                  <a:t>PinLB</a:t>
                </a:r>
                <a:r>
                  <a:rPr lang="en-US" sz="1050" dirty="0" smtClean="0"/>
                  <a:t>=GPIO24</a:t>
                </a:r>
                <a:endParaRPr lang="en-US" sz="105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739957" y="2040825"/>
                <a:ext cx="585634" cy="3006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84187" y="25987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(NC)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14359" y="209916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(NC)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74772" y="5618355"/>
            <a:ext cx="90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Voltage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Booster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0408" y="3915666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L293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motor IC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413263" y="4422987"/>
            <a:ext cx="494174" cy="53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21982" y="3078346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DC Motor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67900" y="5295189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DC Motor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8035" y="960224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40 pin parallel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cable to raspberry 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48658" y="2331862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Solder less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breadboard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4649" y="5058447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3.3V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supply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53847" y="5100619"/>
            <a:ext cx="690890" cy="194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98373" y="4906048"/>
            <a:ext cx="1128189" cy="389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08570" y="3254602"/>
            <a:ext cx="78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5V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supply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773541" y="3451678"/>
            <a:ext cx="975117" cy="39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32802" y="45979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PIN1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DRIVER AND VOLTAGE BOOSTER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719551"/>
            <a:ext cx="10952019" cy="4878676"/>
          </a:xfrm>
        </p:spPr>
        <p:txBody>
          <a:bodyPr>
            <a:noAutofit/>
          </a:bodyPr>
          <a:lstStyle/>
          <a:p>
            <a:r>
              <a:rPr lang="en-US" sz="2800" dirty="0" smtClean="0"/>
              <a:t>GPIO pin is not able to supply high current to drive the motor (&gt; 250mA)</a:t>
            </a:r>
          </a:p>
          <a:p>
            <a:pPr lvl="1"/>
            <a:r>
              <a:rPr lang="en-US" sz="2400" dirty="0" smtClean="0"/>
              <a:t>Typical GPIO pin can supply 2-10mA at a max voltage of 3.3V</a:t>
            </a:r>
          </a:p>
          <a:p>
            <a:r>
              <a:rPr lang="en-US" sz="2800" dirty="0" smtClean="0"/>
              <a:t>A motor driver and voltage booster are needed</a:t>
            </a:r>
          </a:p>
          <a:p>
            <a:pPr lvl="1"/>
            <a:r>
              <a:rPr lang="en-US" sz="2400" dirty="0" smtClean="0"/>
              <a:t>To allow higher voltage (6V) and drive current (up to 1A) to drive the motor</a:t>
            </a:r>
          </a:p>
          <a:p>
            <a:pPr lvl="1"/>
            <a:r>
              <a:rPr lang="en-US" sz="2400" dirty="0" smtClean="0"/>
              <a:t>To allow a low drive GPIO pin (voltage/current) to control the speed of motor using PWM</a:t>
            </a:r>
          </a:p>
          <a:p>
            <a:pPr lvl="1"/>
            <a:r>
              <a:rPr lang="en-US" sz="2400" dirty="0" smtClean="0"/>
              <a:t>To allow directional control of the motor rotation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94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955407"/>
              </p:ext>
            </p:extLst>
          </p:nvPr>
        </p:nvGraphicFramePr>
        <p:xfrm>
          <a:off x="1141413" y="2249487"/>
          <a:ext cx="9661572" cy="324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62">
                  <a:extLst>
                    <a:ext uri="{9D8B030D-6E8A-4147-A177-3AD203B41FA5}">
                      <a16:colId xmlns="" xmlns:a16="http://schemas.microsoft.com/office/drawing/2014/main" val="647492213"/>
                    </a:ext>
                  </a:extLst>
                </a:gridCol>
                <a:gridCol w="1610262">
                  <a:extLst>
                    <a:ext uri="{9D8B030D-6E8A-4147-A177-3AD203B41FA5}">
                      <a16:colId xmlns="" xmlns:a16="http://schemas.microsoft.com/office/drawing/2014/main" val="1396654073"/>
                    </a:ext>
                  </a:extLst>
                </a:gridCol>
                <a:gridCol w="1610262">
                  <a:extLst>
                    <a:ext uri="{9D8B030D-6E8A-4147-A177-3AD203B41FA5}">
                      <a16:colId xmlns="" xmlns:a16="http://schemas.microsoft.com/office/drawing/2014/main" val="507921252"/>
                    </a:ext>
                  </a:extLst>
                </a:gridCol>
                <a:gridCol w="1610262">
                  <a:extLst>
                    <a:ext uri="{9D8B030D-6E8A-4147-A177-3AD203B41FA5}">
                      <a16:colId xmlns="" xmlns:a16="http://schemas.microsoft.com/office/drawing/2014/main" val="3186540451"/>
                    </a:ext>
                  </a:extLst>
                </a:gridCol>
                <a:gridCol w="1610262">
                  <a:extLst>
                    <a:ext uri="{9D8B030D-6E8A-4147-A177-3AD203B41FA5}">
                      <a16:colId xmlns="" xmlns:a16="http://schemas.microsoft.com/office/drawing/2014/main" val="1684291078"/>
                    </a:ext>
                  </a:extLst>
                </a:gridCol>
                <a:gridCol w="1610262">
                  <a:extLst>
                    <a:ext uri="{9D8B030D-6E8A-4147-A177-3AD203B41FA5}">
                      <a16:colId xmlns="" xmlns:a16="http://schemas.microsoft.com/office/drawing/2014/main" val="2180215532"/>
                    </a:ext>
                  </a:extLst>
                </a:gridCol>
              </a:tblGrid>
              <a:tr h="649995">
                <a:tc>
                  <a:txBody>
                    <a:bodyPr/>
                    <a:lstStyle/>
                    <a:p>
                      <a:r>
                        <a:rPr lang="en-US" dirty="0" smtClean="0"/>
                        <a:t>GPIO</a:t>
                      </a:r>
                      <a:r>
                        <a:rPr lang="en-US" baseline="0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1639632"/>
                  </a:ext>
                </a:extLst>
              </a:tr>
              <a:tr h="649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PinLF</a:t>
                      </a:r>
                      <a:r>
                        <a:rPr lang="en-US" dirty="0" smtClean="0"/>
                        <a:t>(22)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/ 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1263509"/>
                  </a:ext>
                </a:extLst>
              </a:tr>
              <a:tr h="649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PinLB</a:t>
                      </a:r>
                      <a:r>
                        <a:rPr lang="en-US" dirty="0" smtClean="0"/>
                        <a:t>(17)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/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6117680"/>
                  </a:ext>
                </a:extLst>
              </a:tr>
              <a:tr h="649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PinRF</a:t>
                      </a:r>
                      <a:r>
                        <a:rPr lang="en-US" dirty="0" smtClean="0"/>
                        <a:t>(24)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/ 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7465621"/>
                  </a:ext>
                </a:extLst>
              </a:tr>
              <a:tr h="649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PinRB</a:t>
                      </a:r>
                      <a:r>
                        <a:rPr lang="en-US" dirty="0" smtClean="0"/>
                        <a:t>(18)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/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004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589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76401" y="101026"/>
            <a:ext cx="2462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PWM Review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58390"/>
            <a:ext cx="41529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5"/>
          <a:stretch/>
        </p:blipFill>
        <p:spPr bwMode="auto">
          <a:xfrm>
            <a:off x="1785482" y="3429000"/>
            <a:ext cx="3891734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Image result for introduction to pw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6" t="38800" b="34045"/>
          <a:stretch/>
        </p:blipFill>
        <p:spPr bwMode="auto">
          <a:xfrm>
            <a:off x="5626796" y="533401"/>
            <a:ext cx="1650304" cy="51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mage result for introduction to pw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r="7830"/>
          <a:stretch/>
        </p:blipFill>
        <p:spPr bwMode="auto">
          <a:xfrm>
            <a:off x="7749437" y="1371601"/>
            <a:ext cx="2580361" cy="3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Image result for bulbs dim to brigh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25292" r="70666" b="2909"/>
          <a:stretch/>
        </p:blipFill>
        <p:spPr bwMode="auto">
          <a:xfrm>
            <a:off x="5917506" y="3505200"/>
            <a:ext cx="788095" cy="10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Image result for bulbs dim to brigh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1" t="25606" r="3688" b="3161"/>
          <a:stretch/>
        </p:blipFill>
        <p:spPr bwMode="auto">
          <a:xfrm>
            <a:off x="5943601" y="4724400"/>
            <a:ext cx="688931" cy="91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Image result for bulbs dim to brigh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7" t="4886" r="29129" b="3160"/>
          <a:stretch/>
        </p:blipFill>
        <p:spPr bwMode="auto">
          <a:xfrm>
            <a:off x="5767192" y="5715000"/>
            <a:ext cx="1090808" cy="11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04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1" y="483326"/>
            <a:ext cx="11423436" cy="58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618518"/>
            <a:ext cx="9728062" cy="5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Control / FORWARD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293222"/>
            <a:ext cx="9728062" cy="5469364"/>
          </a:xfrm>
        </p:spPr>
      </p:pic>
      <p:sp>
        <p:nvSpPr>
          <p:cNvPr id="8" name="TextBox 7"/>
          <p:cNvSpPr txBox="1"/>
          <p:nvPr/>
        </p:nvSpPr>
        <p:spPr>
          <a:xfrm>
            <a:off x="1750424" y="2403566"/>
            <a:ext cx="1933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22 / </a:t>
            </a:r>
            <a:r>
              <a:rPr lang="en-US" dirty="0" err="1" smtClean="0"/>
              <a:t>PinLF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5663" y="5708467"/>
            <a:ext cx="2100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17 / </a:t>
            </a:r>
            <a:r>
              <a:rPr lang="en-US" dirty="0" err="1" smtClean="0"/>
              <a:t>PinLB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0011" y="2576955"/>
            <a:ext cx="181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24/</a:t>
            </a:r>
            <a:r>
              <a:rPr lang="en-US" dirty="0" err="1" smtClean="0"/>
              <a:t>PinRF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0046" y="5708467"/>
            <a:ext cx="22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18/</a:t>
            </a:r>
            <a:r>
              <a:rPr lang="en-US" dirty="0" err="1" smtClean="0"/>
              <a:t>PinRB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5663" y="1867989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HIGH/255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9113" y="2034234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HIGH/255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29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3380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619794" y="3918857"/>
            <a:ext cx="404949" cy="940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9916887" y="3828389"/>
            <a:ext cx="404949" cy="940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65664" y="6198933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 /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4333" y="6143110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618518"/>
            <a:ext cx="9728062" cy="5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Control / BACKWARD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293222"/>
            <a:ext cx="9728062" cy="5469364"/>
          </a:xfrm>
        </p:spPr>
      </p:pic>
      <p:sp>
        <p:nvSpPr>
          <p:cNvPr id="8" name="TextBox 7"/>
          <p:cNvSpPr txBox="1"/>
          <p:nvPr/>
        </p:nvSpPr>
        <p:spPr>
          <a:xfrm>
            <a:off x="1750424" y="2403566"/>
            <a:ext cx="1933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22 / </a:t>
            </a:r>
            <a:r>
              <a:rPr lang="en-US" dirty="0" err="1" smtClean="0"/>
              <a:t>PinLF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5663" y="5708467"/>
            <a:ext cx="2100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17 / </a:t>
            </a:r>
            <a:r>
              <a:rPr lang="en-US" dirty="0" err="1" smtClean="0"/>
              <a:t>PinLB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0011" y="2576955"/>
            <a:ext cx="181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24/</a:t>
            </a:r>
            <a:r>
              <a:rPr lang="en-US" dirty="0" err="1" smtClean="0"/>
              <a:t>PinRF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0046" y="5708467"/>
            <a:ext cx="22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18/</a:t>
            </a:r>
            <a:r>
              <a:rPr lang="en-US" dirty="0" err="1" smtClean="0"/>
              <a:t>PinRB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5663" y="1867989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9113" y="2034234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29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3380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rot="10800000">
            <a:off x="1619794" y="3883242"/>
            <a:ext cx="431075" cy="9761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9916887" y="3828389"/>
            <a:ext cx="404949" cy="940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65664" y="6198933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 / 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5806" y="6143110"/>
            <a:ext cx="15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 / 255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618518"/>
            <a:ext cx="9728062" cy="5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Control / TURN LEFT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293222"/>
            <a:ext cx="9728062" cy="5469364"/>
          </a:xfrm>
        </p:spPr>
      </p:pic>
      <p:sp>
        <p:nvSpPr>
          <p:cNvPr id="8" name="TextBox 7"/>
          <p:cNvSpPr txBox="1"/>
          <p:nvPr/>
        </p:nvSpPr>
        <p:spPr>
          <a:xfrm>
            <a:off x="1750424" y="2403566"/>
            <a:ext cx="1933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22 / </a:t>
            </a:r>
            <a:r>
              <a:rPr lang="en-US" dirty="0" err="1" smtClean="0"/>
              <a:t>PinLF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5663" y="5708467"/>
            <a:ext cx="2100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17 / </a:t>
            </a:r>
            <a:r>
              <a:rPr lang="en-US" dirty="0" err="1" smtClean="0"/>
              <a:t>PinLB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0011" y="2576955"/>
            <a:ext cx="181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24/</a:t>
            </a:r>
            <a:r>
              <a:rPr lang="en-US" dirty="0" err="1" smtClean="0"/>
              <a:t>PinRF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0046" y="5708467"/>
            <a:ext cx="22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GPIO 18/</a:t>
            </a:r>
            <a:r>
              <a:rPr lang="en-US" dirty="0" err="1" smtClean="0"/>
              <a:t>PinRB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5663" y="1867989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9113" y="2034234"/>
            <a:ext cx="13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HIGH/ 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29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3380" y="3357154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HIGH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rot="10800000">
            <a:off x="1619794" y="3883242"/>
            <a:ext cx="431075" cy="9761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9916887" y="3828389"/>
            <a:ext cx="404949" cy="9405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65664" y="6198933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 / 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5806" y="6143110"/>
            <a:ext cx="15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LOW/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Bent-Up Arrow 3"/>
          <p:cNvSpPr/>
          <p:nvPr/>
        </p:nvSpPr>
        <p:spPr>
          <a:xfrm rot="16200000">
            <a:off x="6952027" y="1506488"/>
            <a:ext cx="1867989" cy="17941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5822</TotalTime>
  <Words>326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Motor control </vt:lpstr>
      <vt:lpstr>PowerPoint Presentation</vt:lpstr>
      <vt:lpstr>MOTOR DRIVER AND VOLTAGE BOOSTER</vt:lpstr>
      <vt:lpstr>Motor control</vt:lpstr>
      <vt:lpstr>PowerPoint Presentation</vt:lpstr>
      <vt:lpstr>PowerPoint Presentation</vt:lpstr>
      <vt:lpstr>Motor Control / FORWARD</vt:lpstr>
      <vt:lpstr>Motor Control / BACKWARD</vt:lpstr>
      <vt:lpstr>Motor Control / TURN LEFT</vt:lpstr>
      <vt:lpstr>Motor Control / TURN RIGHT</vt:lpstr>
      <vt:lpstr>Motor Control / STOP</vt:lpstr>
      <vt:lpstr>Motor Control / ??????</vt:lpstr>
      <vt:lpstr>PowerPoint Presentation</vt:lpstr>
      <vt:lpstr>PowerPoint Presentation</vt:lpstr>
    </vt:vector>
  </TitlesOfParts>
  <Company>Visa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Mittal, Anshul</dc:creator>
  <cp:lastModifiedBy>koh46433</cp:lastModifiedBy>
  <cp:revision>87</cp:revision>
  <dcterms:created xsi:type="dcterms:W3CDTF">2016-11-13T17:49:54Z</dcterms:created>
  <dcterms:modified xsi:type="dcterms:W3CDTF">2017-04-21T06:14:51Z</dcterms:modified>
</cp:coreProperties>
</file>