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hQbRK2lZNqxnnaNDxkUytfzipy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2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22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1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19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2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2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2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2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311700" y="259775"/>
            <a:ext cx="70728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DIGITAL PORTFOLIO </a:t>
            </a:r>
            <a:endParaRPr/>
          </a:p>
        </p:txBody>
      </p:sp>
      <p:sp>
        <p:nvSpPr>
          <p:cNvPr id="73" name="Google Shape;73;p1"/>
          <p:cNvSpPr txBox="1"/>
          <p:nvPr/>
        </p:nvSpPr>
        <p:spPr>
          <a:xfrm>
            <a:off x="0" y="2288549"/>
            <a:ext cx="88047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Students name : jishnu.A  </a:t>
            </a:r>
            <a:endParaRPr b="1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Registration no :2422k2158</a:t>
            </a:r>
            <a:endParaRPr b="1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NMID:1B3DED9E9BCEC22BDC64E6DA8322E776</a:t>
            </a:r>
            <a:endParaRPr b="1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College:govt college of arts and science </a:t>
            </a:r>
            <a:endParaRPr b="1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University: Bharathiyar University </a:t>
            </a:r>
            <a:endParaRPr b="1" i="0" sz="18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RESULT AND SCREENSHOT </a:t>
            </a:r>
            <a:endParaRPr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3">
            <a:alphaModFix/>
          </a:blip>
          <a:srcRect b="0" l="0" r="0" t="31567"/>
          <a:stretch/>
        </p:blipFill>
        <p:spPr>
          <a:xfrm>
            <a:off x="3169900" y="1211350"/>
            <a:ext cx="2572676" cy="340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CONCLUSION </a:t>
            </a:r>
            <a:endParaRPr/>
          </a:p>
        </p:txBody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3087625" y="1595775"/>
            <a:ext cx="5634300" cy="24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2400"/>
              <a:t>The project conclude that every student or work seekers can adapt as per the practical amendment of the technical knowledge which creates a first impressions and create the interview process with ease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Digital portfolio 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2400250" y="1595775"/>
            <a:ext cx="5355000" cy="26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2400"/>
              <a:t>A digital portfolio serves as a platform to present creative ideas while also highlights the work and skills of the participant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Agenda:</a:t>
            </a:r>
            <a:endParaRPr/>
          </a:p>
        </p:txBody>
      </p:sp>
      <p:sp>
        <p:nvSpPr>
          <p:cNvPr id="85" name="Google Shape;85;p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 statement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 overview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End user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Tools and technologies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Portfolio design and layout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Features and functionality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Result and screenshot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Conclusion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GitHub link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Problem statement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410100" y="1595775"/>
            <a:ext cx="57921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2400"/>
              <a:t>In today's era traditional resumes alone are not enough enough to showcase skills and projects effective.many students fail to showcase their skills of professional experience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Project overview </a:t>
            </a:r>
            <a:endParaRPr/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2410100" y="1595775"/>
            <a:ext cx="59550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 created a portfolio that showcase my talents in html , and all the other designing ideas  of myself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It contains about myself and the project and the skills that I obtained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The idea is to establish my skills and the project that I have done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End user </a:t>
            </a:r>
            <a:endParaRPr/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students could take it as a template for their own portfolio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Job seekers who could share their resumes in an interactive ideas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Freelancer who could showcase their previous works to impress their client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Professional who could create their work to the new companies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Tools and technologies </a:t>
            </a:r>
            <a:endParaRPr/>
          </a:p>
        </p:txBody>
      </p:sp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Html to create the basic structure idea of the website and gives preview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Css to create the styling properties of the webpage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 script to create interactive wed page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Code pen tha online platform for exicuting code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PORTFOLIO DESIGN AND LAYOUT </a:t>
            </a:r>
            <a:endParaRPr/>
          </a:p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2776350" y="1595775"/>
            <a:ext cx="54417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2400"/>
              <a:t>It includes tha home about me that redirect to the project skill and contact it has responsive layout using the flex that can adapt asper the screen size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FEATURES AND FUNCTIONALITY </a:t>
            </a:r>
            <a:endParaRPr/>
          </a:p>
        </p:txBody>
      </p:sp>
      <p:sp>
        <p:nvSpPr>
          <p:cNvPr id="121" name="Google Shape;121;p9"/>
          <p:cNvSpPr txBox="1"/>
          <p:nvPr>
            <p:ph idx="1" type="body"/>
          </p:nvPr>
        </p:nvSpPr>
        <p:spPr>
          <a:xfrm>
            <a:off x="2607548" y="1070550"/>
            <a:ext cx="50028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Navigation bar with smooth scrolling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Interactive elements (hover, effect, animations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Contact form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Responsive design using flex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