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9A692-DCD9-4E36-B4DB-EF36072D40BA}">
  <a:tblStyle styleId="{C299A692-DCD9-4E36-B4DB-EF36072D4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dea938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dea938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dea938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dea938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dea938b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dea938b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dea938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dea938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dea938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dea938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dea938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5dea938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dea938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dea938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dea938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5dea938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dea938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dea938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dea938b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dea938b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dea938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dea938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dea938b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dea938b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dea938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dea938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Project(CRUD </a:t>
            </a:r>
            <a:r>
              <a:rPr lang="en"/>
              <a:t>operation</a:t>
            </a:r>
            <a:r>
              <a:rPr lang="en"/>
              <a:t>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Jishnu. P. Nambiar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Update/ Appointment date </a:t>
            </a:r>
            <a:r>
              <a:rPr lang="en"/>
              <a:t>Updated </a:t>
            </a:r>
            <a:r>
              <a:rPr lang="en"/>
              <a:t> (Database)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1793" l="0" r="0" t="1793"/>
          <a:stretch/>
        </p:blipFill>
        <p:spPr>
          <a:xfrm>
            <a:off x="55500" y="535200"/>
            <a:ext cx="9066035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/ Deleting Appointment (Eclipse)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0" y="535200"/>
            <a:ext cx="9066034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Delete/ Appointment Deleted  (Database)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1793" l="0" r="0" t="1793"/>
          <a:stretch/>
        </p:blipFill>
        <p:spPr>
          <a:xfrm>
            <a:off x="55500" y="535200"/>
            <a:ext cx="9066035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21275" y="57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CRUD operations are the basic in almost all of the projects. That’s the main reason why we have used this operations and f</a:t>
            </a:r>
            <a:r>
              <a:rPr lang="en" sz="1400"/>
              <a:t>rom this project we have concluded that we can perform CRUD operations from eclipse using JDBC connections. The Project is </a:t>
            </a:r>
            <a:r>
              <a:rPr lang="en" sz="1400"/>
              <a:t>successfully</a:t>
            </a:r>
            <a:r>
              <a:rPr lang="en" sz="1400"/>
              <a:t> performed in given </a:t>
            </a:r>
            <a:r>
              <a:rPr lang="en" sz="1400"/>
              <a:t>environment.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7800" y="2183950"/>
            <a:ext cx="76884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1110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89975"/>
            <a:ext cx="76887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project have performed CRUD operations in IDE(Eclipse) by </a:t>
            </a:r>
            <a:r>
              <a:rPr lang="en" sz="1400"/>
              <a:t>using</a:t>
            </a:r>
            <a:r>
              <a:rPr lang="en" sz="1400"/>
              <a:t> MySQL </a:t>
            </a:r>
            <a:r>
              <a:rPr lang="en" sz="1400"/>
              <a:t>database</a:t>
            </a:r>
            <a:r>
              <a:rPr lang="en" sz="1400"/>
              <a:t> and JDBC. This is a basic project where it performs the CRUD operations and for this a appointment table has been </a:t>
            </a:r>
            <a:r>
              <a:rPr lang="en" sz="1400"/>
              <a:t>created</a:t>
            </a:r>
            <a:r>
              <a:rPr lang="en" sz="1400"/>
              <a:t> in database. And the code has been implemented accordingly.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49150"/>
            <a:ext cx="7688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Requirements: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JDK (11.0.12)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Eclipse IDE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 ( 8.0.28)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 JDBC Driver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Hardware Requirements 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Operating System : Linux or Windows 7/8/10/11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RAM : 512MB (minimum)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Hard Disk : 20GB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57325"/>
            <a:ext cx="76887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appointment</a:t>
            </a:r>
            <a:r>
              <a:rPr lang="en" sz="1400"/>
              <a:t> </a:t>
            </a:r>
            <a:endParaRPr sz="1400"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52500" y="21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{C299A692-DCD9-4E36-B4DB-EF36072D40BA}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Attribute Name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 and size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Constraints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a_id</a:t>
                      </a:r>
                      <a:endParaRPr/>
                    </a:p>
                  </a:txBody>
                  <a:tcPr marT="91425" marB="91425" marR="91425" marL="91425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</a:t>
                      </a:r>
                      <a:endParaRPr/>
                    </a:p>
                  </a:txBody>
                  <a:tcPr marT="91425" marB="91425" marR="91425" marL="91425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 Increment</a:t>
                      </a:r>
                      <a:endParaRPr/>
                    </a:p>
                  </a:txBody>
                  <a:tcPr marT="91425" marB="91425" marR="91425" marL="91425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varchar(30)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Patient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varchar(30)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Doctor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Null, Unique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Patient Contact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Appointment Date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78425" y="61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500200"/>
            <a:ext cx="76887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- Create/ insert in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- Read from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- Update in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Delete from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are the Operations that we have performed in this program.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/ Booking from </a:t>
            </a:r>
            <a:r>
              <a:rPr lang="en"/>
              <a:t>Appointment (Eclipse)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" y="535200"/>
            <a:ext cx="9066034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/ Appointment Booked (Database)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793" l="0" r="0" t="1793"/>
          <a:stretch/>
        </p:blipFill>
        <p:spPr>
          <a:xfrm>
            <a:off x="55500" y="535200"/>
            <a:ext cx="9066035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r>
              <a:rPr lang="en"/>
              <a:t>/ Viewing Appointment (Eclipse)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0" y="535200"/>
            <a:ext cx="9066034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/ Updating Appointment date (Eclipse)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36752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0" y="535200"/>
            <a:ext cx="9066034" cy="45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