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16" autoAdjust="0"/>
    <p:restoredTop sz="94660"/>
  </p:normalViewPr>
  <p:slideViewPr>
    <p:cSldViewPr snapToGrid="0">
      <p:cViewPr>
        <p:scale>
          <a:sx n="100" d="100"/>
          <a:sy n="100" d="100"/>
        </p:scale>
        <p:origin x="6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4" y="1275026"/>
            <a:ext cx="7182197" cy="4307951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1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3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23" indent="0" algn="ctr">
              <a:buNone/>
              <a:defRPr sz="1400"/>
            </a:lvl2pPr>
            <a:lvl3pPr marL="914445" indent="0" algn="ctr">
              <a:buNone/>
              <a:defRPr sz="1400"/>
            </a:lvl3pPr>
            <a:lvl4pPr marL="1371669" indent="0" algn="ctr">
              <a:buNone/>
              <a:defRPr sz="1400"/>
            </a:lvl4pPr>
            <a:lvl5pPr marL="1828892" indent="0" algn="ctr">
              <a:buNone/>
              <a:defRPr sz="1400"/>
            </a:lvl5pPr>
            <a:lvl6pPr marL="2286114" indent="0" algn="ctr">
              <a:buNone/>
              <a:defRPr sz="1400"/>
            </a:lvl6pPr>
            <a:lvl7pPr marL="2743337" indent="0" algn="ctr">
              <a:buNone/>
              <a:defRPr sz="1400"/>
            </a:lvl7pPr>
            <a:lvl8pPr marL="3200561" indent="0" algn="ctr">
              <a:buNone/>
              <a:defRPr sz="1400"/>
            </a:lvl8pPr>
            <a:lvl9pPr marL="3657783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12/21/20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8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2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51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17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9"/>
            <a:ext cx="9144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3"/>
            <a:ext cx="9144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3"/>
            <a:ext cx="9144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19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0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4" y="1275026"/>
            <a:ext cx="7182197" cy="4307951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1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3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764DE79-268F-4C1A-8933-263129D2AF90}" type="datetimeFigureOut">
              <a:rPr lang="en-US" smtClean="0"/>
              <a:t>12/21/20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22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1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1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0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1" b="0">
                <a:solidFill>
                  <a:schemeClr val="tx2"/>
                </a:solidFill>
                <a:latin typeface="+mn-lt"/>
              </a:defRPr>
            </a:lvl1pPr>
            <a:lvl2pPr marL="457223" indent="0">
              <a:buNone/>
              <a:defRPr sz="1901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1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1" b="0">
                <a:solidFill>
                  <a:schemeClr val="tx2"/>
                </a:solidFill>
              </a:defRPr>
            </a:lvl1pPr>
            <a:lvl2pPr marL="457223" indent="0">
              <a:buNone/>
              <a:defRPr sz="1901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2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1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0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1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2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2" y="607392"/>
            <a:ext cx="1823085" cy="1645920"/>
          </a:xfrm>
        </p:spPr>
        <p:txBody>
          <a:bodyPr anchor="b">
            <a:normAutofit/>
          </a:bodyPr>
          <a:lstStyle>
            <a:lvl1pPr algn="l" defTabSz="9144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1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2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1">
                <a:solidFill>
                  <a:srgbClr val="FFFFFF"/>
                </a:solidFill>
              </a:defRPr>
            </a:lvl1pPr>
            <a:lvl2pPr marL="457223" indent="0">
              <a:buNone/>
              <a:defRPr sz="1200"/>
            </a:lvl2pPr>
            <a:lvl3pPr marL="914445" indent="0">
              <a:buNone/>
              <a:defRPr sz="1001"/>
            </a:lvl3pPr>
            <a:lvl4pPr marL="1371669" indent="0">
              <a:buNone/>
              <a:defRPr sz="900"/>
            </a:lvl4pPr>
            <a:lvl5pPr marL="1828892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1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8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23" indent="0">
              <a:buNone/>
              <a:defRPr sz="2801"/>
            </a:lvl2pPr>
            <a:lvl3pPr marL="914445" indent="0">
              <a:buNone/>
              <a:defRPr sz="2400"/>
            </a:lvl3pPr>
            <a:lvl4pPr marL="1371669" indent="0">
              <a:buNone/>
              <a:defRPr sz="2000"/>
            </a:lvl4pPr>
            <a:lvl5pPr marL="1828892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1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1">
                <a:solidFill>
                  <a:srgbClr val="FFFFFF"/>
                </a:solidFill>
              </a:defRPr>
            </a:lvl1pPr>
            <a:lvl2pPr marL="457223" indent="0">
              <a:buNone/>
              <a:defRPr sz="1200"/>
            </a:lvl2pPr>
            <a:lvl3pPr marL="914445" indent="0">
              <a:buNone/>
              <a:defRPr sz="1001"/>
            </a:lvl3pPr>
            <a:lvl4pPr marL="1371669" indent="0">
              <a:buNone/>
              <a:defRPr sz="900"/>
            </a:lvl4pPr>
            <a:lvl5pPr marL="1828892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1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764DE79-268F-4C1A-8933-263129D2AF90}" type="datetimeFigureOut">
              <a:rPr lang="en-US" smtClean="0"/>
              <a:t>12/21/20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45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865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0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lang="en-US" sz="400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9" indent="-182889" algn="l" defTabSz="914445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82889" algn="l" defTabSz="914445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1" kern="1200">
          <a:solidFill>
            <a:schemeClr val="tx1"/>
          </a:solidFill>
          <a:latin typeface="+mn-lt"/>
          <a:ea typeface="+mn-ea"/>
          <a:cs typeface="+mn-cs"/>
        </a:defRPr>
      </a:lvl2pPr>
      <a:lvl3pPr marL="731556" indent="-182889" algn="l" defTabSz="914445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91" indent="-182889" algn="l" defTabSz="914445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225" indent="-182889" algn="l" defTabSz="914445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80" indent="-228612" algn="l" defTabSz="914445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95" indent="-228612" algn="l" defTabSz="914445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110" indent="-228612" algn="l" defTabSz="914445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125" indent="-228612" algn="l" defTabSz="914445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1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1">
            <a:extLst>
              <a:ext uri="{FF2B5EF4-FFF2-40B4-BE49-F238E27FC236}">
                <a16:creationId xmlns:a16="http://schemas.microsoft.com/office/drawing/2014/main" id="{B51109EC-2636-4692-AA50-F0B99262DC36}"/>
              </a:ext>
            </a:extLst>
          </p:cNvPr>
          <p:cNvSpPr/>
          <p:nvPr/>
        </p:nvSpPr>
        <p:spPr>
          <a:xfrm rot="5400000">
            <a:off x="5803492" y="1895344"/>
            <a:ext cx="1069596" cy="66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06" name="Rectangle 31">
            <a:extLst>
              <a:ext uri="{FF2B5EF4-FFF2-40B4-BE49-F238E27FC236}">
                <a16:creationId xmlns:a16="http://schemas.microsoft.com/office/drawing/2014/main" id="{C7F17B2F-1B5D-4CEE-85DB-D5023C61C8FD}"/>
              </a:ext>
            </a:extLst>
          </p:cNvPr>
          <p:cNvSpPr/>
          <p:nvPr/>
        </p:nvSpPr>
        <p:spPr>
          <a:xfrm rot="5400000">
            <a:off x="194315" y="2395968"/>
            <a:ext cx="2637905" cy="66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grpSp>
        <p:nvGrpSpPr>
          <p:cNvPr id="5" name="Group 29">
            <a:extLst>
              <a:ext uri="{FF2B5EF4-FFF2-40B4-BE49-F238E27FC236}">
                <a16:creationId xmlns:a16="http://schemas.microsoft.com/office/drawing/2014/main" id="{C52E2E61-F518-419C-A9D7-92525BFC78C6}"/>
              </a:ext>
            </a:extLst>
          </p:cNvPr>
          <p:cNvGrpSpPr/>
          <p:nvPr/>
        </p:nvGrpSpPr>
        <p:grpSpPr>
          <a:xfrm>
            <a:off x="834833" y="1110456"/>
            <a:ext cx="7375717" cy="2637905"/>
            <a:chOff x="1633631" y="1755671"/>
            <a:chExt cx="7556162" cy="2702425"/>
          </a:xfrm>
          <a:solidFill>
            <a:schemeClr val="accent6"/>
          </a:solidFill>
        </p:grpSpPr>
        <p:sp>
          <p:nvSpPr>
            <p:cNvPr id="7" name="Rectangle 31">
              <a:extLst>
                <a:ext uri="{FF2B5EF4-FFF2-40B4-BE49-F238E27FC236}">
                  <a16:creationId xmlns:a16="http://schemas.microsoft.com/office/drawing/2014/main" id="{9DDB9A33-C0E3-4742-934B-B3E85707294B}"/>
                </a:ext>
              </a:extLst>
            </p:cNvPr>
            <p:cNvSpPr/>
            <p:nvPr/>
          </p:nvSpPr>
          <p:spPr>
            <a:xfrm>
              <a:off x="1633631" y="1755671"/>
              <a:ext cx="7556162" cy="593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8" name="Rectangle 32">
              <a:extLst>
                <a:ext uri="{FF2B5EF4-FFF2-40B4-BE49-F238E27FC236}">
                  <a16:creationId xmlns:a16="http://schemas.microsoft.com/office/drawing/2014/main" id="{F2B90F59-3721-40AA-87CE-41B52CBC3E0E}"/>
                </a:ext>
              </a:extLst>
            </p:cNvPr>
            <p:cNvSpPr/>
            <p:nvPr/>
          </p:nvSpPr>
          <p:spPr>
            <a:xfrm>
              <a:off x="2294406" y="4398735"/>
              <a:ext cx="2708110" cy="593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9" name="Rectangle 35">
            <a:extLst>
              <a:ext uri="{FF2B5EF4-FFF2-40B4-BE49-F238E27FC236}">
                <a16:creationId xmlns:a16="http://schemas.microsoft.com/office/drawing/2014/main" id="{E2EB00C2-3227-4B53-8BDB-652821999B74}"/>
              </a:ext>
            </a:extLst>
          </p:cNvPr>
          <p:cNvSpPr/>
          <p:nvPr/>
        </p:nvSpPr>
        <p:spPr>
          <a:xfrm>
            <a:off x="267774" y="858662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3" name="Rectangle 47">
            <a:extLst>
              <a:ext uri="{FF2B5EF4-FFF2-40B4-BE49-F238E27FC236}">
                <a16:creationId xmlns:a16="http://schemas.microsoft.com/office/drawing/2014/main" id="{CCE047C6-63C9-4E36-B77D-83E4D09F60EF}"/>
              </a:ext>
            </a:extLst>
          </p:cNvPr>
          <p:cNvSpPr/>
          <p:nvPr/>
        </p:nvSpPr>
        <p:spPr>
          <a:xfrm>
            <a:off x="7978762" y="859126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A35260-506D-4FC7-B1EF-99593A172F81}"/>
              </a:ext>
            </a:extLst>
          </p:cNvPr>
          <p:cNvSpPr txBox="1"/>
          <p:nvPr/>
        </p:nvSpPr>
        <p:spPr>
          <a:xfrm>
            <a:off x="62541" y="519222"/>
            <a:ext cx="986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Load Claims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7E99B1-A436-4505-824C-E1725A067E20}"/>
              </a:ext>
            </a:extLst>
          </p:cNvPr>
          <p:cNvSpPr txBox="1"/>
          <p:nvPr/>
        </p:nvSpPr>
        <p:spPr>
          <a:xfrm>
            <a:off x="1897611" y="519222"/>
            <a:ext cx="1154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Check Eligibility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BCF9E5-4355-4A0B-93F6-E80937F9BFCD}"/>
              </a:ext>
            </a:extLst>
          </p:cNvPr>
          <p:cNvSpPr txBox="1"/>
          <p:nvPr/>
        </p:nvSpPr>
        <p:spPr>
          <a:xfrm>
            <a:off x="3916239" y="516915"/>
            <a:ext cx="979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Rules Engine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5DDFD8-087D-4611-BFE3-D06EB5C1D1A5}"/>
              </a:ext>
            </a:extLst>
          </p:cNvPr>
          <p:cNvSpPr txBox="1"/>
          <p:nvPr/>
        </p:nvSpPr>
        <p:spPr>
          <a:xfrm>
            <a:off x="1994966" y="4080763"/>
            <a:ext cx="102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Claim Viewer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BBBDE3-13C5-4C6B-BEAB-BFDA6F901B5D}"/>
              </a:ext>
            </a:extLst>
          </p:cNvPr>
          <p:cNvSpPr txBox="1"/>
          <p:nvPr/>
        </p:nvSpPr>
        <p:spPr>
          <a:xfrm>
            <a:off x="7647483" y="363026"/>
            <a:ext cx="1232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Compile/Submit Claims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Rectangle 31">
            <a:extLst>
              <a:ext uri="{FF2B5EF4-FFF2-40B4-BE49-F238E27FC236}">
                <a16:creationId xmlns:a16="http://schemas.microsoft.com/office/drawing/2014/main" id="{6167130D-4D96-4A5F-8A5F-32AE820F36DD}"/>
              </a:ext>
            </a:extLst>
          </p:cNvPr>
          <p:cNvSpPr/>
          <p:nvPr/>
        </p:nvSpPr>
        <p:spPr>
          <a:xfrm rot="5400000">
            <a:off x="3414845" y="2372966"/>
            <a:ext cx="1982210" cy="66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56" name="Rectangle 31">
            <a:extLst>
              <a:ext uri="{FF2B5EF4-FFF2-40B4-BE49-F238E27FC236}">
                <a16:creationId xmlns:a16="http://schemas.microsoft.com/office/drawing/2014/main" id="{881A20C5-A57D-4674-ABCC-C3E494FA9035}"/>
              </a:ext>
            </a:extLst>
          </p:cNvPr>
          <p:cNvSpPr/>
          <p:nvPr/>
        </p:nvSpPr>
        <p:spPr>
          <a:xfrm rot="5400000">
            <a:off x="1960224" y="1917116"/>
            <a:ext cx="1026053" cy="668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59D8E1-CCCF-460B-A876-9E04E40FA017}"/>
              </a:ext>
            </a:extLst>
          </p:cNvPr>
          <p:cNvSpPr txBox="1"/>
          <p:nvPr/>
        </p:nvSpPr>
        <p:spPr>
          <a:xfrm>
            <a:off x="5804114" y="522354"/>
            <a:ext cx="1062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AI/ML Engine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D72249-FAD4-4F1A-A73D-E9A3EAE45E51}"/>
              </a:ext>
            </a:extLst>
          </p:cNvPr>
          <p:cNvSpPr txBox="1"/>
          <p:nvPr/>
        </p:nvSpPr>
        <p:spPr>
          <a:xfrm>
            <a:off x="3759128" y="4080763"/>
            <a:ext cx="1293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Compare Rejects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4" name="Rectangle 47">
            <a:extLst>
              <a:ext uri="{FF2B5EF4-FFF2-40B4-BE49-F238E27FC236}">
                <a16:creationId xmlns:a16="http://schemas.microsoft.com/office/drawing/2014/main" id="{1F5FD34F-7386-49EC-9B32-84829B816AA0}"/>
              </a:ext>
            </a:extLst>
          </p:cNvPr>
          <p:cNvSpPr/>
          <p:nvPr/>
        </p:nvSpPr>
        <p:spPr>
          <a:xfrm>
            <a:off x="2228772" y="3414894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66" name="Rectangle 47">
            <a:extLst>
              <a:ext uri="{FF2B5EF4-FFF2-40B4-BE49-F238E27FC236}">
                <a16:creationId xmlns:a16="http://schemas.microsoft.com/office/drawing/2014/main" id="{5A298ADF-4F0A-4B2E-B9B7-72B658A34A25}"/>
              </a:ext>
            </a:extLst>
          </p:cNvPr>
          <p:cNvSpPr/>
          <p:nvPr/>
        </p:nvSpPr>
        <p:spPr>
          <a:xfrm>
            <a:off x="6051717" y="856914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46A9C0E2-4ABF-46A7-932A-577C4CC5D880}"/>
              </a:ext>
            </a:extLst>
          </p:cNvPr>
          <p:cNvSpPr/>
          <p:nvPr/>
        </p:nvSpPr>
        <p:spPr>
          <a:xfrm>
            <a:off x="4123268" y="849937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2" name="Rectangle 41">
            <a:extLst>
              <a:ext uri="{FF2B5EF4-FFF2-40B4-BE49-F238E27FC236}">
                <a16:creationId xmlns:a16="http://schemas.microsoft.com/office/drawing/2014/main" id="{E57256B4-FA69-4C1F-8EEF-701075FC0C88}"/>
              </a:ext>
            </a:extLst>
          </p:cNvPr>
          <p:cNvSpPr/>
          <p:nvPr/>
        </p:nvSpPr>
        <p:spPr>
          <a:xfrm>
            <a:off x="2195521" y="856915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2" name="Rectangle 44">
            <a:extLst>
              <a:ext uri="{FF2B5EF4-FFF2-40B4-BE49-F238E27FC236}">
                <a16:creationId xmlns:a16="http://schemas.microsoft.com/office/drawing/2014/main" id="{396EA8A0-8B54-4F41-9B98-7BD51E9090E7}"/>
              </a:ext>
            </a:extLst>
          </p:cNvPr>
          <p:cNvSpPr/>
          <p:nvPr/>
        </p:nvSpPr>
        <p:spPr>
          <a:xfrm>
            <a:off x="4123267" y="3397512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0" name="Rectangle 47">
            <a:extLst>
              <a:ext uri="{FF2B5EF4-FFF2-40B4-BE49-F238E27FC236}">
                <a16:creationId xmlns:a16="http://schemas.microsoft.com/office/drawing/2014/main" id="{A4A96E89-899E-435E-B31A-27463BC8E3DB}"/>
              </a:ext>
            </a:extLst>
          </p:cNvPr>
          <p:cNvSpPr/>
          <p:nvPr/>
        </p:nvSpPr>
        <p:spPr>
          <a:xfrm>
            <a:off x="1229735" y="2131898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79" name="Rectangle 32">
            <a:extLst>
              <a:ext uri="{FF2B5EF4-FFF2-40B4-BE49-F238E27FC236}">
                <a16:creationId xmlns:a16="http://schemas.microsoft.com/office/drawing/2014/main" id="{4D748106-C6DA-4763-87E5-F7A3514EC3D0}"/>
              </a:ext>
            </a:extLst>
          </p:cNvPr>
          <p:cNvSpPr/>
          <p:nvPr/>
        </p:nvSpPr>
        <p:spPr>
          <a:xfrm>
            <a:off x="2440168" y="2415432"/>
            <a:ext cx="3931563" cy="579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3" name="Rectangle 44">
            <a:extLst>
              <a:ext uri="{FF2B5EF4-FFF2-40B4-BE49-F238E27FC236}">
                <a16:creationId xmlns:a16="http://schemas.microsoft.com/office/drawing/2014/main" id="{1320B8F4-9173-4D52-BF6F-129FDB1D1D6C}"/>
              </a:ext>
            </a:extLst>
          </p:cNvPr>
          <p:cNvSpPr/>
          <p:nvPr/>
        </p:nvSpPr>
        <p:spPr>
          <a:xfrm>
            <a:off x="3838886" y="2137600"/>
            <a:ext cx="1134126" cy="56706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4FC33D-022B-4A44-B2F2-62A1531AEDA7}"/>
              </a:ext>
            </a:extLst>
          </p:cNvPr>
          <p:cNvSpPr txBox="1"/>
          <p:nvPr/>
        </p:nvSpPr>
        <p:spPr>
          <a:xfrm>
            <a:off x="41650" y="2292320"/>
            <a:ext cx="102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Resubmission</a:t>
            </a: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14421</TotalTime>
  <Words>19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Garamond</vt:lpstr>
      <vt:lpstr>Savon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Administrator@LEGACY.DATA-SCAN.COM</cp:lastModifiedBy>
  <cp:revision>46</cp:revision>
  <dcterms:created xsi:type="dcterms:W3CDTF">2018-02-18T19:39:47Z</dcterms:created>
  <dcterms:modified xsi:type="dcterms:W3CDTF">2020-12-21T21:30:00Z</dcterms:modified>
</cp:coreProperties>
</file>