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8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76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76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2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8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945"/>
            <a:ext cx="9144000" cy="41674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70AD47"/>
                </a:solidFill>
                <a:latin typeface="Arial Black" panose="020B0A04020102020204" pitchFamily="34" charset="0"/>
              </a:rPr>
              <a:t>Denial Management System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Process Flow Explanation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C52E2E61-F518-419C-A9D7-92525BFC78C6}"/>
              </a:ext>
            </a:extLst>
          </p:cNvPr>
          <p:cNvGrpSpPr/>
          <p:nvPr/>
        </p:nvGrpSpPr>
        <p:grpSpPr>
          <a:xfrm>
            <a:off x="1814880" y="2596859"/>
            <a:ext cx="6523195" cy="1772925"/>
            <a:chOff x="1633635" y="1755670"/>
            <a:chExt cx="6682781" cy="181629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Block Arc 30">
              <a:extLst>
                <a:ext uri="{FF2B5EF4-FFF2-40B4-BE49-F238E27FC236}">
                  <a16:creationId xmlns:a16="http://schemas.microsoft.com/office/drawing/2014/main" id="{26209FDA-7DB7-4D1F-A39C-924843ABE5CF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9DDB9A33-C0E3-4742-934B-B3E85707294B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2B90F59-3721-40AA-87CE-41B52CBC3E0E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1247813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2A1FECAD-D727-4853-93C8-B5EEBB2B865E}"/>
              </a:ext>
            </a:extLst>
          </p:cNvPr>
          <p:cNvSpPr/>
          <p:nvPr/>
        </p:nvSpPr>
        <p:spPr>
          <a:xfrm>
            <a:off x="3962594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6653543" y="234507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2621030" y="4048193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5335628" y="4048193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14" name="Group 48">
            <a:extLst>
              <a:ext uri="{FF2B5EF4-FFF2-40B4-BE49-F238E27FC236}">
                <a16:creationId xmlns:a16="http://schemas.microsoft.com/office/drawing/2014/main" id="{4CBAC78D-5749-4559-B4B7-0D4BBF8BE411}"/>
              </a:ext>
            </a:extLst>
          </p:cNvPr>
          <p:cNvGrpSpPr/>
          <p:nvPr/>
        </p:nvGrpSpPr>
        <p:grpSpPr>
          <a:xfrm>
            <a:off x="2741409" y="2465454"/>
            <a:ext cx="326308" cy="326308"/>
            <a:chOff x="1547664" y="3147814"/>
            <a:chExt cx="720080" cy="720080"/>
          </a:xfrm>
        </p:grpSpPr>
        <p:sp>
          <p:nvSpPr>
            <p:cNvPr id="15" name="Oval 49">
              <a:extLst>
                <a:ext uri="{FF2B5EF4-FFF2-40B4-BE49-F238E27FC236}">
                  <a16:creationId xmlns:a16="http://schemas.microsoft.com/office/drawing/2014/main" id="{51A5D556-C75B-409F-AF1E-9AF9D6C268E9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6" name="Chevron 50">
              <a:extLst>
                <a:ext uri="{FF2B5EF4-FFF2-40B4-BE49-F238E27FC236}">
                  <a16:creationId xmlns:a16="http://schemas.microsoft.com/office/drawing/2014/main" id="{87453BBF-5387-48B2-8EE9-7AC0B4FEDC5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6A940F0F-D05E-439B-B1CC-4C6E15A6F4D0}"/>
              </a:ext>
            </a:extLst>
          </p:cNvPr>
          <p:cNvGrpSpPr/>
          <p:nvPr/>
        </p:nvGrpSpPr>
        <p:grpSpPr>
          <a:xfrm>
            <a:off x="5456009" y="2465454"/>
            <a:ext cx="326308" cy="326308"/>
            <a:chOff x="1547664" y="3147814"/>
            <a:chExt cx="720080" cy="720080"/>
          </a:xfrm>
        </p:grpSpPr>
        <p:sp>
          <p:nvSpPr>
            <p:cNvPr id="18" name="Oval 52">
              <a:extLst>
                <a:ext uri="{FF2B5EF4-FFF2-40B4-BE49-F238E27FC236}">
                  <a16:creationId xmlns:a16="http://schemas.microsoft.com/office/drawing/2014/main" id="{583DC85C-9583-4728-B2F6-89F20E25F29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53">
              <a:extLst>
                <a:ext uri="{FF2B5EF4-FFF2-40B4-BE49-F238E27FC236}">
                  <a16:creationId xmlns:a16="http://schemas.microsoft.com/office/drawing/2014/main" id="{018A0F3C-EA56-4202-AB82-406B9FAE57EE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54">
            <a:extLst>
              <a:ext uri="{FF2B5EF4-FFF2-40B4-BE49-F238E27FC236}">
                <a16:creationId xmlns:a16="http://schemas.microsoft.com/office/drawing/2014/main" id="{551C86C0-0F6D-4B11-9135-560970C3C5C3}"/>
              </a:ext>
            </a:extLst>
          </p:cNvPr>
          <p:cNvGrpSpPr/>
          <p:nvPr/>
        </p:nvGrpSpPr>
        <p:grpSpPr>
          <a:xfrm rot="10800000">
            <a:off x="4082973" y="4168574"/>
            <a:ext cx="326308" cy="326308"/>
            <a:chOff x="1547664" y="3147814"/>
            <a:chExt cx="720080" cy="720080"/>
          </a:xfrm>
        </p:grpSpPr>
        <p:sp>
          <p:nvSpPr>
            <p:cNvPr id="21" name="Oval 55">
              <a:extLst>
                <a:ext uri="{FF2B5EF4-FFF2-40B4-BE49-F238E27FC236}">
                  <a16:creationId xmlns:a16="http://schemas.microsoft.com/office/drawing/2014/main" id="{58428C90-670C-4FA3-9CFB-60FF8179BEDA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Chevron 56">
              <a:extLst>
                <a:ext uri="{FF2B5EF4-FFF2-40B4-BE49-F238E27FC236}">
                  <a16:creationId xmlns:a16="http://schemas.microsoft.com/office/drawing/2014/main" id="{9E70C54B-25C0-41E1-88F3-BC4E6E20EE51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D51BD364-B238-46AE-915E-2A090844F7C1}"/>
              </a:ext>
            </a:extLst>
          </p:cNvPr>
          <p:cNvGrpSpPr/>
          <p:nvPr/>
        </p:nvGrpSpPr>
        <p:grpSpPr>
          <a:xfrm rot="5400000">
            <a:off x="8120310" y="3320169"/>
            <a:ext cx="326308" cy="326308"/>
            <a:chOff x="1547664" y="3147814"/>
            <a:chExt cx="720080" cy="720080"/>
          </a:xfrm>
        </p:grpSpPr>
        <p:sp>
          <p:nvSpPr>
            <p:cNvPr id="24" name="Oval 58">
              <a:extLst>
                <a:ext uri="{FF2B5EF4-FFF2-40B4-BE49-F238E27FC236}">
                  <a16:creationId xmlns:a16="http://schemas.microsoft.com/office/drawing/2014/main" id="{4DEF2EEE-722E-4CAD-873E-B44BF98D3BD1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59">
              <a:extLst>
                <a:ext uri="{FF2B5EF4-FFF2-40B4-BE49-F238E27FC236}">
                  <a16:creationId xmlns:a16="http://schemas.microsoft.com/office/drawing/2014/main" id="{111C1706-9F9E-4151-946F-E687616D50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A24B0AAB-A3B8-402B-9F26-2045BB90A1C5}"/>
              </a:ext>
            </a:extLst>
          </p:cNvPr>
          <p:cNvGrpSpPr/>
          <p:nvPr/>
        </p:nvGrpSpPr>
        <p:grpSpPr>
          <a:xfrm>
            <a:off x="659425" y="3055609"/>
            <a:ext cx="1784201" cy="532102"/>
            <a:chOff x="803640" y="3362835"/>
            <a:chExt cx="2059657" cy="7094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08B716-79BE-4169-94ED-1C45824AE3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Loading Claims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A35260-506D-4FC7-B1EF-99593A172F8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Load Claims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8">
            <a:extLst>
              <a:ext uri="{FF2B5EF4-FFF2-40B4-BE49-F238E27FC236}">
                <a16:creationId xmlns:a16="http://schemas.microsoft.com/office/drawing/2014/main" id="{9BC3FB83-2D01-40E0-B408-861909B2AD30}"/>
              </a:ext>
            </a:extLst>
          </p:cNvPr>
          <p:cNvGrpSpPr/>
          <p:nvPr/>
        </p:nvGrpSpPr>
        <p:grpSpPr>
          <a:xfrm>
            <a:off x="3354026" y="3055610"/>
            <a:ext cx="1784201" cy="532102"/>
            <a:chOff x="803640" y="3362835"/>
            <a:chExt cx="2059657" cy="70947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8FD6E8-6977-4F15-80C5-DF6D0ED5E6D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Check Eligibility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7E99B1-A436-4505-824C-E1725A067E2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 Eligibility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B325E1EF-7E54-451E-9951-3ECD389F53D3}"/>
              </a:ext>
            </a:extLst>
          </p:cNvPr>
          <p:cNvGrpSpPr/>
          <p:nvPr/>
        </p:nvGrpSpPr>
        <p:grpSpPr>
          <a:xfrm>
            <a:off x="6042040" y="3055610"/>
            <a:ext cx="1784201" cy="532102"/>
            <a:chOff x="803640" y="3362835"/>
            <a:chExt cx="2059657" cy="70947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480F6F-5C26-4720-8184-F562E19364F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Rules Engine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BCF9E5-4355-4A0B-93F6-E80937F9BFC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Rules Engine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BC4FDEB4-F787-4EDD-B415-882A1623E2ED}"/>
              </a:ext>
            </a:extLst>
          </p:cNvPr>
          <p:cNvGrpSpPr/>
          <p:nvPr/>
        </p:nvGrpSpPr>
        <p:grpSpPr>
          <a:xfrm>
            <a:off x="2012462" y="4678529"/>
            <a:ext cx="1784201" cy="670601"/>
            <a:chOff x="803640" y="3362835"/>
            <a:chExt cx="2059657" cy="8941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70079-F486-4A3D-8690-13CFDA69303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Compile &amp; Submit Claims Step Here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75DDFD8-087D-4611-BFE3-D06EB5C1D1A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&amp; Submit Claims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7">
            <a:extLst>
              <a:ext uri="{FF2B5EF4-FFF2-40B4-BE49-F238E27FC236}">
                <a16:creationId xmlns:a16="http://schemas.microsoft.com/office/drawing/2014/main" id="{BF3841F8-8B00-42C9-B130-457FB76EADFC}"/>
              </a:ext>
            </a:extLst>
          </p:cNvPr>
          <p:cNvGrpSpPr/>
          <p:nvPr/>
        </p:nvGrpSpPr>
        <p:grpSpPr>
          <a:xfrm>
            <a:off x="4727063" y="4678534"/>
            <a:ext cx="1784201" cy="532102"/>
            <a:chOff x="803640" y="3362835"/>
            <a:chExt cx="2059657" cy="7094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47CEC6-6BBA-47BA-A266-6DB52BBE796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Detailed Explanation for AI/ML Engine Step Here.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BBBDE3-13C5-4C6B-BEAB-BFDA6F901B5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AI/ML Engine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A546B187-5E08-4312-87DD-C307C9D249A3}"/>
              </a:ext>
            </a:extLst>
          </p:cNvPr>
          <p:cNvSpPr/>
          <p:nvPr/>
        </p:nvSpPr>
        <p:spPr>
          <a:xfrm>
            <a:off x="6806505" y="2521898"/>
            <a:ext cx="275740" cy="21180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7BACE424-C0F7-43C1-B18A-8BA783C1F4CA}"/>
              </a:ext>
            </a:extLst>
          </p:cNvPr>
          <p:cNvSpPr/>
          <p:nvPr/>
        </p:nvSpPr>
        <p:spPr>
          <a:xfrm>
            <a:off x="2764393" y="4186854"/>
            <a:ext cx="280340" cy="24193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5" name="Round Same Side Corner Rectangle 36">
            <a:extLst>
              <a:ext uri="{FF2B5EF4-FFF2-40B4-BE49-F238E27FC236}">
                <a16:creationId xmlns:a16="http://schemas.microsoft.com/office/drawing/2014/main" id="{6690801C-CD8F-4B4E-9068-85C75C3B6242}"/>
              </a:ext>
            </a:extLst>
          </p:cNvPr>
          <p:cNvSpPr/>
          <p:nvPr/>
        </p:nvSpPr>
        <p:spPr>
          <a:xfrm>
            <a:off x="5470859" y="4195219"/>
            <a:ext cx="284848" cy="22520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pic>
        <p:nvPicPr>
          <p:cNvPr id="3" name="Graphic 2" descr="List">
            <a:extLst>
              <a:ext uri="{FF2B5EF4-FFF2-40B4-BE49-F238E27FC236}">
                <a16:creationId xmlns:a16="http://schemas.microsoft.com/office/drawing/2014/main" id="{7F7D5671-895F-427F-B3D6-E6C4E6F4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985" y="2399200"/>
            <a:ext cx="457200" cy="457200"/>
          </a:xfrm>
          <a:prstGeom prst="rect">
            <a:avLst/>
          </a:prstGeom>
        </p:spPr>
      </p:pic>
      <p:pic>
        <p:nvPicPr>
          <p:cNvPr id="47" name="Graphic 46" descr="Checklist">
            <a:extLst>
              <a:ext uri="{FF2B5EF4-FFF2-40B4-BE49-F238E27FC236}">
                <a16:creationId xmlns:a16="http://schemas.microsoft.com/office/drawing/2014/main" id="{CE9D4065-135D-41CC-BC35-90C18AB4F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585" y="23986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12811</TotalTime>
  <Words>60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Arial Black</vt:lpstr>
      <vt:lpstr>Calibri</vt:lpstr>
      <vt:lpstr>Calibri Light</vt:lpstr>
      <vt:lpstr>Office Theme</vt:lpstr>
      <vt:lpstr>Denial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Administrator@LEGACY.DATA-SCAN.COM</cp:lastModifiedBy>
  <cp:revision>17</cp:revision>
  <cp:lastPrinted>2020-12-07T21:41:18Z</cp:lastPrinted>
  <dcterms:created xsi:type="dcterms:W3CDTF">2018-02-18T19:39:47Z</dcterms:created>
  <dcterms:modified xsi:type="dcterms:W3CDTF">2020-12-09T00:53:28Z</dcterms:modified>
</cp:coreProperties>
</file>