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7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4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32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9144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8"/>
            <a:ext cx="9144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68576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68576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320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1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7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8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6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75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6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5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47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>
                <a:latin typeface="Arial Black" panose="020B0A04020102020204" pitchFamily="34" charset="0"/>
              </a:rPr>
              <a:t>Denial Management System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Process Flow Explanation</a:t>
            </a:r>
          </a:p>
        </p:txBody>
      </p:sp>
      <p:grpSp>
        <p:nvGrpSpPr>
          <p:cNvPr id="5" name="Group 29">
            <a:extLst>
              <a:ext uri="{FF2B5EF4-FFF2-40B4-BE49-F238E27FC236}">
                <a16:creationId xmlns:a16="http://schemas.microsoft.com/office/drawing/2014/main" id="{C52E2E61-F518-419C-A9D7-92525BFC78C6}"/>
              </a:ext>
            </a:extLst>
          </p:cNvPr>
          <p:cNvGrpSpPr/>
          <p:nvPr/>
        </p:nvGrpSpPr>
        <p:grpSpPr>
          <a:xfrm>
            <a:off x="1814880" y="2596859"/>
            <a:ext cx="6523195" cy="1772925"/>
            <a:chOff x="1633635" y="1755670"/>
            <a:chExt cx="6682781" cy="1816297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Block Arc 30">
              <a:extLst>
                <a:ext uri="{FF2B5EF4-FFF2-40B4-BE49-F238E27FC236}">
                  <a16:creationId xmlns:a16="http://schemas.microsoft.com/office/drawing/2014/main" id="{26209FDA-7DB7-4D1F-A39C-924843ABE5CF}"/>
                </a:ext>
              </a:extLst>
            </p:cNvPr>
            <p:cNvSpPr/>
            <p:nvPr/>
          </p:nvSpPr>
          <p:spPr>
            <a:xfrm>
              <a:off x="6500119" y="1755670"/>
              <a:ext cx="1816297" cy="1816297"/>
            </a:xfrm>
            <a:prstGeom prst="blockArc">
              <a:avLst>
                <a:gd name="adj1" fmla="val 16127381"/>
                <a:gd name="adj2" fmla="val 5490194"/>
                <a:gd name="adj3" fmla="val 40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" name="Rectangle 31">
              <a:extLst>
                <a:ext uri="{FF2B5EF4-FFF2-40B4-BE49-F238E27FC236}">
                  <a16:creationId xmlns:a16="http://schemas.microsoft.com/office/drawing/2014/main" id="{9DDB9A33-C0E3-4742-934B-B3E85707294B}"/>
                </a:ext>
              </a:extLst>
            </p:cNvPr>
            <p:cNvSpPr/>
            <p:nvPr/>
          </p:nvSpPr>
          <p:spPr>
            <a:xfrm>
              <a:off x="1633635" y="1755670"/>
              <a:ext cx="5808713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8" name="Rectangle 32">
              <a:extLst>
                <a:ext uri="{FF2B5EF4-FFF2-40B4-BE49-F238E27FC236}">
                  <a16:creationId xmlns:a16="http://schemas.microsoft.com/office/drawing/2014/main" id="{F2B90F59-3721-40AA-87CE-41B52CBC3E0E}"/>
                </a:ext>
              </a:extLst>
            </p:cNvPr>
            <p:cNvSpPr/>
            <p:nvPr/>
          </p:nvSpPr>
          <p:spPr>
            <a:xfrm>
              <a:off x="3029770" y="3499967"/>
              <a:ext cx="4398026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9" name="Rectangle 35">
            <a:extLst>
              <a:ext uri="{FF2B5EF4-FFF2-40B4-BE49-F238E27FC236}">
                <a16:creationId xmlns:a16="http://schemas.microsoft.com/office/drawing/2014/main" id="{E2EB00C2-3227-4B53-8BDB-652821999B74}"/>
              </a:ext>
            </a:extLst>
          </p:cNvPr>
          <p:cNvSpPr/>
          <p:nvPr/>
        </p:nvSpPr>
        <p:spPr>
          <a:xfrm>
            <a:off x="1247813" y="2345072"/>
            <a:ext cx="567063" cy="56706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0" name="Rectangle 38">
            <a:extLst>
              <a:ext uri="{FF2B5EF4-FFF2-40B4-BE49-F238E27FC236}">
                <a16:creationId xmlns:a16="http://schemas.microsoft.com/office/drawing/2014/main" id="{2A1FECAD-D727-4853-93C8-B5EEBB2B865E}"/>
              </a:ext>
            </a:extLst>
          </p:cNvPr>
          <p:cNvSpPr/>
          <p:nvPr/>
        </p:nvSpPr>
        <p:spPr>
          <a:xfrm>
            <a:off x="3962594" y="2345072"/>
            <a:ext cx="567063" cy="56706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1" name="Rectangle 41">
            <a:extLst>
              <a:ext uri="{FF2B5EF4-FFF2-40B4-BE49-F238E27FC236}">
                <a16:creationId xmlns:a16="http://schemas.microsoft.com/office/drawing/2014/main" id="{46A9C0E2-4ABF-46A7-932A-577C4CC5D880}"/>
              </a:ext>
            </a:extLst>
          </p:cNvPr>
          <p:cNvSpPr/>
          <p:nvPr/>
        </p:nvSpPr>
        <p:spPr>
          <a:xfrm>
            <a:off x="6653543" y="2345072"/>
            <a:ext cx="567063" cy="56706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2" name="Rectangle 44">
            <a:extLst>
              <a:ext uri="{FF2B5EF4-FFF2-40B4-BE49-F238E27FC236}">
                <a16:creationId xmlns:a16="http://schemas.microsoft.com/office/drawing/2014/main" id="{396EA8A0-8B54-4F41-9B98-7BD51E9090E7}"/>
              </a:ext>
            </a:extLst>
          </p:cNvPr>
          <p:cNvSpPr/>
          <p:nvPr/>
        </p:nvSpPr>
        <p:spPr>
          <a:xfrm>
            <a:off x="2621030" y="4048193"/>
            <a:ext cx="567063" cy="56706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3" name="Rectangle 47">
            <a:extLst>
              <a:ext uri="{FF2B5EF4-FFF2-40B4-BE49-F238E27FC236}">
                <a16:creationId xmlns:a16="http://schemas.microsoft.com/office/drawing/2014/main" id="{CCE047C6-63C9-4E36-B77D-83E4D09F60EF}"/>
              </a:ext>
            </a:extLst>
          </p:cNvPr>
          <p:cNvSpPr/>
          <p:nvPr/>
        </p:nvSpPr>
        <p:spPr>
          <a:xfrm>
            <a:off x="5335628" y="4048193"/>
            <a:ext cx="567063" cy="56706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grpSp>
        <p:nvGrpSpPr>
          <p:cNvPr id="14" name="Group 48">
            <a:extLst>
              <a:ext uri="{FF2B5EF4-FFF2-40B4-BE49-F238E27FC236}">
                <a16:creationId xmlns:a16="http://schemas.microsoft.com/office/drawing/2014/main" id="{4CBAC78D-5749-4559-B4B7-0D4BBF8BE411}"/>
              </a:ext>
            </a:extLst>
          </p:cNvPr>
          <p:cNvGrpSpPr/>
          <p:nvPr/>
        </p:nvGrpSpPr>
        <p:grpSpPr>
          <a:xfrm>
            <a:off x="2741409" y="2465454"/>
            <a:ext cx="326308" cy="326308"/>
            <a:chOff x="1547664" y="3147814"/>
            <a:chExt cx="720080" cy="720080"/>
          </a:xfrm>
        </p:grpSpPr>
        <p:sp>
          <p:nvSpPr>
            <p:cNvPr id="15" name="Oval 49">
              <a:extLst>
                <a:ext uri="{FF2B5EF4-FFF2-40B4-BE49-F238E27FC236}">
                  <a16:creationId xmlns:a16="http://schemas.microsoft.com/office/drawing/2014/main" id="{51A5D556-C75B-409F-AF1E-9AF9D6C268E9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6" name="Chevron 50">
              <a:extLst>
                <a:ext uri="{FF2B5EF4-FFF2-40B4-BE49-F238E27FC236}">
                  <a16:creationId xmlns:a16="http://schemas.microsoft.com/office/drawing/2014/main" id="{87453BBF-5387-48B2-8EE9-7AC0B4FEDC59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51">
            <a:extLst>
              <a:ext uri="{FF2B5EF4-FFF2-40B4-BE49-F238E27FC236}">
                <a16:creationId xmlns:a16="http://schemas.microsoft.com/office/drawing/2014/main" id="{6A940F0F-D05E-439B-B1CC-4C6E15A6F4D0}"/>
              </a:ext>
            </a:extLst>
          </p:cNvPr>
          <p:cNvGrpSpPr/>
          <p:nvPr/>
        </p:nvGrpSpPr>
        <p:grpSpPr>
          <a:xfrm>
            <a:off x="5456009" y="2465454"/>
            <a:ext cx="326308" cy="326308"/>
            <a:chOff x="1547664" y="3147814"/>
            <a:chExt cx="720080" cy="720080"/>
          </a:xfrm>
        </p:grpSpPr>
        <p:sp>
          <p:nvSpPr>
            <p:cNvPr id="18" name="Oval 52">
              <a:extLst>
                <a:ext uri="{FF2B5EF4-FFF2-40B4-BE49-F238E27FC236}">
                  <a16:creationId xmlns:a16="http://schemas.microsoft.com/office/drawing/2014/main" id="{583DC85C-9583-4728-B2F6-89F20E25F290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9" name="Chevron 53">
              <a:extLst>
                <a:ext uri="{FF2B5EF4-FFF2-40B4-BE49-F238E27FC236}">
                  <a16:creationId xmlns:a16="http://schemas.microsoft.com/office/drawing/2014/main" id="{018A0F3C-EA56-4202-AB82-406B9FAE57EE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54">
            <a:extLst>
              <a:ext uri="{FF2B5EF4-FFF2-40B4-BE49-F238E27FC236}">
                <a16:creationId xmlns:a16="http://schemas.microsoft.com/office/drawing/2014/main" id="{551C86C0-0F6D-4B11-9135-560970C3C5C3}"/>
              </a:ext>
            </a:extLst>
          </p:cNvPr>
          <p:cNvGrpSpPr/>
          <p:nvPr/>
        </p:nvGrpSpPr>
        <p:grpSpPr>
          <a:xfrm rot="10800000">
            <a:off x="4082973" y="4168574"/>
            <a:ext cx="326308" cy="326308"/>
            <a:chOff x="1547664" y="3147814"/>
            <a:chExt cx="720080" cy="720080"/>
          </a:xfrm>
        </p:grpSpPr>
        <p:sp>
          <p:nvSpPr>
            <p:cNvPr id="21" name="Oval 55">
              <a:extLst>
                <a:ext uri="{FF2B5EF4-FFF2-40B4-BE49-F238E27FC236}">
                  <a16:creationId xmlns:a16="http://schemas.microsoft.com/office/drawing/2014/main" id="{58428C90-670C-4FA3-9CFB-60FF8179BEDA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22" name="Chevron 56">
              <a:extLst>
                <a:ext uri="{FF2B5EF4-FFF2-40B4-BE49-F238E27FC236}">
                  <a16:creationId xmlns:a16="http://schemas.microsoft.com/office/drawing/2014/main" id="{9E70C54B-25C0-41E1-88F3-BC4E6E20EE51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57">
            <a:extLst>
              <a:ext uri="{FF2B5EF4-FFF2-40B4-BE49-F238E27FC236}">
                <a16:creationId xmlns:a16="http://schemas.microsoft.com/office/drawing/2014/main" id="{D51BD364-B238-46AE-915E-2A090844F7C1}"/>
              </a:ext>
            </a:extLst>
          </p:cNvPr>
          <p:cNvGrpSpPr/>
          <p:nvPr/>
        </p:nvGrpSpPr>
        <p:grpSpPr>
          <a:xfrm rot="5400000">
            <a:off x="8120310" y="3320169"/>
            <a:ext cx="326308" cy="326308"/>
            <a:chOff x="1547664" y="3147814"/>
            <a:chExt cx="720080" cy="720080"/>
          </a:xfrm>
        </p:grpSpPr>
        <p:sp>
          <p:nvSpPr>
            <p:cNvPr id="24" name="Oval 58">
              <a:extLst>
                <a:ext uri="{FF2B5EF4-FFF2-40B4-BE49-F238E27FC236}">
                  <a16:creationId xmlns:a16="http://schemas.microsoft.com/office/drawing/2014/main" id="{4DEF2EEE-722E-4CAD-873E-B44BF98D3BD1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25" name="Chevron 59">
              <a:extLst>
                <a:ext uri="{FF2B5EF4-FFF2-40B4-BE49-F238E27FC236}">
                  <a16:creationId xmlns:a16="http://schemas.microsoft.com/office/drawing/2014/main" id="{111C1706-9F9E-4151-946F-E687616D5049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65">
            <a:extLst>
              <a:ext uri="{FF2B5EF4-FFF2-40B4-BE49-F238E27FC236}">
                <a16:creationId xmlns:a16="http://schemas.microsoft.com/office/drawing/2014/main" id="{A24B0AAB-A3B8-402B-9F26-2045BB90A1C5}"/>
              </a:ext>
            </a:extLst>
          </p:cNvPr>
          <p:cNvGrpSpPr/>
          <p:nvPr/>
        </p:nvGrpSpPr>
        <p:grpSpPr>
          <a:xfrm>
            <a:off x="659425" y="3055609"/>
            <a:ext cx="1784201" cy="532102"/>
            <a:chOff x="803640" y="3362835"/>
            <a:chExt cx="2059657" cy="7094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C08B716-79BE-4169-94ED-1C45824AE3B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Detailed Explanation for Loading Claims Step Here 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A35260-506D-4FC7-B1EF-99593A172F8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Load Claims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68">
            <a:extLst>
              <a:ext uri="{FF2B5EF4-FFF2-40B4-BE49-F238E27FC236}">
                <a16:creationId xmlns:a16="http://schemas.microsoft.com/office/drawing/2014/main" id="{9BC3FB83-2D01-40E0-B408-861909B2AD30}"/>
              </a:ext>
            </a:extLst>
          </p:cNvPr>
          <p:cNvGrpSpPr/>
          <p:nvPr/>
        </p:nvGrpSpPr>
        <p:grpSpPr>
          <a:xfrm>
            <a:off x="3354026" y="3055610"/>
            <a:ext cx="1784201" cy="532102"/>
            <a:chOff x="803640" y="3362835"/>
            <a:chExt cx="2059657" cy="70947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B8FD6E8-6977-4F15-80C5-DF6D0ED5E6D5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Detailed Explanation for Check Eligibility Step Here 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7E99B1-A436-4505-824C-E1725A067E2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Check Eligibility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71">
            <a:extLst>
              <a:ext uri="{FF2B5EF4-FFF2-40B4-BE49-F238E27FC236}">
                <a16:creationId xmlns:a16="http://schemas.microsoft.com/office/drawing/2014/main" id="{B325E1EF-7E54-451E-9951-3ECD389F53D3}"/>
              </a:ext>
            </a:extLst>
          </p:cNvPr>
          <p:cNvGrpSpPr/>
          <p:nvPr/>
        </p:nvGrpSpPr>
        <p:grpSpPr>
          <a:xfrm>
            <a:off x="6042040" y="3055610"/>
            <a:ext cx="1784201" cy="532102"/>
            <a:chOff x="803640" y="3362835"/>
            <a:chExt cx="2059657" cy="70947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5480F6F-5C26-4720-8184-F562E19364FF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Detailed Explanation for Rules Engine Step Here 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8BCF9E5-4355-4A0B-93F6-E80937F9BFC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Rules Engine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74">
            <a:extLst>
              <a:ext uri="{FF2B5EF4-FFF2-40B4-BE49-F238E27FC236}">
                <a16:creationId xmlns:a16="http://schemas.microsoft.com/office/drawing/2014/main" id="{BC4FDEB4-F787-4EDD-B415-882A1623E2ED}"/>
              </a:ext>
            </a:extLst>
          </p:cNvPr>
          <p:cNvGrpSpPr/>
          <p:nvPr/>
        </p:nvGrpSpPr>
        <p:grpSpPr>
          <a:xfrm>
            <a:off x="2012462" y="4678529"/>
            <a:ext cx="1784201" cy="670601"/>
            <a:chOff x="803640" y="3362835"/>
            <a:chExt cx="2059657" cy="89413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970079-F486-4A3D-8690-13CFDA69303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Detailed Explanation for Compile &amp; Submit Claims Step Here 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75DDFD8-087D-4611-BFE3-D06EB5C1D1A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Compile &amp; Submit Claims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77">
            <a:extLst>
              <a:ext uri="{FF2B5EF4-FFF2-40B4-BE49-F238E27FC236}">
                <a16:creationId xmlns:a16="http://schemas.microsoft.com/office/drawing/2014/main" id="{BF3841F8-8B00-42C9-B130-457FB76EADFC}"/>
              </a:ext>
            </a:extLst>
          </p:cNvPr>
          <p:cNvGrpSpPr/>
          <p:nvPr/>
        </p:nvGrpSpPr>
        <p:grpSpPr>
          <a:xfrm>
            <a:off x="4727063" y="4678534"/>
            <a:ext cx="1784201" cy="532102"/>
            <a:chOff x="803640" y="3362835"/>
            <a:chExt cx="2059657" cy="70947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547CEC6-6BBA-47BA-A266-6DB52BBE796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Detailed Explanation for AI/ML Engine Step Here. 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8BBBDE3-13C5-4C6B-BEAB-BFDA6F901B5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AI/ML Engine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1" name="Isosceles Triangle 51">
            <a:extLst>
              <a:ext uri="{FF2B5EF4-FFF2-40B4-BE49-F238E27FC236}">
                <a16:creationId xmlns:a16="http://schemas.microsoft.com/office/drawing/2014/main" id="{EF6B7E82-60AF-4358-A661-B2BE21D643D9}"/>
              </a:ext>
            </a:extLst>
          </p:cNvPr>
          <p:cNvSpPr/>
          <p:nvPr/>
        </p:nvSpPr>
        <p:spPr>
          <a:xfrm>
            <a:off x="4118282" y="2521893"/>
            <a:ext cx="265109" cy="19440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42" name="Oval 7">
            <a:extLst>
              <a:ext uri="{FF2B5EF4-FFF2-40B4-BE49-F238E27FC236}">
                <a16:creationId xmlns:a16="http://schemas.microsoft.com/office/drawing/2014/main" id="{0E025E4C-868C-448D-A2DF-B2D2C5B320B6}"/>
              </a:ext>
            </a:extLst>
          </p:cNvPr>
          <p:cNvSpPr/>
          <p:nvPr/>
        </p:nvSpPr>
        <p:spPr>
          <a:xfrm>
            <a:off x="1392118" y="2491879"/>
            <a:ext cx="287585" cy="2875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43" name="Rounded Rectangle 27">
            <a:extLst>
              <a:ext uri="{FF2B5EF4-FFF2-40B4-BE49-F238E27FC236}">
                <a16:creationId xmlns:a16="http://schemas.microsoft.com/office/drawing/2014/main" id="{A546B187-5E08-4312-87DD-C307C9D249A3}"/>
              </a:ext>
            </a:extLst>
          </p:cNvPr>
          <p:cNvSpPr/>
          <p:nvPr/>
        </p:nvSpPr>
        <p:spPr>
          <a:xfrm>
            <a:off x="6806505" y="2521898"/>
            <a:ext cx="275740" cy="21180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44" name="Rounded Rectangle 7">
            <a:extLst>
              <a:ext uri="{FF2B5EF4-FFF2-40B4-BE49-F238E27FC236}">
                <a16:creationId xmlns:a16="http://schemas.microsoft.com/office/drawing/2014/main" id="{7BACE424-C0F7-43C1-B18A-8BA783C1F4CA}"/>
              </a:ext>
            </a:extLst>
          </p:cNvPr>
          <p:cNvSpPr/>
          <p:nvPr/>
        </p:nvSpPr>
        <p:spPr>
          <a:xfrm>
            <a:off x="2764393" y="4186854"/>
            <a:ext cx="280340" cy="24193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45" name="Round Same Side Corner Rectangle 36">
            <a:extLst>
              <a:ext uri="{FF2B5EF4-FFF2-40B4-BE49-F238E27FC236}">
                <a16:creationId xmlns:a16="http://schemas.microsoft.com/office/drawing/2014/main" id="{6690801C-CD8F-4B4E-9068-85C75C3B6242}"/>
              </a:ext>
            </a:extLst>
          </p:cNvPr>
          <p:cNvSpPr/>
          <p:nvPr/>
        </p:nvSpPr>
        <p:spPr>
          <a:xfrm>
            <a:off x="5470859" y="4195219"/>
            <a:ext cx="284848" cy="225205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11425</TotalTime>
  <Words>60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 Unicode MS</vt:lpstr>
      <vt:lpstr>Arial</vt:lpstr>
      <vt:lpstr>Arial Black</vt:lpstr>
      <vt:lpstr>Calibri</vt:lpstr>
      <vt:lpstr>Calibri Light</vt:lpstr>
      <vt:lpstr>Office Theme</vt:lpstr>
      <vt:lpstr>Denial Management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Administrator@LEGACY.DATA-SCAN.COM</cp:lastModifiedBy>
  <cp:revision>15</cp:revision>
  <cp:lastPrinted>2020-12-07T21:41:18Z</cp:lastPrinted>
  <dcterms:created xsi:type="dcterms:W3CDTF">2018-02-18T19:39:47Z</dcterms:created>
  <dcterms:modified xsi:type="dcterms:W3CDTF">2020-12-08T01:46:04Z</dcterms:modified>
</cp:coreProperties>
</file>