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60"/>
  </p:normalViewPr>
  <p:slideViewPr>
    <p:cSldViewPr snapToGrid="0">
      <p:cViewPr>
        <p:scale>
          <a:sx n="100" d="100"/>
          <a:sy n="100" d="100"/>
        </p:scale>
        <p:origin x="6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4" y="1275026"/>
            <a:ext cx="7182197" cy="43079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1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3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23" indent="0" algn="ctr">
              <a:buNone/>
              <a:defRPr sz="1400"/>
            </a:lvl2pPr>
            <a:lvl3pPr marL="914445" indent="0" algn="ctr">
              <a:buNone/>
              <a:defRPr sz="1400"/>
            </a:lvl3pPr>
            <a:lvl4pPr marL="1371669" indent="0" algn="ctr">
              <a:buNone/>
              <a:defRPr sz="1400"/>
            </a:lvl4pPr>
            <a:lvl5pPr marL="1828892" indent="0" algn="ctr">
              <a:buNone/>
              <a:defRPr sz="1400"/>
            </a:lvl5pPr>
            <a:lvl6pPr marL="2286114" indent="0" algn="ctr">
              <a:buNone/>
              <a:defRPr sz="1400"/>
            </a:lvl6pPr>
            <a:lvl7pPr marL="2743337" indent="0" algn="ctr">
              <a:buNone/>
              <a:defRPr sz="1400"/>
            </a:lvl7pPr>
            <a:lvl8pPr marL="3200561" indent="0" algn="ctr">
              <a:buNone/>
              <a:defRPr sz="1400"/>
            </a:lvl8pPr>
            <a:lvl9pPr marL="3657783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8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1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9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3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3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1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4" y="1275026"/>
            <a:ext cx="7182197" cy="43079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1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3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22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1" b="0">
                <a:solidFill>
                  <a:schemeClr val="tx2"/>
                </a:solidFill>
                <a:latin typeface="+mn-lt"/>
              </a:defRPr>
            </a:lvl1pPr>
            <a:lvl2pPr marL="457223" indent="0">
              <a:buNone/>
              <a:defRPr sz="1901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1" b="0">
                <a:solidFill>
                  <a:schemeClr val="tx2"/>
                </a:solidFill>
              </a:defRPr>
            </a:lvl1pPr>
            <a:lvl2pPr marL="457223" indent="0">
              <a:buNone/>
              <a:defRPr sz="1901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2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0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1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2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2" y="607392"/>
            <a:ext cx="1823085" cy="1645920"/>
          </a:xfrm>
        </p:spPr>
        <p:txBody>
          <a:bodyPr anchor="b">
            <a:normAutofit/>
          </a:bodyPr>
          <a:lstStyle>
            <a:lvl1pPr algn="l" defTabSz="9144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2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1">
                <a:solidFill>
                  <a:srgbClr val="FFFFFF"/>
                </a:solidFill>
              </a:defRPr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1">
                <a:solidFill>
                  <a:srgbClr val="FFFFFF"/>
                </a:solidFill>
              </a:defRPr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45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6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400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9" indent="-182889" algn="l" defTabSz="914445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1" kern="1200">
          <a:solidFill>
            <a:schemeClr val="tx1"/>
          </a:solidFill>
          <a:latin typeface="+mn-lt"/>
          <a:ea typeface="+mn-ea"/>
          <a:cs typeface="+mn-cs"/>
        </a:defRPr>
      </a:lvl2pPr>
      <a:lvl3pPr marL="731556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91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225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80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95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110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125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1">
            <a:extLst>
              <a:ext uri="{FF2B5EF4-FFF2-40B4-BE49-F238E27FC236}">
                <a16:creationId xmlns:a16="http://schemas.microsoft.com/office/drawing/2014/main" id="{BB1AEBFC-9E4B-426A-869C-D6096AC643CA}"/>
              </a:ext>
            </a:extLst>
          </p:cNvPr>
          <p:cNvSpPr/>
          <p:nvPr/>
        </p:nvSpPr>
        <p:spPr>
          <a:xfrm>
            <a:off x="1460089" y="4637014"/>
            <a:ext cx="5391457" cy="57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4" name="Rectangle 31">
            <a:extLst>
              <a:ext uri="{FF2B5EF4-FFF2-40B4-BE49-F238E27FC236}">
                <a16:creationId xmlns:a16="http://schemas.microsoft.com/office/drawing/2014/main" id="{768BD4E7-99FD-440A-B4F1-BFEFADA6B06E}"/>
              </a:ext>
            </a:extLst>
          </p:cNvPr>
          <p:cNvSpPr/>
          <p:nvPr/>
        </p:nvSpPr>
        <p:spPr>
          <a:xfrm rot="5400000">
            <a:off x="5520462" y="3326645"/>
            <a:ext cx="2586009" cy="7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6C5FEED1-C78C-4E31-853F-8AB71141D04C}"/>
              </a:ext>
            </a:extLst>
          </p:cNvPr>
          <p:cNvSpPr/>
          <p:nvPr/>
        </p:nvSpPr>
        <p:spPr>
          <a:xfrm>
            <a:off x="2443165" y="3454950"/>
            <a:ext cx="4102685" cy="57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D2C813F4-EFF0-48F5-85EE-302BC014AECD}"/>
              </a:ext>
            </a:extLst>
          </p:cNvPr>
          <p:cNvSpPr/>
          <p:nvPr/>
        </p:nvSpPr>
        <p:spPr>
          <a:xfrm rot="5400000">
            <a:off x="1928344" y="2900825"/>
            <a:ext cx="1109681" cy="8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40F4784B-A4B6-44FC-938A-A3CAED71C329}"/>
              </a:ext>
            </a:extLst>
          </p:cNvPr>
          <p:cNvSpPr/>
          <p:nvPr/>
        </p:nvSpPr>
        <p:spPr>
          <a:xfrm>
            <a:off x="4892142" y="1280118"/>
            <a:ext cx="694751" cy="57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6F3490F2-3EAD-4B33-A77C-31CB3409A712}"/>
              </a:ext>
            </a:extLst>
          </p:cNvPr>
          <p:cNvSpPr/>
          <p:nvPr/>
        </p:nvSpPr>
        <p:spPr>
          <a:xfrm>
            <a:off x="4685941" y="2922327"/>
            <a:ext cx="900952" cy="57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1A599A74-2181-42A0-A3A6-7053F705EBFE}"/>
              </a:ext>
            </a:extLst>
          </p:cNvPr>
          <p:cNvSpPr/>
          <p:nvPr/>
        </p:nvSpPr>
        <p:spPr>
          <a:xfrm>
            <a:off x="3666086" y="2923034"/>
            <a:ext cx="742091" cy="57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8196298-327B-4B4E-AEB3-4144264B6C6F}"/>
              </a:ext>
            </a:extLst>
          </p:cNvPr>
          <p:cNvSpPr/>
          <p:nvPr/>
        </p:nvSpPr>
        <p:spPr>
          <a:xfrm>
            <a:off x="3698883" y="1280118"/>
            <a:ext cx="722465" cy="57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256D4E83-4702-4BD2-889F-D29FEEBC3DD7}"/>
              </a:ext>
            </a:extLst>
          </p:cNvPr>
          <p:cNvSpPr/>
          <p:nvPr/>
        </p:nvSpPr>
        <p:spPr>
          <a:xfrm>
            <a:off x="851580" y="2073493"/>
            <a:ext cx="2878347" cy="62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6" name="Rectangle 31">
            <a:extLst>
              <a:ext uri="{FF2B5EF4-FFF2-40B4-BE49-F238E27FC236}">
                <a16:creationId xmlns:a16="http://schemas.microsoft.com/office/drawing/2014/main" id="{C7F17B2F-1B5D-4CEE-85DB-D5023C61C8FD}"/>
              </a:ext>
            </a:extLst>
          </p:cNvPr>
          <p:cNvSpPr/>
          <p:nvPr/>
        </p:nvSpPr>
        <p:spPr>
          <a:xfrm rot="5400000">
            <a:off x="205164" y="3326645"/>
            <a:ext cx="2586009" cy="7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E2EB00C2-3227-4B53-8BDB-652821999B74}"/>
              </a:ext>
            </a:extLst>
          </p:cNvPr>
          <p:cNvSpPr/>
          <p:nvPr/>
        </p:nvSpPr>
        <p:spPr>
          <a:xfrm>
            <a:off x="267774" y="1820687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5260-506D-4FC7-B1EF-99593A172F81}"/>
              </a:ext>
            </a:extLst>
          </p:cNvPr>
          <p:cNvSpPr txBox="1"/>
          <p:nvPr/>
        </p:nvSpPr>
        <p:spPr>
          <a:xfrm>
            <a:off x="62541" y="1481247"/>
            <a:ext cx="98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Load Claims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E99B1-A436-4505-824C-E1725A067E20}"/>
              </a:ext>
            </a:extLst>
          </p:cNvPr>
          <p:cNvSpPr txBox="1"/>
          <p:nvPr/>
        </p:nvSpPr>
        <p:spPr>
          <a:xfrm>
            <a:off x="1901023" y="1473090"/>
            <a:ext cx="1154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Check Eligibility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CF9E5-4355-4A0B-93F6-E80937F9BFCD}"/>
              </a:ext>
            </a:extLst>
          </p:cNvPr>
          <p:cNvSpPr txBox="1"/>
          <p:nvPr/>
        </p:nvSpPr>
        <p:spPr>
          <a:xfrm>
            <a:off x="4123268" y="702425"/>
            <a:ext cx="979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Rules Engine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DDFD8-087D-4611-BFE3-D06EB5C1D1A5}"/>
              </a:ext>
            </a:extLst>
          </p:cNvPr>
          <p:cNvSpPr txBox="1"/>
          <p:nvPr/>
        </p:nvSpPr>
        <p:spPr>
          <a:xfrm>
            <a:off x="1994966" y="5042788"/>
            <a:ext cx="102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Claim Viewer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BBDE3-13C5-4C6B-BEAB-BFDA6F901B5D}"/>
              </a:ext>
            </a:extLst>
          </p:cNvPr>
          <p:cNvSpPr txBox="1"/>
          <p:nvPr/>
        </p:nvSpPr>
        <p:spPr>
          <a:xfrm>
            <a:off x="7688761" y="1327358"/>
            <a:ext cx="123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Compile/Submit Claims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D72249-FAD4-4F1A-A73D-E9A3EAE45E51}"/>
              </a:ext>
            </a:extLst>
          </p:cNvPr>
          <p:cNvSpPr txBox="1"/>
          <p:nvPr/>
        </p:nvSpPr>
        <p:spPr>
          <a:xfrm>
            <a:off x="3961789" y="5042787"/>
            <a:ext cx="129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Compare Rejects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Rectangle 47">
            <a:extLst>
              <a:ext uri="{FF2B5EF4-FFF2-40B4-BE49-F238E27FC236}">
                <a16:creationId xmlns:a16="http://schemas.microsoft.com/office/drawing/2014/main" id="{1F5FD34F-7386-49EC-9B32-84829B816AA0}"/>
              </a:ext>
            </a:extLst>
          </p:cNvPr>
          <p:cNvSpPr/>
          <p:nvPr/>
        </p:nvSpPr>
        <p:spPr>
          <a:xfrm>
            <a:off x="2228772" y="4376919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46A9C0E2-4ABF-46A7-932A-577C4CC5D880}"/>
              </a:ext>
            </a:extLst>
          </p:cNvPr>
          <p:cNvSpPr/>
          <p:nvPr/>
        </p:nvSpPr>
        <p:spPr>
          <a:xfrm>
            <a:off x="4327436" y="1068601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E57256B4-FA69-4C1F-8EEF-701075FC0C88}"/>
              </a:ext>
            </a:extLst>
          </p:cNvPr>
          <p:cNvSpPr/>
          <p:nvPr/>
        </p:nvSpPr>
        <p:spPr>
          <a:xfrm>
            <a:off x="2195521" y="1818940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396EA8A0-8B54-4F41-9B98-7BD51E9090E7}"/>
              </a:ext>
            </a:extLst>
          </p:cNvPr>
          <p:cNvSpPr/>
          <p:nvPr/>
        </p:nvSpPr>
        <p:spPr>
          <a:xfrm>
            <a:off x="4325079" y="4376919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0" name="Rectangle 47">
            <a:extLst>
              <a:ext uri="{FF2B5EF4-FFF2-40B4-BE49-F238E27FC236}">
                <a16:creationId xmlns:a16="http://schemas.microsoft.com/office/drawing/2014/main" id="{A4A96E89-899E-435E-B31A-27463BC8E3DB}"/>
              </a:ext>
            </a:extLst>
          </p:cNvPr>
          <p:cNvSpPr/>
          <p:nvPr/>
        </p:nvSpPr>
        <p:spPr>
          <a:xfrm>
            <a:off x="1206451" y="319538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4FC33D-022B-4A44-B2F2-62A1531AEDA7}"/>
              </a:ext>
            </a:extLst>
          </p:cNvPr>
          <p:cNvSpPr txBox="1"/>
          <p:nvPr/>
        </p:nvSpPr>
        <p:spPr>
          <a:xfrm>
            <a:off x="133882" y="3331839"/>
            <a:ext cx="102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Resubmission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59D8E1-CCCF-460B-A876-9E04E40FA017}"/>
              </a:ext>
            </a:extLst>
          </p:cNvPr>
          <p:cNvSpPr txBox="1"/>
          <p:nvPr/>
        </p:nvSpPr>
        <p:spPr>
          <a:xfrm>
            <a:off x="4081865" y="2340726"/>
            <a:ext cx="1062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AI/ML Engine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5A298ADF-4F0A-4B2E-B9B7-72B658A34A25}"/>
              </a:ext>
            </a:extLst>
          </p:cNvPr>
          <p:cNvSpPr/>
          <p:nvPr/>
        </p:nvSpPr>
        <p:spPr>
          <a:xfrm>
            <a:off x="4327436" y="2625888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8B42A170-7AD5-4858-B858-F010635CF0EF}"/>
              </a:ext>
            </a:extLst>
          </p:cNvPr>
          <p:cNvSpPr/>
          <p:nvPr/>
        </p:nvSpPr>
        <p:spPr>
          <a:xfrm rot="5400000">
            <a:off x="4710622" y="2092549"/>
            <a:ext cx="1688701" cy="63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7E8B8147-63F1-47EC-BA73-8DEE14B8C444}"/>
              </a:ext>
            </a:extLst>
          </p:cNvPr>
          <p:cNvSpPr/>
          <p:nvPr/>
        </p:nvSpPr>
        <p:spPr>
          <a:xfrm>
            <a:off x="5523052" y="2071716"/>
            <a:ext cx="2492694" cy="57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CCE047C6-63C9-4E36-B77D-83E4D09F60EF}"/>
              </a:ext>
            </a:extLst>
          </p:cNvPr>
          <p:cNvSpPr/>
          <p:nvPr/>
        </p:nvSpPr>
        <p:spPr>
          <a:xfrm>
            <a:off x="8021234" y="1831761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BD2114-4840-47B4-AD7E-9772466FA81B}"/>
              </a:ext>
            </a:extLst>
          </p:cNvPr>
          <p:cNvSpPr txBox="1"/>
          <p:nvPr/>
        </p:nvSpPr>
        <p:spPr>
          <a:xfrm>
            <a:off x="7137497" y="3278858"/>
            <a:ext cx="115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Interpretation Module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5241DE6B-0133-4238-B614-ABFE94F98025}"/>
              </a:ext>
            </a:extLst>
          </p:cNvPr>
          <p:cNvSpPr/>
          <p:nvPr/>
        </p:nvSpPr>
        <p:spPr>
          <a:xfrm>
            <a:off x="6521045" y="319538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419E1585-AD37-4A68-A1B4-2474AA4960FC}"/>
              </a:ext>
            </a:extLst>
          </p:cNvPr>
          <p:cNvSpPr/>
          <p:nvPr/>
        </p:nvSpPr>
        <p:spPr>
          <a:xfrm rot="5400000">
            <a:off x="2853656" y="2092550"/>
            <a:ext cx="1688701" cy="63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21410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Administrator@LEGACY.DATA-SCAN.COM</cp:lastModifiedBy>
  <cp:revision>65</cp:revision>
  <cp:lastPrinted>2021-02-04T20:44:31Z</cp:lastPrinted>
  <dcterms:created xsi:type="dcterms:W3CDTF">2018-02-18T19:39:47Z</dcterms:created>
  <dcterms:modified xsi:type="dcterms:W3CDTF">2021-02-07T19:30:17Z</dcterms:modified>
</cp:coreProperties>
</file>