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B593-4336-4A31-9699-A16A0BC1B5C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E558-656E-4C72-9C08-2538D835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63" y="457200"/>
            <a:ext cx="2220686" cy="135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Frame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Frame()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paint(=&gt;)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mouseClicked</a:t>
            </a:r>
            <a:r>
              <a:rPr lang="en-US" dirty="0" smtClean="0"/>
              <a:t>(=&gt;)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8776" y="457200"/>
            <a:ext cx="1907177" cy="135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drawBoard</a:t>
            </a:r>
            <a:r>
              <a:rPr lang="en-US" dirty="0" smtClean="0"/>
              <a:t>(=&gt;)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0949" y="1136469"/>
            <a:ext cx="587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91349" y="457200"/>
            <a:ext cx="2259874" cy="1358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getTrack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getTrackPos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setCoinsinHouse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2" idx="1"/>
          </p:cNvCxnSpPr>
          <p:nvPr/>
        </p:nvCxnSpPr>
        <p:spPr>
          <a:xfrm>
            <a:off x="5185953" y="1136469"/>
            <a:ext cx="70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0263" y="2403566"/>
            <a:ext cx="2220686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ove(=&gt;)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19" idx="0"/>
          </p:cNvCxnSpPr>
          <p:nvPr/>
        </p:nvCxnSpPr>
        <p:spPr>
          <a:xfrm>
            <a:off x="1580606" y="1815737"/>
            <a:ext cx="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78776" y="2403565"/>
            <a:ext cx="1907177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Moves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 smtClean="0"/>
              <a:t>isValidMove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9" idx="3"/>
            <a:endCxn id="27" idx="1"/>
          </p:cNvCxnSpPr>
          <p:nvPr/>
        </p:nvCxnSpPr>
        <p:spPr>
          <a:xfrm flipV="1">
            <a:off x="2690949" y="2945674"/>
            <a:ext cx="587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91349" y="2403565"/>
            <a:ext cx="2259874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Dice</a:t>
            </a:r>
            <a:endParaRPr lang="en-US" u="sng" dirty="0"/>
          </a:p>
        </p:txBody>
      </p:sp>
      <p:sp>
        <p:nvSpPr>
          <p:cNvPr id="32" name="Rectangle 31"/>
          <p:cNvSpPr/>
          <p:nvPr/>
        </p:nvSpPr>
        <p:spPr>
          <a:xfrm>
            <a:off x="8982891" y="2403565"/>
            <a:ext cx="2259874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Turn</a:t>
            </a:r>
            <a:endParaRPr lang="en-US" u="sng" dirty="0"/>
          </a:p>
        </p:txBody>
      </p:sp>
      <p:sp>
        <p:nvSpPr>
          <p:cNvPr id="33" name="Rectangle 32"/>
          <p:cNvSpPr/>
          <p:nvPr/>
        </p:nvSpPr>
        <p:spPr>
          <a:xfrm>
            <a:off x="470263" y="4212770"/>
            <a:ext cx="2220686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Colours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0992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302" y="720119"/>
            <a:ext cx="1214846" cy="39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236725" y="2752704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Type?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1"/>
          </p:cNvCxnSpPr>
          <p:nvPr/>
        </p:nvCxnSpPr>
        <p:spPr>
          <a:xfrm>
            <a:off x="1236725" y="1117870"/>
            <a:ext cx="0" cy="21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5383498" y="706382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Turn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5" idx="0"/>
            <a:endCxn id="163" idx="1"/>
          </p:cNvCxnSpPr>
          <p:nvPr/>
        </p:nvCxnSpPr>
        <p:spPr>
          <a:xfrm rot="5400000" flipH="1" flipV="1">
            <a:off x="1822179" y="1381496"/>
            <a:ext cx="1523807" cy="1218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0826" y="1533910"/>
            <a:ext cx="369332" cy="7350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Home</a:t>
            </a:r>
            <a:endParaRPr lang="en-US" sz="1200" dirty="0"/>
          </a:p>
        </p:txBody>
      </p:sp>
      <p:sp>
        <p:nvSpPr>
          <p:cNvPr id="24" name="Diamond 23"/>
          <p:cNvSpPr/>
          <p:nvPr/>
        </p:nvSpPr>
        <p:spPr>
          <a:xfrm>
            <a:off x="7488369" y="706382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Dice is 6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5" idx="3"/>
            <a:endCxn id="24" idx="1"/>
          </p:cNvCxnSpPr>
          <p:nvPr/>
        </p:nvCxnSpPr>
        <p:spPr>
          <a:xfrm>
            <a:off x="6859602" y="1228897"/>
            <a:ext cx="62876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38200" y="967786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9" name="Diamond 28"/>
          <p:cNvSpPr/>
          <p:nvPr/>
        </p:nvSpPr>
        <p:spPr>
          <a:xfrm>
            <a:off x="7488369" y="2772083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Turn</a:t>
            </a:r>
            <a:endParaRPr lang="en-US" sz="1200" dirty="0"/>
          </a:p>
        </p:txBody>
      </p:sp>
      <p:cxnSp>
        <p:nvCxnSpPr>
          <p:cNvPr id="31" name="Elbow Connector 30"/>
          <p:cNvCxnSpPr>
            <a:stCxn id="5" idx="3"/>
            <a:endCxn id="251" idx="1"/>
          </p:cNvCxnSpPr>
          <p:nvPr/>
        </p:nvCxnSpPr>
        <p:spPr>
          <a:xfrm>
            <a:off x="2712829" y="3275219"/>
            <a:ext cx="48569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27707" y="3297088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Track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29" idx="3"/>
            <a:endCxn id="42" idx="1"/>
          </p:cNvCxnSpPr>
          <p:nvPr/>
        </p:nvCxnSpPr>
        <p:spPr>
          <a:xfrm>
            <a:off x="8964473" y="3294598"/>
            <a:ext cx="716719" cy="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56420" y="3302425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2" name="Diamond 41"/>
          <p:cNvSpPr/>
          <p:nvPr/>
        </p:nvSpPr>
        <p:spPr>
          <a:xfrm>
            <a:off x="9681192" y="2779911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Color Coin Present?</a:t>
            </a:r>
            <a:endParaRPr lang="en-US" sz="1200" dirty="0"/>
          </a:p>
        </p:txBody>
      </p:sp>
      <p:cxnSp>
        <p:nvCxnSpPr>
          <p:cNvPr id="58" name="Elbow Connector 57"/>
          <p:cNvCxnSpPr>
            <a:stCxn id="42" idx="3"/>
            <a:endCxn id="267" idx="3"/>
          </p:cNvCxnSpPr>
          <p:nvPr/>
        </p:nvCxnSpPr>
        <p:spPr>
          <a:xfrm flipH="1">
            <a:off x="11026667" y="3302426"/>
            <a:ext cx="130629" cy="1202044"/>
          </a:xfrm>
          <a:prstGeom prst="bentConnector3">
            <a:avLst>
              <a:gd name="adj1" fmla="val -174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419821" y="3860666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8" name="Diamond 77"/>
          <p:cNvSpPr/>
          <p:nvPr/>
        </p:nvSpPr>
        <p:spPr>
          <a:xfrm>
            <a:off x="9684541" y="720119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Coin in Home?</a:t>
            </a:r>
            <a:endParaRPr lang="en-US" sz="1200" dirty="0"/>
          </a:p>
        </p:txBody>
      </p:sp>
      <p:cxnSp>
        <p:nvCxnSpPr>
          <p:cNvPr id="80" name="Elbow Connector 79"/>
          <p:cNvCxnSpPr>
            <a:stCxn id="24" idx="3"/>
            <a:endCxn id="78" idx="1"/>
          </p:cNvCxnSpPr>
          <p:nvPr/>
        </p:nvCxnSpPr>
        <p:spPr>
          <a:xfrm>
            <a:off x="8964473" y="1228897"/>
            <a:ext cx="720068" cy="1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0069" y="965634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85" name="Elbow Connector 84"/>
          <p:cNvCxnSpPr>
            <a:stCxn id="78" idx="3"/>
            <a:endCxn id="88" idx="3"/>
          </p:cNvCxnSpPr>
          <p:nvPr/>
        </p:nvCxnSpPr>
        <p:spPr>
          <a:xfrm flipH="1">
            <a:off x="11030016" y="1242634"/>
            <a:ext cx="130629" cy="1075310"/>
          </a:xfrm>
          <a:prstGeom prst="bentConnector3">
            <a:avLst>
              <a:gd name="adj1" fmla="val -174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417848" y="1655467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9815170" y="2089343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First available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5494007" y="3046617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Position</a:t>
            </a:r>
            <a:endParaRPr lang="en-US" sz="1200" dirty="0"/>
          </a:p>
        </p:txBody>
      </p:sp>
      <p:cxnSp>
        <p:nvCxnSpPr>
          <p:cNvPr id="110" name="Elbow Connector 109"/>
          <p:cNvCxnSpPr>
            <a:stCxn id="96" idx="3"/>
            <a:endCxn id="29" idx="1"/>
          </p:cNvCxnSpPr>
          <p:nvPr/>
        </p:nvCxnSpPr>
        <p:spPr>
          <a:xfrm>
            <a:off x="6708853" y="3275218"/>
            <a:ext cx="779516" cy="1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7613" y="3307557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7618998" y="2089343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Selected</a:t>
            </a:r>
            <a:endParaRPr lang="en-US" sz="1200" dirty="0"/>
          </a:p>
        </p:txBody>
      </p:sp>
      <p:cxnSp>
        <p:nvCxnSpPr>
          <p:cNvPr id="126" name="Elbow Connector 125"/>
          <p:cNvCxnSpPr>
            <a:stCxn id="88" idx="1"/>
            <a:endCxn id="125" idx="3"/>
          </p:cNvCxnSpPr>
          <p:nvPr/>
        </p:nvCxnSpPr>
        <p:spPr>
          <a:xfrm rot="10800000">
            <a:off x="8833844" y="2317944"/>
            <a:ext cx="9813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5" idx="2"/>
            <a:endCxn id="135" idx="1"/>
          </p:cNvCxnSpPr>
          <p:nvPr/>
        </p:nvCxnSpPr>
        <p:spPr>
          <a:xfrm rot="16200000" flipH="1">
            <a:off x="1631723" y="4140787"/>
            <a:ext cx="1904719" cy="1218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80826" y="4444845"/>
            <a:ext cx="369332" cy="7350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Dice</a:t>
            </a:r>
            <a:endParaRPr lang="en-US" sz="1200" dirty="0"/>
          </a:p>
        </p:txBody>
      </p:sp>
      <p:sp>
        <p:nvSpPr>
          <p:cNvPr id="135" name="Diamond 134"/>
          <p:cNvSpPr/>
          <p:nvPr/>
        </p:nvSpPr>
        <p:spPr>
          <a:xfrm>
            <a:off x="3193387" y="5179937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Dice rolled?</a:t>
            </a:r>
            <a:endParaRPr lang="en-US" sz="1200" dirty="0"/>
          </a:p>
        </p:txBody>
      </p:sp>
      <p:sp>
        <p:nvSpPr>
          <p:cNvPr id="149" name="Diamond 148"/>
          <p:cNvSpPr/>
          <p:nvPr/>
        </p:nvSpPr>
        <p:spPr>
          <a:xfrm>
            <a:off x="7488369" y="3992004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Valid Move?</a:t>
            </a:r>
            <a:endParaRPr lang="en-US" sz="1200" dirty="0"/>
          </a:p>
        </p:txBody>
      </p:sp>
      <p:cxnSp>
        <p:nvCxnSpPr>
          <p:cNvPr id="151" name="Elbow Connector 150"/>
          <p:cNvCxnSpPr>
            <a:stCxn id="135" idx="3"/>
            <a:endCxn id="156" idx="1"/>
          </p:cNvCxnSpPr>
          <p:nvPr/>
        </p:nvCxnSpPr>
        <p:spPr>
          <a:xfrm flipV="1">
            <a:off x="4669491" y="5702451"/>
            <a:ext cx="8245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05087" y="5473850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>
          <a:xfrm>
            <a:off x="5494007" y="5473850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Dice Value</a:t>
            </a:r>
            <a:endParaRPr lang="en-US" sz="1200" dirty="0"/>
          </a:p>
        </p:txBody>
      </p:sp>
      <p:cxnSp>
        <p:nvCxnSpPr>
          <p:cNvPr id="160" name="Elbow Connector 159"/>
          <p:cNvCxnSpPr>
            <a:stCxn id="156" idx="3"/>
            <a:endCxn id="277" idx="1"/>
          </p:cNvCxnSpPr>
          <p:nvPr/>
        </p:nvCxnSpPr>
        <p:spPr>
          <a:xfrm>
            <a:off x="6708853" y="5702451"/>
            <a:ext cx="883884" cy="5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Diamond 162"/>
          <p:cNvSpPr/>
          <p:nvPr/>
        </p:nvSpPr>
        <p:spPr>
          <a:xfrm>
            <a:off x="3193387" y="706382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Dice rolled?</a:t>
            </a:r>
            <a:endParaRPr lang="en-US" sz="1200" dirty="0"/>
          </a:p>
        </p:txBody>
      </p:sp>
      <p:cxnSp>
        <p:nvCxnSpPr>
          <p:cNvPr id="173" name="Elbow Connector 172"/>
          <p:cNvCxnSpPr>
            <a:stCxn id="163" idx="3"/>
            <a:endCxn id="15" idx="1"/>
          </p:cNvCxnSpPr>
          <p:nvPr/>
        </p:nvCxnSpPr>
        <p:spPr>
          <a:xfrm>
            <a:off x="4669491" y="1228897"/>
            <a:ext cx="71400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805087" y="965634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51" name="Diamond 250"/>
          <p:cNvSpPr/>
          <p:nvPr/>
        </p:nvSpPr>
        <p:spPr>
          <a:xfrm>
            <a:off x="3198527" y="2752704"/>
            <a:ext cx="1476104" cy="10450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Dice rolled?</a:t>
            </a:r>
            <a:endParaRPr lang="en-US" sz="1200" dirty="0"/>
          </a:p>
        </p:txBody>
      </p:sp>
      <p:cxnSp>
        <p:nvCxnSpPr>
          <p:cNvPr id="253" name="Elbow Connector 252"/>
          <p:cNvCxnSpPr>
            <a:stCxn id="251" idx="3"/>
            <a:endCxn id="96" idx="1"/>
          </p:cNvCxnSpPr>
          <p:nvPr/>
        </p:nvCxnSpPr>
        <p:spPr>
          <a:xfrm flipV="1">
            <a:off x="4674631" y="3275218"/>
            <a:ext cx="8193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4839470" y="3302425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67" name="Rectangle 266"/>
          <p:cNvSpPr/>
          <p:nvPr/>
        </p:nvSpPr>
        <p:spPr>
          <a:xfrm>
            <a:off x="9811821" y="4275869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First available</a:t>
            </a:r>
            <a:endParaRPr lang="en-US" sz="1200" dirty="0"/>
          </a:p>
        </p:txBody>
      </p:sp>
      <p:cxnSp>
        <p:nvCxnSpPr>
          <p:cNvPr id="269" name="Elbow Connector 268"/>
          <p:cNvCxnSpPr>
            <a:stCxn id="267" idx="1"/>
            <a:endCxn id="149" idx="3"/>
          </p:cNvCxnSpPr>
          <p:nvPr/>
        </p:nvCxnSpPr>
        <p:spPr>
          <a:xfrm rot="10800000" flipV="1">
            <a:off x="8964473" y="4504469"/>
            <a:ext cx="847348" cy="10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5494007" y="4269786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Selected</a:t>
            </a:r>
            <a:endParaRPr lang="en-US" sz="1200" dirty="0"/>
          </a:p>
        </p:txBody>
      </p:sp>
      <p:cxnSp>
        <p:nvCxnSpPr>
          <p:cNvPr id="273" name="Elbow Connector 272"/>
          <p:cNvCxnSpPr>
            <a:stCxn id="149" idx="1"/>
            <a:endCxn id="272" idx="3"/>
          </p:cNvCxnSpPr>
          <p:nvPr/>
        </p:nvCxnSpPr>
        <p:spPr>
          <a:xfrm rot="10800000">
            <a:off x="6708853" y="4498387"/>
            <a:ext cx="779516" cy="16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7592737" y="5479264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Dice rolled to True</a:t>
            </a:r>
            <a:endParaRPr lang="en-US" sz="1200" dirty="0"/>
          </a:p>
        </p:txBody>
      </p:sp>
      <p:cxnSp>
        <p:nvCxnSpPr>
          <p:cNvPr id="295" name="Elbow Connector 294"/>
          <p:cNvCxnSpPr>
            <a:endCxn id="4" idx="1"/>
          </p:cNvCxnSpPr>
          <p:nvPr/>
        </p:nvCxnSpPr>
        <p:spPr>
          <a:xfrm rot="5400000" flipH="1" flipV="1">
            <a:off x="-2204183" y="3541192"/>
            <a:ext cx="5455682" cy="211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277" idx="3"/>
          </p:cNvCxnSpPr>
          <p:nvPr/>
        </p:nvCxnSpPr>
        <p:spPr>
          <a:xfrm flipH="1">
            <a:off x="418014" y="5707865"/>
            <a:ext cx="8389569" cy="653370"/>
          </a:xfrm>
          <a:prstGeom prst="bentConnector3">
            <a:avLst>
              <a:gd name="adj1" fmla="val -27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5494007" y="2091287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Dice rolled to False</a:t>
            </a:r>
            <a:endParaRPr lang="en-US" sz="1200" dirty="0"/>
          </a:p>
        </p:txBody>
      </p:sp>
      <p:sp>
        <p:nvSpPr>
          <p:cNvPr id="314" name="Rectangle 313"/>
          <p:cNvSpPr/>
          <p:nvPr/>
        </p:nvSpPr>
        <p:spPr>
          <a:xfrm>
            <a:off x="3322879" y="4285917"/>
            <a:ext cx="121484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Dice rolled to False</a:t>
            </a:r>
            <a:endParaRPr lang="en-US" sz="1200" dirty="0"/>
          </a:p>
        </p:txBody>
      </p:sp>
      <p:cxnSp>
        <p:nvCxnSpPr>
          <p:cNvPr id="315" name="Elbow Connector 314"/>
          <p:cNvCxnSpPr>
            <a:stCxn id="125" idx="1"/>
            <a:endCxn id="313" idx="3"/>
          </p:cNvCxnSpPr>
          <p:nvPr/>
        </p:nvCxnSpPr>
        <p:spPr>
          <a:xfrm rot="10800000" flipV="1">
            <a:off x="6708854" y="2317944"/>
            <a:ext cx="910145" cy="1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6946517" y="4269307"/>
            <a:ext cx="6545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320" name="Elbow Connector 319"/>
          <p:cNvCxnSpPr>
            <a:stCxn id="272" idx="1"/>
            <a:endCxn id="314" idx="3"/>
          </p:cNvCxnSpPr>
          <p:nvPr/>
        </p:nvCxnSpPr>
        <p:spPr>
          <a:xfrm rot="10800000" flipV="1">
            <a:off x="4537725" y="4498386"/>
            <a:ext cx="956282" cy="16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4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106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Jishnu (Cognizant)</dc:creator>
  <cp:lastModifiedBy>Nair, Jishnu (Cognizant)</cp:lastModifiedBy>
  <cp:revision>20</cp:revision>
  <dcterms:created xsi:type="dcterms:W3CDTF">2018-09-17T06:51:51Z</dcterms:created>
  <dcterms:modified xsi:type="dcterms:W3CDTF">2018-09-18T07:21:41Z</dcterms:modified>
</cp:coreProperties>
</file>