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9f00febeb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9f00febeb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9f00febeb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9f00febeb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9f00febeb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9f00febeb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9f00febeb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9f00febeb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9f00febeb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9f00febeb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00febeb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00febeb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00febebe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00febeb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00febebe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00febebe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9f00febe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9f00febe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9f00febeb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9f00febeb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9f00febeb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9f00febeb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9f00febeb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9f00febeb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669200"/>
            <a:ext cx="8520600" cy="18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Hyperledger Indy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 Ubuntu + Docker ]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Indy Nodes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Indy Nodes</a:t>
            </a:r>
            <a:endParaRPr/>
          </a:p>
        </p:txBody>
      </p:sp>
      <p:pic>
        <p:nvPicPr>
          <p:cNvPr id="111" name="Google Shape;11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59992"/>
            <a:ext cx="8520600" cy="1320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Indy Nodes</a:t>
            </a:r>
            <a:endParaRPr/>
          </a:p>
        </p:txBody>
      </p:sp>
      <p:pic>
        <p:nvPicPr>
          <p:cNvPr id="117" name="Google Shape;11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59992"/>
            <a:ext cx="8520600" cy="1320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container running</a:t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325" y="1251700"/>
            <a:ext cx="7981950" cy="33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container running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350" y="1129450"/>
            <a:ext cx="7734300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container running</a:t>
            </a:r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850" y="1170125"/>
            <a:ext cx="7734300" cy="34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container running</a:t>
            </a:r>
            <a:endParaRPr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800" y="1459775"/>
            <a:ext cx="8247451" cy="200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Indy Nodes</a:t>
            </a:r>
            <a:endParaRPr/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41592"/>
            <a:ext cx="8520600" cy="1320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Indy Nodes</a:t>
            </a:r>
            <a:endParaRPr/>
          </a:p>
        </p:txBody>
      </p:sp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525" y="1007550"/>
            <a:ext cx="7788576" cy="400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Indy Nodes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Indy Nodes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